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</p:sldIdLst>
  <p:sldSz cy="5143500" cx="9144000"/>
  <p:notesSz cx="6858000" cy="9144000"/>
  <p:embeddedFontLst>
    <p:embeddedFont>
      <p:font typeface="Roboto Slab"/>
      <p:regular r:id="rId41"/>
      <p:bold r:id="rId42"/>
    </p:embeddedFont>
    <p:embeddedFont>
      <p:font typeface="Roboto"/>
      <p:regular r:id="rId43"/>
      <p:bold r:id="rId44"/>
      <p:italic r:id="rId45"/>
      <p:boldItalic r:id="rId4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6.xml"/><Relationship Id="rId20" Type="http://schemas.openxmlformats.org/officeDocument/2006/relationships/slide" Target="slides/slide16.xml"/><Relationship Id="rId42" Type="http://schemas.openxmlformats.org/officeDocument/2006/relationships/font" Target="fonts/RobotoSlab-bold.fntdata"/><Relationship Id="rId41" Type="http://schemas.openxmlformats.org/officeDocument/2006/relationships/font" Target="fonts/RobotoSlab-regular.fntdata"/><Relationship Id="rId22" Type="http://schemas.openxmlformats.org/officeDocument/2006/relationships/slide" Target="slides/slide18.xml"/><Relationship Id="rId44" Type="http://schemas.openxmlformats.org/officeDocument/2006/relationships/font" Target="fonts/Roboto-bold.fntdata"/><Relationship Id="rId21" Type="http://schemas.openxmlformats.org/officeDocument/2006/relationships/slide" Target="slides/slide17.xml"/><Relationship Id="rId43" Type="http://schemas.openxmlformats.org/officeDocument/2006/relationships/font" Target="fonts/Roboto-regular.fntdata"/><Relationship Id="rId24" Type="http://schemas.openxmlformats.org/officeDocument/2006/relationships/slide" Target="slides/slide20.xml"/><Relationship Id="rId46" Type="http://schemas.openxmlformats.org/officeDocument/2006/relationships/font" Target="fonts/Roboto-boldItalic.fntdata"/><Relationship Id="rId23" Type="http://schemas.openxmlformats.org/officeDocument/2006/relationships/slide" Target="slides/slide19.xml"/><Relationship Id="rId45" Type="http://schemas.openxmlformats.org/officeDocument/2006/relationships/font" Target="fonts/Roboto-italic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slide" Target="slides/slide25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11" Type="http://schemas.openxmlformats.org/officeDocument/2006/relationships/slide" Target="slides/slide7.xml"/><Relationship Id="rId33" Type="http://schemas.openxmlformats.org/officeDocument/2006/relationships/slide" Target="slides/slide29.xml"/><Relationship Id="rId10" Type="http://schemas.openxmlformats.org/officeDocument/2006/relationships/slide" Target="slides/slide6.xml"/><Relationship Id="rId32" Type="http://schemas.openxmlformats.org/officeDocument/2006/relationships/slide" Target="slides/slide28.xml"/><Relationship Id="rId13" Type="http://schemas.openxmlformats.org/officeDocument/2006/relationships/slide" Target="slides/slide9.xml"/><Relationship Id="rId35" Type="http://schemas.openxmlformats.org/officeDocument/2006/relationships/slide" Target="slides/slide31.xml"/><Relationship Id="rId12" Type="http://schemas.openxmlformats.org/officeDocument/2006/relationships/slide" Target="slides/slide8.xml"/><Relationship Id="rId34" Type="http://schemas.openxmlformats.org/officeDocument/2006/relationships/slide" Target="slides/slide30.xml"/><Relationship Id="rId15" Type="http://schemas.openxmlformats.org/officeDocument/2006/relationships/slide" Target="slides/slide11.xml"/><Relationship Id="rId37" Type="http://schemas.openxmlformats.org/officeDocument/2006/relationships/slide" Target="slides/slide33.xml"/><Relationship Id="rId14" Type="http://schemas.openxmlformats.org/officeDocument/2006/relationships/slide" Target="slides/slide10.xml"/><Relationship Id="rId36" Type="http://schemas.openxmlformats.org/officeDocument/2006/relationships/slide" Target="slides/slide32.xml"/><Relationship Id="rId17" Type="http://schemas.openxmlformats.org/officeDocument/2006/relationships/slide" Target="slides/slide13.xml"/><Relationship Id="rId39" Type="http://schemas.openxmlformats.org/officeDocument/2006/relationships/slide" Target="slides/slide35.xml"/><Relationship Id="rId16" Type="http://schemas.openxmlformats.org/officeDocument/2006/relationships/slide" Target="slides/slide12.xml"/><Relationship Id="rId38" Type="http://schemas.openxmlformats.org/officeDocument/2006/relationships/slide" Target="slides/slide34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69850" lvl="0" marL="0" marR="0" rtl="0" algn="l">
              <a:spcBef>
                <a:spcPts val="0"/>
              </a:spcBef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69850" lvl="1" marL="457200" marR="0" rtl="0" algn="l">
              <a:spcBef>
                <a:spcPts val="0"/>
              </a:spcBef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69850" lvl="2" marL="914400" marR="0" rtl="0" algn="l">
              <a:spcBef>
                <a:spcPts val="0"/>
              </a:spcBef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69850" lvl="3" marL="1371600" marR="0" rtl="0" algn="l">
              <a:spcBef>
                <a:spcPts val="0"/>
              </a:spcBef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69850" lvl="4" marL="1828800" marR="0" rtl="0" algn="l">
              <a:spcBef>
                <a:spcPts val="0"/>
              </a:spcBef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69850" lvl="5" marL="2286000" marR="0" rtl="0" algn="l">
              <a:spcBef>
                <a:spcPts val="0"/>
              </a:spcBef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69850" lvl="6" marL="2743200" marR="0" rtl="0" algn="l">
              <a:spcBef>
                <a:spcPts val="0"/>
              </a:spcBef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69850" lvl="7" marL="3200400" marR="0" rtl="0" algn="l">
              <a:spcBef>
                <a:spcPts val="0"/>
              </a:spcBef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69850" lvl="8" marL="3657600" marR="0" rtl="0" algn="l">
              <a:spcBef>
                <a:spcPts val="0"/>
              </a:spcBef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en.wikipedia.org/wiki/United_States_Forest_Service" TargetMode="External"/><Relationship Id="rId3" Type="http://schemas.openxmlformats.org/officeDocument/2006/relationships/hyperlink" Target="https://en.wikipedia.org/wiki/United_States_Department_of_Agriculture" TargetMode="External"/><Relationship Id="rId4" Type="http://schemas.openxmlformats.org/officeDocument/2006/relationships/hyperlink" Target="https://en.wikipedia.org/wiki/Work_of_the_United_States_Government" TargetMode="External"/><Relationship Id="rId5" Type="http://schemas.openxmlformats.org/officeDocument/2006/relationships/hyperlink" Target="https://en.wikipedia.org/wiki/Federal_Government_of_the_United_States" TargetMode="External"/><Relationship Id="rId6" Type="http://schemas.openxmlformats.org/officeDocument/2006/relationships/hyperlink" Target="https://en.wikipedia.org/wiki/public_domain" TargetMode="Externa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52" name="Shape 5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13" name="Shape 11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"/>
              <a:t>Workandapix Pixabay public domain license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19" name="Shape 11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</a:t>
            </a:r>
          </a:p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26" name="Shape 12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32" name="Shape 13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42" name="Shape 14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"/>
              <a:t>Workers Scaffolding Site Scaffold Construction, Public Domain http://maxpixel.freegreatpicture.com/Workers-Scaffolding-Site-Scaffold-Construction-1617969</a:t>
            </a: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48" name="Shape 14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55" name="Shape 15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62" name="Shape 16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70" name="Shape 17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76" name="Shape 17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t/>
            </a:r>
            <a:endParaRPr/>
          </a:p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t/>
            </a:r>
            <a:endParaRPr/>
          </a:p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"/>
              <a:t>Trivial Pursuits, Gaetan Lee, CC By https://commons.wikimedia.org/wiki/File:Trivial_pursuits_colors.jpg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59" name="Shape 5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82" name="Shape 18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88" name="Shape 18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93" name="Shape 19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99" name="Shape 19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04" name="Shape 20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10" name="Shape 21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17" name="Shape 21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22" name="Shape 22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31" name="Shape 23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37" name="Shape 23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64" name="Shape 6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43" name="Shape 24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hape 251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52" name="Shape 25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hape 256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57" name="Shape 25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</a:t>
            </a:r>
          </a:p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i="1" lang="en" sz="1050">
                <a:solidFill>
                  <a:srgbClr val="222222"/>
                </a:solidFill>
                <a:highlight>
                  <a:srgbClr val="F7F8FF"/>
                </a:highlight>
              </a:rPr>
              <a:t>This image is a work of the </a:t>
            </a:r>
            <a:r>
              <a:rPr i="1" lang="en" sz="1050" u="sng">
                <a:solidFill>
                  <a:srgbClr val="663366"/>
                </a:solidFill>
                <a:highlight>
                  <a:srgbClr val="F7F8FF"/>
                </a:highlight>
                <a:hlinkClick r:id="rId2"/>
              </a:rPr>
              <a:t>Forest Service</a:t>
            </a:r>
            <a:r>
              <a:rPr i="1" lang="en" sz="1050">
                <a:solidFill>
                  <a:srgbClr val="222222"/>
                </a:solidFill>
                <a:highlight>
                  <a:srgbClr val="F7F8FF"/>
                </a:highlight>
              </a:rPr>
              <a:t> of the </a:t>
            </a:r>
            <a:r>
              <a:rPr i="1" lang="en" sz="1050" u="sng">
                <a:solidFill>
                  <a:srgbClr val="663366"/>
                </a:solidFill>
                <a:highlight>
                  <a:srgbClr val="F7F8FF"/>
                </a:highlight>
                <a:hlinkClick r:id="rId3"/>
              </a:rPr>
              <a:t>United States Department of Agriculture</a:t>
            </a:r>
            <a:r>
              <a:rPr i="1" lang="en" sz="1050">
                <a:solidFill>
                  <a:srgbClr val="222222"/>
                </a:solidFill>
                <a:highlight>
                  <a:srgbClr val="F7F8FF"/>
                </a:highlight>
              </a:rPr>
              <a:t>. As a </a:t>
            </a:r>
            <a:r>
              <a:rPr i="1" lang="en" sz="1050" u="sng">
                <a:solidFill>
                  <a:srgbClr val="663366"/>
                </a:solidFill>
                <a:highlight>
                  <a:srgbClr val="F7F8FF"/>
                </a:highlight>
                <a:hlinkClick r:id="rId4"/>
              </a:rPr>
              <a:t>work</a:t>
            </a:r>
            <a:r>
              <a:rPr i="1" lang="en" sz="1050">
                <a:solidFill>
                  <a:srgbClr val="222222"/>
                </a:solidFill>
                <a:highlight>
                  <a:srgbClr val="F7F8FF"/>
                </a:highlight>
              </a:rPr>
              <a:t> of the </a:t>
            </a:r>
            <a:r>
              <a:rPr i="1" lang="en" sz="1050" u="sng">
                <a:solidFill>
                  <a:srgbClr val="663366"/>
                </a:solidFill>
                <a:highlight>
                  <a:srgbClr val="F7F8FF"/>
                </a:highlight>
                <a:hlinkClick r:id="rId5"/>
              </a:rPr>
              <a:t>U.S. federal government</a:t>
            </a:r>
            <a:r>
              <a:rPr i="1" lang="en" sz="1050">
                <a:solidFill>
                  <a:srgbClr val="222222"/>
                </a:solidFill>
                <a:highlight>
                  <a:srgbClr val="F7F8FF"/>
                </a:highlight>
              </a:rPr>
              <a:t>, the image is in the </a:t>
            </a:r>
            <a:r>
              <a:rPr b="1" i="1" lang="en" sz="1050" u="sng">
                <a:solidFill>
                  <a:srgbClr val="663366"/>
                </a:solidFill>
                <a:highlight>
                  <a:srgbClr val="F7F8FF"/>
                </a:highlight>
                <a:hlinkClick r:id="rId6"/>
              </a:rPr>
              <a:t>public domain</a:t>
            </a:r>
            <a:r>
              <a:rPr i="1" lang="en" sz="1050">
                <a:solidFill>
                  <a:srgbClr val="222222"/>
                </a:solidFill>
                <a:highlight>
                  <a:srgbClr val="F7F8FF"/>
                </a:highlight>
              </a:rPr>
              <a:t>.</a:t>
            </a: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Shape 262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63" name="Shape 26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hape 26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Shape 26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Shape 272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73" name="Shape 27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Shape 277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78" name="Shape 27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71" name="Shape 7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77" name="Shape 7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t/>
            </a:r>
            <a:endParaRPr/>
          </a:p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"/>
              <a:t>Assorted Woodworking Tools, Frank Carroll, CC By 3.0 https://commons.wikimedia.org/wiki/File:Woodworking_tools.jpg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85" name="Shape 8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t/>
            </a:r>
            <a:endParaRPr/>
          </a:p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"/>
              <a:t>Getting on the bus for the first ride in the first grade school season, lorl05871, CC By </a:t>
            </a:r>
            <a:r>
              <a:rPr lang="en"/>
              <a:t>https://www.flickr.com/photos/mrsmaxspix/3877248167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93" name="Shape 9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98" name="Shape 9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t/>
            </a:r>
            <a:endParaRPr/>
          </a:p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06" name="Shape 10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">
  <p:cSld name="Title slid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/>
          <p:nvPr>
            <p:ph type="ctrTitle"/>
          </p:nvPr>
        </p:nvSpPr>
        <p:spPr>
          <a:xfrm>
            <a:off x="311708" y="744575"/>
            <a:ext cx="8520599" cy="205259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2pPr>
            <a:lvl3pPr indent="0" lvl="2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3pPr>
            <a:lvl4pPr indent="0" lvl="3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4pPr>
            <a:lvl5pPr indent="0" lvl="4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5pPr>
            <a:lvl6pPr indent="0" lvl="5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6pPr>
            <a:lvl7pPr indent="0" lvl="6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7pPr>
            <a:lvl8pPr indent="0" lvl="7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8pPr>
            <a:lvl9pPr indent="0" lvl="8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1" name="Shape 11"/>
          <p:cNvSpPr txBox="1"/>
          <p:nvPr>
            <p:ph idx="1" type="subTitle"/>
          </p:nvPr>
        </p:nvSpPr>
        <p:spPr>
          <a:xfrm>
            <a:off x="311700" y="2834125"/>
            <a:ext cx="8520599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" name="Shape 12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Caption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1143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88900" lvl="1" marL="4572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88900" lvl="2" marL="9144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88900" lvl="3" marL="13716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88900" lvl="4" marL="18288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88900" lvl="5" marL="22860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88900" lvl="6" marL="27432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88900" lvl="7" marL="32004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88900" lvl="8" marL="36576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5" name="Shape 45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Big number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 txBox="1"/>
          <p:nvPr>
            <p:ph type="title"/>
          </p:nvPr>
        </p:nvSpPr>
        <p:spPr>
          <a:xfrm>
            <a:off x="311700" y="1106125"/>
            <a:ext cx="8520599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12000">
                <a:solidFill>
                  <a:schemeClr val="dk1"/>
                </a:solidFill>
              </a:defRPr>
            </a:lvl2pPr>
            <a:lvl3pPr indent="0" lvl="2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12000">
                <a:solidFill>
                  <a:schemeClr val="dk1"/>
                </a:solidFill>
              </a:defRPr>
            </a:lvl3pPr>
            <a:lvl4pPr indent="0" lvl="3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12000">
                <a:solidFill>
                  <a:schemeClr val="dk1"/>
                </a:solidFill>
              </a:defRPr>
            </a:lvl4pPr>
            <a:lvl5pPr indent="0" lvl="4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12000">
                <a:solidFill>
                  <a:schemeClr val="dk1"/>
                </a:solidFill>
              </a:defRPr>
            </a:lvl5pPr>
            <a:lvl6pPr indent="0" lvl="5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12000">
                <a:solidFill>
                  <a:schemeClr val="dk1"/>
                </a:solidFill>
              </a:defRPr>
            </a:lvl6pPr>
            <a:lvl7pPr indent="0" lvl="6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12000">
                <a:solidFill>
                  <a:schemeClr val="dk1"/>
                </a:solidFill>
              </a:defRPr>
            </a:lvl7pPr>
            <a:lvl8pPr indent="0" lvl="7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12000">
                <a:solidFill>
                  <a:schemeClr val="dk1"/>
                </a:solidFill>
              </a:defRPr>
            </a:lvl8pPr>
            <a:lvl9pPr indent="0" lvl="8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12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8" name="Shape 48"/>
          <p:cNvSpPr txBox="1"/>
          <p:nvPr>
            <p:ph idx="1" type="body"/>
          </p:nvPr>
        </p:nvSpPr>
        <p:spPr>
          <a:xfrm>
            <a:off x="311700" y="3152225"/>
            <a:ext cx="8520599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11430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88900" lvl="1" marL="457200" marR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88900" lvl="2" marL="914400" marR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88900" lvl="3" marL="1371600" marR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88900" lvl="4" marL="1828800" marR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88900" lvl="5" marL="2286000" marR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88900" lvl="6" marL="2743200" marR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88900" lvl="7" marL="3200400" marR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88900" lvl="8" marL="3657600" marR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9" name="Shape 49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secHead">
  <p:cSld name="Section 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/>
          <p:nvPr>
            <p:ph type="title"/>
          </p:nvPr>
        </p:nvSpPr>
        <p:spPr>
          <a:xfrm>
            <a:off x="311700" y="2150850"/>
            <a:ext cx="8520599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2pPr>
            <a:lvl3pPr indent="0" lvl="2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3pPr>
            <a:lvl4pPr indent="0" lvl="3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4pPr>
            <a:lvl5pPr indent="0" lvl="4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5pPr>
            <a:lvl6pPr indent="0" lvl="5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6pPr>
            <a:lvl7pPr indent="0" lvl="6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7pPr>
            <a:lvl8pPr indent="0" lvl="7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8pPr>
            <a:lvl9pPr indent="0" lvl="8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5" name="Shape 15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Main point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2pPr>
            <a:lvl3pPr indent="0" lvl="2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3pPr>
            <a:lvl4pPr indent="0" lvl="3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4pPr>
            <a:lvl5pPr indent="0" lvl="4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5pPr>
            <a:lvl6pPr indent="0" lvl="5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6pPr>
            <a:lvl7pPr indent="0" lvl="6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7pPr>
            <a:lvl8pPr indent="0" lvl="7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8pPr>
            <a:lvl9pPr indent="0" lvl="8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8" name="Shape 18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blank">
  <p:cSld name="Blank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ection title and description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/>
          <p:nvPr/>
        </p:nvSpPr>
        <p:spPr>
          <a:xfrm>
            <a:off x="4572000" y="-125"/>
            <a:ext cx="4572000" cy="5143499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Shape 23"/>
          <p:cNvSpPr txBox="1"/>
          <p:nvPr>
            <p:ph type="title"/>
          </p:nvPr>
        </p:nvSpPr>
        <p:spPr>
          <a:xfrm>
            <a:off x="265500" y="1233175"/>
            <a:ext cx="4045199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2pPr>
            <a:lvl3pPr indent="0" lvl="2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3pPr>
            <a:lvl4pPr indent="0" lvl="3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4pPr>
            <a:lvl5pPr indent="0" lvl="4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5pPr>
            <a:lvl6pPr indent="0" lvl="5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6pPr>
            <a:lvl7pPr indent="0" lvl="6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7pPr>
            <a:lvl8pPr indent="0" lvl="7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8pPr>
            <a:lvl9pPr indent="0" lvl="8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4" name="Shape 24"/>
          <p:cNvSpPr txBox="1"/>
          <p:nvPr>
            <p:ph idx="1" type="subTitle"/>
          </p:nvPr>
        </p:nvSpPr>
        <p:spPr>
          <a:xfrm>
            <a:off x="265500" y="2803075"/>
            <a:ext cx="4045199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5" name="Shape 25"/>
          <p:cNvSpPr txBox="1"/>
          <p:nvPr>
            <p:ph idx="2" type="body"/>
          </p:nvPr>
        </p:nvSpPr>
        <p:spPr>
          <a:xfrm>
            <a:off x="4939500" y="724075"/>
            <a:ext cx="3837000" cy="36950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11430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88900" lvl="1" marL="4572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88900" lvl="2" marL="9144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88900" lvl="3" marL="13716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88900" lvl="4" marL="18288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88900" lvl="5" marL="22860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88900" lvl="6" marL="27432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88900" lvl="7" marL="32004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88900" lvl="8" marL="36576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6" name="Shape 26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woColTx">
  <p:cSld name="Title and two columns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indent="0" lvl="2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indent="0" lvl="3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indent="0" lvl="4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indent="0" lvl="5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indent="0" lvl="6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indent="0" lvl="7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indent="0" lvl="8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9" name="Shape 29"/>
          <p:cNvSpPr txBox="1"/>
          <p:nvPr>
            <p:ph idx="1" type="body"/>
          </p:nvPr>
        </p:nvSpPr>
        <p:spPr>
          <a:xfrm>
            <a:off x="311700" y="1152475"/>
            <a:ext cx="3999899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8890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76200" lvl="1" marL="4572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76200" lvl="2" marL="9144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76200" lvl="3" marL="13716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76200" lvl="4" marL="18288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76200" lvl="5" marL="22860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76200" lvl="6" marL="27432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76200" lvl="7" marL="32004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76200" lvl="8" marL="36576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0" name="Shape 30"/>
          <p:cNvSpPr txBox="1"/>
          <p:nvPr>
            <p:ph idx="2" type="body"/>
          </p:nvPr>
        </p:nvSpPr>
        <p:spPr>
          <a:xfrm>
            <a:off x="4832400" y="1152475"/>
            <a:ext cx="3999899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8890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76200" lvl="1" marL="4572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76200" lvl="2" marL="9144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76200" lvl="3" marL="13716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76200" lvl="4" marL="18288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76200" lvl="5" marL="22860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76200" lvl="6" marL="27432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76200" lvl="7" marL="32004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76200" lvl="8" marL="36576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1" name="Shape 31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x">
  <p:cSld name="Title and body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indent="0" lvl="2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indent="0" lvl="3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indent="0" lvl="4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indent="0" lvl="5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indent="0" lvl="6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indent="0" lvl="7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indent="0" lvl="8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4" name="Shape 34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11430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88900" lvl="1" marL="4572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88900" lvl="2" marL="9144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88900" lvl="3" marL="13716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88900" lvl="4" marL="18288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88900" lvl="5" marL="22860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88900" lvl="6" marL="27432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88900" lvl="7" marL="32004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88900" lvl="8" marL="36576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5" name="Shape 35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Only">
  <p:cSld name="Title only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indent="0" lvl="2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indent="0" lvl="3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indent="0" lvl="4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indent="0" lvl="5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indent="0" lvl="6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indent="0" lvl="7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indent="0" lvl="8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8" name="Shape 38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One column text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 txBox="1"/>
          <p:nvPr>
            <p:ph type="title"/>
          </p:nvPr>
        </p:nvSpPr>
        <p:spPr>
          <a:xfrm>
            <a:off x="311700" y="555600"/>
            <a:ext cx="2807999" cy="75569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>
                <a:solidFill>
                  <a:schemeClr val="dk1"/>
                </a:solidFill>
              </a:defRPr>
            </a:lvl2pPr>
            <a:lvl3pPr indent="0" lvl="2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>
                <a:solidFill>
                  <a:schemeClr val="dk1"/>
                </a:solidFill>
              </a:defRPr>
            </a:lvl3pPr>
            <a:lvl4pPr indent="0" lvl="3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>
                <a:solidFill>
                  <a:schemeClr val="dk1"/>
                </a:solidFill>
              </a:defRPr>
            </a:lvl4pPr>
            <a:lvl5pPr indent="0" lvl="4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>
                <a:solidFill>
                  <a:schemeClr val="dk1"/>
                </a:solidFill>
              </a:defRPr>
            </a:lvl5pPr>
            <a:lvl6pPr indent="0" lvl="5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>
                <a:solidFill>
                  <a:schemeClr val="dk1"/>
                </a:solidFill>
              </a:defRPr>
            </a:lvl6pPr>
            <a:lvl7pPr indent="0" lvl="6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>
                <a:solidFill>
                  <a:schemeClr val="dk1"/>
                </a:solidFill>
              </a:defRPr>
            </a:lvl7pPr>
            <a:lvl8pPr indent="0" lvl="7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>
                <a:solidFill>
                  <a:schemeClr val="dk1"/>
                </a:solidFill>
              </a:defRPr>
            </a:lvl8pPr>
            <a:lvl9pPr indent="0" lvl="8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1" name="Shape 41"/>
          <p:cNvSpPr txBox="1"/>
          <p:nvPr>
            <p:ph idx="1" type="body"/>
          </p:nvPr>
        </p:nvSpPr>
        <p:spPr>
          <a:xfrm>
            <a:off x="311700" y="1389600"/>
            <a:ext cx="2807999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7620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76200" lvl="1" marL="4572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76200" lvl="2" marL="9144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76200" lvl="3" marL="13716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76200" lvl="4" marL="18288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76200" lvl="5" marL="22860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76200" lvl="6" marL="27432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76200" lvl="7" marL="32004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76200" lvl="8" marL="36576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2" name="Shape 42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indent="0" lvl="2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indent="0" lvl="3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indent="0" lvl="4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indent="0" lvl="5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indent="0" lvl="6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indent="0" lvl="7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indent="0" lvl="8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11430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88900" lvl="1" marL="4572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88900" lvl="2" marL="9144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88900" lvl="3" marL="13716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88900" lvl="4" marL="18288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88900" lvl="5" marL="22860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88900" lvl="6" marL="27432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88900" lvl="7" marL="32004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88900" lvl="8" marL="365760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fld id="{00000000-1234-1234-1234-123412341234}" type="slidenum">
              <a:rPr b="0" i="0" lang="en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3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6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1.png"/><Relationship Id="rId4" Type="http://schemas.openxmlformats.org/officeDocument/2006/relationships/image" Target="../media/image17.png"/><Relationship Id="rId5" Type="http://schemas.openxmlformats.org/officeDocument/2006/relationships/image" Target="../media/image15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6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9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8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/>
          <p:nvPr>
            <p:ph type="ctrTitle"/>
          </p:nvPr>
        </p:nvSpPr>
        <p:spPr>
          <a:xfrm>
            <a:off x="311708" y="744575"/>
            <a:ext cx="8520599" cy="205259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0" i="0" lang="en" sz="5200" u="none" cap="none" strike="noStrike">
                <a:solidFill>
                  <a:srgbClr val="85200C"/>
                </a:solidFill>
                <a:latin typeface="Arial"/>
                <a:ea typeface="Arial"/>
                <a:cs typeface="Arial"/>
                <a:sym typeface="Arial"/>
              </a:rPr>
              <a:t>Authoring Open Textbooks</a:t>
            </a:r>
          </a:p>
        </p:txBody>
      </p:sp>
      <p:sp>
        <p:nvSpPr>
          <p:cNvPr id="55" name="Shape 55"/>
          <p:cNvSpPr txBox="1"/>
          <p:nvPr>
            <p:ph idx="1" type="subTitle"/>
          </p:nvPr>
        </p:nvSpPr>
        <p:spPr>
          <a:xfrm>
            <a:off x="311700" y="2834125"/>
            <a:ext cx="8520599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b="0" i="0" lang="en" sz="2800" u="none" cap="none" strike="noStrike">
                <a:solidFill>
                  <a:srgbClr val="85200C"/>
                </a:solidFill>
                <a:latin typeface="Arial"/>
                <a:ea typeface="Arial"/>
                <a:cs typeface="Arial"/>
                <a:sym typeface="Arial"/>
              </a:rPr>
              <a:t>A Case Study</a:t>
            </a:r>
          </a:p>
        </p:txBody>
      </p:sp>
      <p:cxnSp>
        <p:nvCxnSpPr>
          <p:cNvPr id="56" name="Shape 56"/>
          <p:cNvCxnSpPr/>
          <p:nvPr/>
        </p:nvCxnSpPr>
        <p:spPr>
          <a:xfrm flipH="1" rot="10800000">
            <a:off x="232025" y="2797175"/>
            <a:ext cx="8468999" cy="31499"/>
          </a:xfrm>
          <a:prstGeom prst="straightConnector1">
            <a:avLst/>
          </a:prstGeom>
          <a:noFill/>
          <a:ln cap="flat" cmpd="sng" w="38100">
            <a:solidFill>
              <a:srgbClr val="F1C23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 txBox="1"/>
          <p:nvPr>
            <p:ph type="title"/>
          </p:nvPr>
        </p:nvSpPr>
        <p:spPr>
          <a:xfrm>
            <a:off x="311700" y="2150850"/>
            <a:ext cx="8520599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0" i="0" lang="en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Pilot</a:t>
            </a:r>
          </a:p>
        </p:txBody>
      </p:sp>
      <p:pic>
        <p:nvPicPr>
          <p:cNvPr descr="classroom-2093744_1920.jpg" id="116" name="Shape 1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15000" y="0"/>
            <a:ext cx="5328997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/>
          <p:nvPr>
            <p:ph type="title"/>
          </p:nvPr>
        </p:nvSpPr>
        <p:spPr>
          <a:xfrm>
            <a:off x="311700" y="154375"/>
            <a:ext cx="8520599" cy="57269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0" i="0" lang="en" sz="6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  <p:sp>
        <p:nvSpPr>
          <p:cNvPr id="122" name="Shape 122"/>
          <p:cNvSpPr txBox="1"/>
          <p:nvPr>
            <p:ph idx="1" type="body"/>
          </p:nvPr>
        </p:nvSpPr>
        <p:spPr>
          <a:xfrm>
            <a:off x="561450" y="232376"/>
            <a:ext cx="3801300" cy="272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b="0" i="0" lang="en" sz="19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b="0" i="0" lang="en" sz="7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Phases</a:t>
            </a:r>
          </a:p>
        </p:txBody>
      </p:sp>
      <p:sp>
        <p:nvSpPr>
          <p:cNvPr id="123" name="Shape 123"/>
          <p:cNvSpPr txBox="1"/>
          <p:nvPr>
            <p:ph idx="2" type="body"/>
          </p:nvPr>
        </p:nvSpPr>
        <p:spPr>
          <a:xfrm>
            <a:off x="5029783" y="1116483"/>
            <a:ext cx="3999899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b="0" i="0" lang="en" sz="30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Pre-Production</a:t>
            </a:r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b="0" i="0" lang="en" sz="30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Production</a:t>
            </a:r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b="0" i="0" lang="en" sz="30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Post Production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 txBox="1"/>
          <p:nvPr>
            <p:ph type="title"/>
          </p:nvPr>
        </p:nvSpPr>
        <p:spPr>
          <a:xfrm>
            <a:off x="265500" y="1209075"/>
            <a:ext cx="4396499" cy="150629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0" i="0" lang="en" sz="4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Pre-Production</a:t>
            </a:r>
          </a:p>
        </p:txBody>
      </p:sp>
      <p:sp>
        <p:nvSpPr>
          <p:cNvPr id="129" name="Shape 129"/>
          <p:cNvSpPr txBox="1"/>
          <p:nvPr>
            <p:ph idx="2" type="body"/>
          </p:nvPr>
        </p:nvSpPr>
        <p:spPr>
          <a:xfrm>
            <a:off x="4939500" y="288700"/>
            <a:ext cx="3837000" cy="4565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Roboto Slab"/>
              <a:buNone/>
            </a:pPr>
            <a:r>
              <a:rPr b="0" i="0" lang="en" sz="3800" u="none" cap="none" strike="noStrike">
                <a:solidFill>
                  <a:srgbClr val="C00000"/>
                </a:solidFill>
                <a:latin typeface="Roboto Slab"/>
                <a:ea typeface="Roboto Slab"/>
                <a:cs typeface="Roboto Slab"/>
                <a:sym typeface="Roboto Slab"/>
              </a:rPr>
              <a:t>Training</a:t>
            </a: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t/>
            </a:r>
            <a:endParaRPr b="0" i="0" sz="3800" u="none" cap="none" strike="noStrike">
              <a:solidFill>
                <a:srgbClr val="C00000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Roboto Slab"/>
              <a:buNone/>
            </a:pPr>
            <a:r>
              <a:rPr b="0" i="0" lang="en" sz="3800" u="none" cap="none" strike="noStrike">
                <a:solidFill>
                  <a:srgbClr val="C00000"/>
                </a:solidFill>
                <a:latin typeface="Roboto Slab"/>
                <a:ea typeface="Roboto Slab"/>
                <a:cs typeface="Roboto Slab"/>
                <a:sym typeface="Roboto Slab"/>
              </a:rPr>
              <a:t>Roles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t/>
            </a:r>
            <a:endParaRPr b="0" i="0" sz="3800" u="none" cap="none" strike="noStrike">
              <a:solidFill>
                <a:srgbClr val="C00000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Roboto Slab"/>
              <a:buNone/>
            </a:pPr>
            <a:r>
              <a:rPr b="0" i="0" lang="en" sz="3800" u="none" cap="none" strike="noStrike">
                <a:solidFill>
                  <a:srgbClr val="C00000"/>
                </a:solidFill>
                <a:latin typeface="Roboto Slab"/>
                <a:ea typeface="Roboto Slab"/>
                <a:cs typeface="Roboto Slab"/>
                <a:sym typeface="Roboto Slab"/>
              </a:rPr>
              <a:t>The textbook re-examined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/>
          <p:nvPr/>
        </p:nvSpPr>
        <p:spPr>
          <a:xfrm>
            <a:off x="861200" y="1766200"/>
            <a:ext cx="1919999" cy="1571099"/>
          </a:xfrm>
          <a:prstGeom prst="roundRect">
            <a:avLst>
              <a:gd fmla="val 16667" name="adj"/>
            </a:avLst>
          </a:prstGeom>
          <a:solidFill>
            <a:srgbClr val="999999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b="1" i="0" lang="en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ADOPT</a:t>
            </a:r>
          </a:p>
        </p:txBody>
      </p:sp>
      <p:sp>
        <p:nvSpPr>
          <p:cNvPr id="135" name="Shape 135"/>
          <p:cNvSpPr/>
          <p:nvPr/>
        </p:nvSpPr>
        <p:spPr>
          <a:xfrm>
            <a:off x="3591175" y="1786200"/>
            <a:ext cx="1919999" cy="1571099"/>
          </a:xfrm>
          <a:prstGeom prst="roundRect">
            <a:avLst>
              <a:gd fmla="val 16667" name="adj"/>
            </a:avLst>
          </a:prstGeom>
          <a:solidFill>
            <a:srgbClr val="93C47D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b="1" i="0" lang="en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ADAPT</a:t>
            </a:r>
          </a:p>
        </p:txBody>
      </p:sp>
      <p:sp>
        <p:nvSpPr>
          <p:cNvPr id="136" name="Shape 136"/>
          <p:cNvSpPr/>
          <p:nvPr/>
        </p:nvSpPr>
        <p:spPr>
          <a:xfrm>
            <a:off x="6321150" y="1786200"/>
            <a:ext cx="1919999" cy="1571099"/>
          </a:xfrm>
          <a:prstGeom prst="roundRect">
            <a:avLst>
              <a:gd fmla="val 16667" name="adj"/>
            </a:avLst>
          </a:prstGeom>
          <a:solidFill>
            <a:srgbClr val="FFD966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b="1" i="0" lang="en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USE</a:t>
            </a:r>
          </a:p>
        </p:txBody>
      </p:sp>
      <p:sp>
        <p:nvSpPr>
          <p:cNvPr id="137" name="Shape 137"/>
          <p:cNvSpPr/>
          <p:nvPr/>
        </p:nvSpPr>
        <p:spPr>
          <a:xfrm>
            <a:off x="2901036" y="2397150"/>
            <a:ext cx="570299" cy="349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Shape 138"/>
          <p:cNvSpPr/>
          <p:nvPr/>
        </p:nvSpPr>
        <p:spPr>
          <a:xfrm>
            <a:off x="5631012" y="2397150"/>
            <a:ext cx="570299" cy="349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Shape 139"/>
          <p:cNvSpPr/>
          <p:nvPr/>
        </p:nvSpPr>
        <p:spPr>
          <a:xfrm rot="5400000">
            <a:off x="5585824" y="2603999"/>
            <a:ext cx="698100" cy="2769600"/>
          </a:xfrm>
          <a:prstGeom prst="curvedLeftArrow">
            <a:avLst>
              <a:gd fmla="val 25000" name="adj1"/>
              <a:gd fmla="val 50000" name="adj2"/>
              <a:gd fmla="val 25000" name="adj3"/>
            </a:avLst>
          </a:prstGeom>
          <a:solidFill>
            <a:srgbClr val="6D9EEB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 txBox="1"/>
          <p:nvPr>
            <p:ph idx="4294967295" type="title"/>
          </p:nvPr>
        </p:nvSpPr>
        <p:spPr>
          <a:xfrm>
            <a:off x="0" y="442025"/>
            <a:ext cx="3486599" cy="32708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0" i="0" lang="en" sz="4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Framework</a:t>
            </a:r>
          </a:p>
        </p:txBody>
      </p:sp>
      <p:pic>
        <p:nvPicPr>
          <p:cNvPr id="145" name="Shape 1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02600" y="0"/>
            <a:ext cx="5841399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0" i="0" lang="en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Structure</a:t>
            </a:r>
          </a:p>
        </p:txBody>
      </p:sp>
      <p:sp>
        <p:nvSpPr>
          <p:cNvPr id="151" name="Shape 151"/>
          <p:cNvSpPr txBox="1"/>
          <p:nvPr>
            <p:ph idx="1" type="body"/>
          </p:nvPr>
        </p:nvSpPr>
        <p:spPr>
          <a:xfrm>
            <a:off x="1602654" y="1152475"/>
            <a:ext cx="3999899" cy="30788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b="0" i="0" lang="en" sz="24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Unit</a:t>
            </a:r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b="0" i="0" lang="en" sz="24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Chapters</a:t>
            </a:r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b="0" i="0" lang="en" sz="24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Sections</a:t>
            </a:r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b="0" i="0" lang="en" sz="24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Sub-Sections</a:t>
            </a:r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b="0" i="0" lang="en" sz="24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Forward</a:t>
            </a:r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b="0" i="0" lang="en" sz="24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Introduction</a:t>
            </a:r>
          </a:p>
        </p:txBody>
      </p:sp>
      <p:sp>
        <p:nvSpPr>
          <p:cNvPr id="152" name="Shape 152"/>
          <p:cNvSpPr txBox="1"/>
          <p:nvPr>
            <p:ph idx="2" type="body"/>
          </p:nvPr>
        </p:nvSpPr>
        <p:spPr>
          <a:xfrm>
            <a:off x="4832400" y="1152475"/>
            <a:ext cx="3999899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b="0" i="0" lang="en" sz="24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Table of Contents</a:t>
            </a:r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b="0" i="0" lang="en" sz="24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Appendices</a:t>
            </a:r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b="0" i="0" lang="en" sz="24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Resources</a:t>
            </a:r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b="0" i="0" lang="en" sz="24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Index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0" i="0" lang="en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Elements</a:t>
            </a:r>
          </a:p>
        </p:txBody>
      </p:sp>
      <p:sp>
        <p:nvSpPr>
          <p:cNvPr id="158" name="Shape 158"/>
          <p:cNvSpPr txBox="1"/>
          <p:nvPr>
            <p:ph idx="1" type="body"/>
          </p:nvPr>
        </p:nvSpPr>
        <p:spPr>
          <a:xfrm>
            <a:off x="938296" y="1152475"/>
            <a:ext cx="3999899" cy="30788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b="0" i="0" lang="en" sz="24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Learning Objectives</a:t>
            </a:r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b="0" i="0" lang="en" sz="24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Overview</a:t>
            </a:r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b="0" i="0" lang="en" sz="24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Key Terms/Vocabulary Terms</a:t>
            </a:r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b="0" i="0" lang="en" sz="24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Practice Sets</a:t>
            </a:r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b="0" i="0" lang="en" sz="24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Case Studies</a:t>
            </a:r>
          </a:p>
        </p:txBody>
      </p:sp>
      <p:sp>
        <p:nvSpPr>
          <p:cNvPr id="159" name="Shape 159"/>
          <p:cNvSpPr txBox="1"/>
          <p:nvPr>
            <p:ph idx="2" type="body"/>
          </p:nvPr>
        </p:nvSpPr>
        <p:spPr>
          <a:xfrm>
            <a:off x="4832400" y="1152475"/>
            <a:ext cx="3999899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b="0" i="0" lang="en" sz="24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Graphs</a:t>
            </a:r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b="0" i="0" lang="en" sz="24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Images</a:t>
            </a:r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b="0" i="0" lang="en" sz="24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Tables</a:t>
            </a:r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b="0" i="0" lang="en" sz="24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Maps</a:t>
            </a:r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b="0" i="0" lang="en" sz="24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Key Takeaways</a:t>
            </a:r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b="0" i="0" lang="en" sz="24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Summary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Shape 165"/>
          <p:cNvSpPr txBox="1"/>
          <p:nvPr>
            <p:ph idx="1" type="body"/>
          </p:nvPr>
        </p:nvSpPr>
        <p:spPr>
          <a:xfrm>
            <a:off x="311700" y="1152475"/>
            <a:ext cx="3999899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Shape 166"/>
          <p:cNvSpPr txBox="1"/>
          <p:nvPr>
            <p:ph idx="2" type="body"/>
          </p:nvPr>
        </p:nvSpPr>
        <p:spPr>
          <a:xfrm>
            <a:off x="4832400" y="1152475"/>
            <a:ext cx="3999899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7" name="Shape 16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1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 txBox="1"/>
          <p:nvPr>
            <p:ph idx="4294967295" type="title"/>
          </p:nvPr>
        </p:nvSpPr>
        <p:spPr>
          <a:xfrm>
            <a:off x="643737" y="1218858"/>
            <a:ext cx="4044950" cy="1482724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0" i="0" lang="en" sz="4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Production</a:t>
            </a:r>
          </a:p>
        </p:txBody>
      </p:sp>
      <p:sp>
        <p:nvSpPr>
          <p:cNvPr id="173" name="Shape 173"/>
          <p:cNvSpPr txBox="1"/>
          <p:nvPr>
            <p:ph idx="4294967295" type="body"/>
          </p:nvPr>
        </p:nvSpPr>
        <p:spPr>
          <a:xfrm>
            <a:off x="4972050" y="398462"/>
            <a:ext cx="4171950" cy="4021136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t/>
            </a:r>
            <a:endParaRPr b="0" i="0" sz="3800" u="none" cap="none" strike="noStrike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b="0" i="0" lang="en" sz="38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Writing!</a:t>
            </a:r>
          </a:p>
          <a:p>
            <a:pPr indent="0" lvl="0" marL="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t/>
            </a:r>
            <a:endParaRPr b="0" i="0" sz="3800" u="none" cap="none" strike="noStrik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b="0" i="0" lang="en" sz="38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4 Days</a:t>
            </a:r>
          </a:p>
          <a:p>
            <a:pPr indent="0" lvl="0" marL="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t/>
            </a:r>
            <a:endParaRPr b="0" i="0" sz="3800" u="none" cap="none" strike="noStrik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b="0" i="0" lang="en" sz="38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Divide and Conquer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 txBox="1"/>
          <p:nvPr>
            <p:ph idx="4294967295" type="body"/>
          </p:nvPr>
        </p:nvSpPr>
        <p:spPr>
          <a:xfrm>
            <a:off x="5307012" y="723900"/>
            <a:ext cx="3836986" cy="36956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b="0" i="0" lang="en" sz="3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Authors</a:t>
            </a:r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b="0" i="0" lang="en" sz="3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Curators</a:t>
            </a:r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b="0" i="0" lang="en" sz="3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Archivists</a:t>
            </a:r>
          </a:p>
        </p:txBody>
      </p:sp>
      <p:pic>
        <p:nvPicPr>
          <p:cNvPr id="179" name="Shape 17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4773350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/>
          <p:nvPr>
            <p:ph type="title"/>
          </p:nvPr>
        </p:nvSpPr>
        <p:spPr>
          <a:xfrm>
            <a:off x="311700" y="2150850"/>
            <a:ext cx="8520599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0" i="0" lang="en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What is ‘</a:t>
            </a:r>
            <a:r>
              <a:rPr b="0" i="0" lang="en" sz="72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Open</a:t>
            </a:r>
            <a:r>
              <a:rPr b="0" i="0" lang="en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’?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Shape 18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Shape 185"/>
          <p:cNvSpPr txBox="1"/>
          <p:nvPr>
            <p:ph type="title"/>
          </p:nvPr>
        </p:nvSpPr>
        <p:spPr>
          <a:xfrm>
            <a:off x="2681575" y="526350"/>
            <a:ext cx="5777399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0" i="0" lang="en" sz="4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Draft In a Flash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/>
          <p:nvPr>
            <p:ph type="title"/>
          </p:nvPr>
        </p:nvSpPr>
        <p:spPr>
          <a:xfrm>
            <a:off x="311700" y="2150850"/>
            <a:ext cx="8520599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0" i="0" lang="en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Writing is like… </a:t>
            </a: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0" i="0" lang="en" sz="72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teaching on paper.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 txBox="1"/>
          <p:nvPr>
            <p:ph idx="4294967295" type="title"/>
          </p:nvPr>
        </p:nvSpPr>
        <p:spPr>
          <a:xfrm>
            <a:off x="665683" y="1226173"/>
            <a:ext cx="4044950" cy="1482724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0" i="0" lang="en" sz="4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Post Production</a:t>
            </a:r>
          </a:p>
        </p:txBody>
      </p:sp>
      <p:sp>
        <p:nvSpPr>
          <p:cNvPr id="196" name="Shape 196"/>
          <p:cNvSpPr txBox="1"/>
          <p:nvPr>
            <p:ph idx="4294967295" type="body"/>
          </p:nvPr>
        </p:nvSpPr>
        <p:spPr>
          <a:xfrm>
            <a:off x="4158600" y="322075"/>
            <a:ext cx="4985700" cy="409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t/>
            </a:r>
            <a:endParaRPr b="0" i="0" sz="3800" u="none" cap="none" strike="noStrike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lang="en" sz="3800">
                <a:solidFill>
                  <a:srgbClr val="C00000"/>
                </a:solidFill>
              </a:rPr>
              <a:t>    	 </a:t>
            </a:r>
            <a:r>
              <a:rPr b="0" i="0" lang="en" sz="38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Copy Editing</a:t>
            </a:r>
          </a:p>
          <a:p>
            <a:pPr indent="0" lvl="0" marL="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b="0" i="0" lang="en" sz="38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Attributions</a:t>
            </a:r>
          </a:p>
          <a:p>
            <a:pPr indent="0" lvl="0" marL="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b="0" i="0" lang="en" sz="38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Accessibi</a:t>
            </a:r>
            <a:r>
              <a:rPr lang="en" sz="3800">
                <a:solidFill>
                  <a:srgbClr val="C00000"/>
                </a:solidFill>
              </a:rPr>
              <a:t>lity</a:t>
            </a:r>
          </a:p>
          <a:p>
            <a:pPr indent="0" lvl="0" marL="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b="0" i="0" lang="en" sz="38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Print/Publish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Shape 20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 txBox="1"/>
          <p:nvPr>
            <p:ph type="title"/>
          </p:nvPr>
        </p:nvSpPr>
        <p:spPr>
          <a:xfrm>
            <a:off x="311700" y="2150850"/>
            <a:ext cx="8520599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7" name="Shape 2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625" y="1816737"/>
            <a:ext cx="8839198" cy="15100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Shape 2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9150" y="208750"/>
            <a:ext cx="2598499" cy="3749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Shape 2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326350" y="1336250"/>
            <a:ext cx="2545824" cy="3673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Shape 2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239486" y="696799"/>
            <a:ext cx="2665023" cy="37499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 txBox="1"/>
          <p:nvPr>
            <p:ph type="title"/>
          </p:nvPr>
        </p:nvSpPr>
        <p:spPr>
          <a:xfrm>
            <a:off x="490250" y="526350"/>
            <a:ext cx="7968599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0" i="0" lang="en" sz="7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Results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0" i="0" lang="en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What inspired you in writing an open textbook?</a:t>
            </a:r>
          </a:p>
        </p:txBody>
      </p:sp>
      <p:sp>
        <p:nvSpPr>
          <p:cNvPr id="225" name="Shape 225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Shape 226"/>
          <p:cNvSpPr/>
          <p:nvPr/>
        </p:nvSpPr>
        <p:spPr>
          <a:xfrm>
            <a:off x="287650" y="1553450"/>
            <a:ext cx="2478600" cy="2149200"/>
          </a:xfrm>
          <a:prstGeom prst="wedgeRectCallout">
            <a:avLst>
              <a:gd fmla="val -20833" name="adj1"/>
              <a:gd fmla="val 62500" name="adj2"/>
            </a:avLst>
          </a:prstGeom>
          <a:solidFill>
            <a:srgbClr val="FF7C8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Roboto"/>
              <a:buNone/>
            </a:pPr>
            <a:r>
              <a:rPr b="0" i="0" lang="en" sz="2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“The chance to design a class with the book exactly the way we wanted it. “</a:t>
            </a:r>
          </a:p>
        </p:txBody>
      </p:sp>
      <p:sp>
        <p:nvSpPr>
          <p:cNvPr id="227" name="Shape 227"/>
          <p:cNvSpPr/>
          <p:nvPr/>
        </p:nvSpPr>
        <p:spPr>
          <a:xfrm>
            <a:off x="3304200" y="1996375"/>
            <a:ext cx="2535600" cy="2065800"/>
          </a:xfrm>
          <a:prstGeom prst="wedgeRectCallout">
            <a:avLst>
              <a:gd fmla="val -20833" name="adj1"/>
              <a:gd fmla="val 62500" name="adj2"/>
            </a:avLst>
          </a:prstGeom>
          <a:solidFill>
            <a:srgbClr val="FF7C8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Roboto"/>
              <a:buNone/>
            </a:pPr>
            <a:r>
              <a:rPr b="0" i="0" lang="en" sz="2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“The chance to choose how it works with your curriculum.”</a:t>
            </a:r>
          </a:p>
        </p:txBody>
      </p:sp>
      <p:sp>
        <p:nvSpPr>
          <p:cNvPr id="228" name="Shape 228"/>
          <p:cNvSpPr/>
          <p:nvPr/>
        </p:nvSpPr>
        <p:spPr>
          <a:xfrm>
            <a:off x="6377800" y="2255250"/>
            <a:ext cx="2535600" cy="2400900"/>
          </a:xfrm>
          <a:prstGeom prst="wedgeRectCallout">
            <a:avLst>
              <a:gd fmla="val -20833" name="adj1"/>
              <a:gd fmla="val 62500" name="adj2"/>
            </a:avLst>
          </a:prstGeom>
          <a:solidFill>
            <a:srgbClr val="FF7C8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Roboto"/>
              <a:buNone/>
            </a:pPr>
            <a:r>
              <a:rPr b="0" i="0" lang="en" sz="2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“The ability to update the course content more frequently than 10 years!”</a:t>
            </a:r>
          </a:p>
          <a:p>
            <a:pPr indent="0" lvl="0" marL="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"/>
              <a:t>How do you think your students felt about your produced textbook versus tradition?</a:t>
            </a:r>
          </a:p>
        </p:txBody>
      </p:sp>
      <p:pic>
        <p:nvPicPr>
          <p:cNvPr id="234" name="Shape 2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221200"/>
            <a:ext cx="8140337" cy="3820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"/>
              <a:t>How are you using your book in the classroom?</a:t>
            </a:r>
          </a:p>
        </p:txBody>
      </p:sp>
      <p:pic>
        <p:nvPicPr>
          <p:cNvPr id="240" name="Shape 2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9125" y="1170125"/>
            <a:ext cx="7871312" cy="382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/>
          <p:nvPr/>
        </p:nvSpPr>
        <p:spPr>
          <a:xfrm>
            <a:off x="2948025" y="1091030"/>
            <a:ext cx="2662732" cy="2809037"/>
          </a:xfrm>
          <a:prstGeom prst="ellipse">
            <a:avLst/>
          </a:prstGeom>
          <a:noFill/>
          <a:ln cap="flat" cmpd="sng" w="254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" name="Shape 67"/>
          <p:cNvSpPr txBox="1"/>
          <p:nvPr>
            <p:ph type="title"/>
          </p:nvPr>
        </p:nvSpPr>
        <p:spPr>
          <a:xfrm>
            <a:off x="490250" y="450150"/>
            <a:ext cx="8068533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0" i="0" lang="en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        </a:t>
            </a:r>
            <a:r>
              <a:rPr b="0" i="0" lang="en" sz="1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CC</a:t>
            </a:r>
          </a:p>
        </p:txBody>
      </p:sp>
      <p:pic>
        <p:nvPicPr>
          <p:cNvPr id="68" name="Shape 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78863" y="416925"/>
            <a:ext cx="4586274" cy="4514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 txBox="1"/>
          <p:nvPr>
            <p:ph type="title"/>
          </p:nvPr>
        </p:nvSpPr>
        <p:spPr>
          <a:xfrm>
            <a:off x="387900" y="237600"/>
            <a:ext cx="8368200" cy="13754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0" i="0" lang="en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Would you prefer purchasing a book or creating a book for your classroom after this experience? </a:t>
            </a:r>
          </a:p>
        </p:txBody>
      </p:sp>
      <p:sp>
        <p:nvSpPr>
          <p:cNvPr id="246" name="Shape 246"/>
          <p:cNvSpPr txBox="1"/>
          <p:nvPr>
            <p:ph idx="1" type="body"/>
          </p:nvPr>
        </p:nvSpPr>
        <p:spPr>
          <a:xfrm>
            <a:off x="623400" y="550750"/>
            <a:ext cx="8520599" cy="372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Shape 247"/>
          <p:cNvSpPr/>
          <p:nvPr/>
        </p:nvSpPr>
        <p:spPr>
          <a:xfrm>
            <a:off x="212000" y="2030400"/>
            <a:ext cx="2373899" cy="2348100"/>
          </a:xfrm>
          <a:prstGeom prst="wedgeRectCallout">
            <a:avLst>
              <a:gd fmla="val -20833" name="adj1"/>
              <a:gd fmla="val 62500" name="adj2"/>
            </a:avLst>
          </a:prstGeom>
          <a:solidFill>
            <a:schemeClr val="accent5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Roboto"/>
              <a:buNone/>
            </a:pPr>
            <a:r>
              <a:rPr b="0" i="0" lang="en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“</a:t>
            </a:r>
            <a:r>
              <a:rPr b="0" i="0" lang="en" sz="2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Creating! I felt more invested in the all the lessons, not just the book.”</a:t>
            </a:r>
          </a:p>
        </p:txBody>
      </p:sp>
      <p:sp>
        <p:nvSpPr>
          <p:cNvPr id="248" name="Shape 248"/>
          <p:cNvSpPr/>
          <p:nvPr/>
        </p:nvSpPr>
        <p:spPr>
          <a:xfrm>
            <a:off x="3054450" y="1897300"/>
            <a:ext cx="2652899" cy="2481000"/>
          </a:xfrm>
          <a:prstGeom prst="wedgeRectCallout">
            <a:avLst>
              <a:gd fmla="val -20833" name="adj1"/>
              <a:gd fmla="val 62500" name="adj2"/>
            </a:avLst>
          </a:prstGeom>
          <a:solidFill>
            <a:schemeClr val="accent5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Roboto"/>
              <a:buNone/>
            </a:pPr>
            <a:r>
              <a:rPr b="0" i="0" lang="en" sz="2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“Depends on the course. For a subject I am passionate about I’d definitely want to create my own”</a:t>
            </a:r>
          </a:p>
        </p:txBody>
      </p:sp>
      <p:sp>
        <p:nvSpPr>
          <p:cNvPr id="249" name="Shape 249"/>
          <p:cNvSpPr/>
          <p:nvPr/>
        </p:nvSpPr>
        <p:spPr>
          <a:xfrm>
            <a:off x="6175875" y="1709425"/>
            <a:ext cx="2793600" cy="2794200"/>
          </a:xfrm>
          <a:prstGeom prst="wedgeRectCallout">
            <a:avLst>
              <a:gd fmla="val -20833" name="adj1"/>
              <a:gd fmla="val 62500" name="adj2"/>
            </a:avLst>
          </a:prstGeom>
          <a:solidFill>
            <a:schemeClr val="accent5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Roboto"/>
              <a:buNone/>
            </a:pPr>
            <a:r>
              <a:rPr b="0" i="0" lang="en" sz="2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“Purchasing, but, only because of the time involved. If the district allows for more time to write, open textbooks are awesome!”</a:t>
            </a:r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/>
          <p:nvPr>
            <p:ph type="title"/>
          </p:nvPr>
        </p:nvSpPr>
        <p:spPr>
          <a:xfrm>
            <a:off x="311700" y="2150850"/>
            <a:ext cx="8520599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" sz="9600"/>
              <a:t>2nd</a:t>
            </a:r>
            <a:r>
              <a:rPr lang="en"/>
              <a:t> Edition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 txBox="1"/>
          <p:nvPr>
            <p:ph idx="1" type="body"/>
          </p:nvPr>
        </p:nvSpPr>
        <p:spPr>
          <a:xfrm>
            <a:off x="348250" y="338283"/>
            <a:ext cx="8520600" cy="427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t/>
            </a:r>
            <a:endParaRPr b="0" i="0" sz="40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t/>
            </a:r>
            <a:endParaRPr b="0" i="0" sz="40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t/>
            </a:r>
            <a:endParaRPr b="0" i="0" sz="40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0" name="Shape 2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52575" y="604837"/>
            <a:ext cx="6038850" cy="3933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Shape 26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25019" y="0"/>
            <a:ext cx="6777497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Shape 270"/>
          <p:cNvSpPr txBox="1"/>
          <p:nvPr>
            <p:ph type="title"/>
          </p:nvPr>
        </p:nvSpPr>
        <p:spPr>
          <a:xfrm>
            <a:off x="412225" y="241837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/>
              <a:t>z.umn.edu/authoropen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/>
          <p:nvPr>
            <p:ph idx="4294967295" type="body"/>
          </p:nvPr>
        </p:nvSpPr>
        <p:spPr>
          <a:xfrm>
            <a:off x="319500" y="453125"/>
            <a:ext cx="8491499" cy="43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i="0" lang="en" sz="1800" u="none" cap="none" strike="noStrike">
                <a:solidFill>
                  <a:srgbClr val="000000"/>
                </a:solidFill>
              </a:rPr>
              <a:t>Written and compiled by Melissa Falldin and Karen Lauritsen. With contributors: </a:t>
            </a: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t/>
            </a:r>
            <a:endParaRPr i="0" sz="1600" u="none" cap="none" strike="noStrike">
              <a:solidFill>
                <a:srgbClr val="000000"/>
              </a:solidFill>
            </a:endParaRPr>
          </a:p>
          <a:p>
            <a:pPr indent="-3048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Raleway"/>
              <a:buChar char="●"/>
            </a:pPr>
            <a:r>
              <a:rPr i="0" lang="en" sz="1400" u="none" cap="none" strike="noStrike">
                <a:solidFill>
                  <a:srgbClr val="000000"/>
                </a:solidFill>
              </a:rPr>
              <a:t>Karen Bjork, M.A. and MLIS, Head of Digital Initiatives, Portland State University Library.</a:t>
            </a:r>
          </a:p>
          <a:p>
            <a:pPr indent="-3048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Raleway"/>
              <a:buChar char="●"/>
            </a:pPr>
            <a:r>
              <a:rPr i="0" lang="en" sz="1400" u="none" cap="none" strike="noStrike">
                <a:solidFill>
                  <a:srgbClr val="000000"/>
                </a:solidFill>
              </a:rPr>
              <a:t>Caitie Finlayson, PhD. Assistant Professor, Geography Dept., University of Mary Washington.</a:t>
            </a:r>
          </a:p>
          <a:p>
            <a:pPr indent="-3048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Raleway"/>
              <a:buChar char="●"/>
            </a:pPr>
            <a:r>
              <a:rPr i="0" lang="en" sz="1400" u="none" cap="none" strike="noStrike">
                <a:solidFill>
                  <a:srgbClr val="000000"/>
                </a:solidFill>
              </a:rPr>
              <a:t>Dianna Fisher, PhD. Director of Open Oregon State.</a:t>
            </a:r>
          </a:p>
          <a:p>
            <a:pPr indent="-3048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Raleway"/>
              <a:buChar char="●"/>
            </a:pPr>
            <a:r>
              <a:rPr i="0" lang="en" sz="1400" u="none" cap="none" strike="noStrike">
                <a:solidFill>
                  <a:srgbClr val="000000"/>
                </a:solidFill>
              </a:rPr>
              <a:t>Linda Frederiksen, M.L.S. Head of Access Services, Washington State University, Vancouver.</a:t>
            </a:r>
          </a:p>
          <a:p>
            <a:pPr indent="-3048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Raleway"/>
              <a:buChar char="●"/>
            </a:pPr>
            <a:r>
              <a:rPr i="0" lang="en" sz="1400" u="none" cap="none" strike="noStrike">
                <a:solidFill>
                  <a:srgbClr val="000000"/>
                </a:solidFill>
              </a:rPr>
              <a:t>Ralph Morelli, PhD. Professor, Computer Science, Emeritus, Trinity College.</a:t>
            </a:r>
          </a:p>
          <a:p>
            <a:pPr indent="-3048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Raleway"/>
              <a:buChar char="●"/>
            </a:pPr>
            <a:r>
              <a:rPr i="0" lang="en" sz="1400" u="none" cap="none" strike="noStrike">
                <a:solidFill>
                  <a:srgbClr val="000000"/>
                </a:solidFill>
              </a:rPr>
              <a:t>Shane Nackerud, Technology Lead, Library Initiatives, University of Minnesota Libraries.</a:t>
            </a:r>
          </a:p>
          <a:p>
            <a:pPr indent="-3048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Raleway"/>
              <a:buChar char="●"/>
            </a:pPr>
            <a:r>
              <a:rPr i="0" lang="en" sz="1400" u="none" cap="none" strike="noStrike">
                <a:solidFill>
                  <a:srgbClr val="000000"/>
                </a:solidFill>
              </a:rPr>
              <a:t>Deb Quintal, Director of Curriculum Development &amp; Associate Counsel, Center for Computer-Assisted Legal Instruction (CALI).</a:t>
            </a:r>
          </a:p>
          <a:p>
            <a:pPr indent="-3048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Raleway"/>
              <a:buChar char="●"/>
            </a:pPr>
            <a:r>
              <a:rPr i="0" lang="en" sz="1400" u="none" cap="none" strike="noStrike">
                <a:solidFill>
                  <a:srgbClr val="000000"/>
                </a:solidFill>
              </a:rPr>
              <a:t>Anita R. Walz, Open Education, Copyright &amp; Scholarly Communications Librarian, Library Liaison to Economics, Mathematics, and Legal Studies, Virginia Tech.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Shape 280"/>
          <p:cNvSpPr txBox="1"/>
          <p:nvPr>
            <p:ph type="title"/>
          </p:nvPr>
        </p:nvSpPr>
        <p:spPr>
          <a:xfrm>
            <a:off x="311700" y="2150850"/>
            <a:ext cx="8520599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" sz="4800"/>
              <a:t>???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/>
          <p:nvPr>
            <p:ph idx="4294967295" type="body"/>
          </p:nvPr>
        </p:nvSpPr>
        <p:spPr>
          <a:xfrm>
            <a:off x="5307012" y="723900"/>
            <a:ext cx="3836986" cy="36956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lang="en" sz="2000">
                <a:solidFill>
                  <a:srgbClr val="C00000"/>
                </a:solidFill>
              </a:rPr>
              <a:t>Share</a:t>
            </a:r>
          </a:p>
          <a:p>
            <a:pPr indent="0" lvl="0" marL="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lang="en" sz="2800">
                <a:solidFill>
                  <a:srgbClr val="C00000"/>
                </a:solidFill>
              </a:rPr>
              <a:t>Copy</a:t>
            </a:r>
          </a:p>
          <a:p>
            <a:pPr indent="0" lvl="0" marL="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lang="en" sz="3600">
                <a:solidFill>
                  <a:srgbClr val="C00000"/>
                </a:solidFill>
              </a:rPr>
              <a:t>Keep</a:t>
            </a:r>
          </a:p>
          <a:p>
            <a:pPr indent="0" lvl="0" marL="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lang="en" sz="4400">
                <a:solidFill>
                  <a:srgbClr val="C00000"/>
                </a:solidFill>
              </a:rPr>
              <a:t>Mix</a:t>
            </a:r>
          </a:p>
          <a:p>
            <a:pPr indent="0" lvl="0" marL="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lang="en" sz="4800">
                <a:solidFill>
                  <a:srgbClr val="C00000"/>
                </a:solidFill>
              </a:rPr>
              <a:t>Edit</a:t>
            </a:r>
          </a:p>
          <a:p>
            <a:pPr indent="0" lvl="0" marL="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b="0" i="0" lang="en" sz="60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USE</a:t>
            </a:r>
          </a:p>
        </p:txBody>
      </p:sp>
      <p:sp>
        <p:nvSpPr>
          <p:cNvPr id="74" name="Shape 74"/>
          <p:cNvSpPr txBox="1"/>
          <p:nvPr>
            <p:ph idx="4294967295" type="title"/>
          </p:nvPr>
        </p:nvSpPr>
        <p:spPr>
          <a:xfrm>
            <a:off x="-285291" y="1869688"/>
            <a:ext cx="5501030" cy="1506537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t/>
            </a:r>
            <a:endParaRPr b="0" i="0" sz="12000" u="none" cap="none" strike="noStrike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t/>
            </a:r>
            <a:endParaRPr b="0" i="0" sz="12000" u="none" cap="none" strike="noStrike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0" i="0" lang="en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free +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 txBox="1"/>
          <p:nvPr>
            <p:ph type="title"/>
          </p:nvPr>
        </p:nvSpPr>
        <p:spPr>
          <a:xfrm>
            <a:off x="265500" y="1233175"/>
            <a:ext cx="4045199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0" i="0" lang="en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Instructor </a:t>
            </a:r>
          </a:p>
        </p:txBody>
      </p:sp>
      <p:sp>
        <p:nvSpPr>
          <p:cNvPr id="80" name="Shape 80"/>
          <p:cNvSpPr txBox="1"/>
          <p:nvPr>
            <p:ph idx="1" type="subTitle"/>
          </p:nvPr>
        </p:nvSpPr>
        <p:spPr>
          <a:xfrm>
            <a:off x="265500" y="2803075"/>
            <a:ext cx="4045199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b="0" i="0" lang="en" sz="6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USE</a:t>
            </a:r>
          </a:p>
        </p:txBody>
      </p:sp>
      <p:sp>
        <p:nvSpPr>
          <p:cNvPr id="81" name="Shape 81"/>
          <p:cNvSpPr txBox="1"/>
          <p:nvPr>
            <p:ph idx="2" type="body"/>
          </p:nvPr>
        </p:nvSpPr>
        <p:spPr>
          <a:xfrm>
            <a:off x="4939500" y="724075"/>
            <a:ext cx="3837000" cy="36950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2" name="Shape 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81749" y="0"/>
            <a:ext cx="456225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 txBox="1"/>
          <p:nvPr>
            <p:ph type="title"/>
          </p:nvPr>
        </p:nvSpPr>
        <p:spPr>
          <a:xfrm>
            <a:off x="265500" y="1233175"/>
            <a:ext cx="4045199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0" i="0" lang="en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Student </a:t>
            </a:r>
          </a:p>
        </p:txBody>
      </p:sp>
      <p:sp>
        <p:nvSpPr>
          <p:cNvPr id="88" name="Shape 88"/>
          <p:cNvSpPr txBox="1"/>
          <p:nvPr>
            <p:ph idx="1" type="subTitle"/>
          </p:nvPr>
        </p:nvSpPr>
        <p:spPr>
          <a:xfrm>
            <a:off x="265500" y="2803075"/>
            <a:ext cx="4045199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b="0" i="0" lang="en" sz="6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USE</a:t>
            </a:r>
          </a:p>
        </p:txBody>
      </p:sp>
      <p:sp>
        <p:nvSpPr>
          <p:cNvPr id="89" name="Shape 89"/>
          <p:cNvSpPr txBox="1"/>
          <p:nvPr>
            <p:ph idx="2" type="body"/>
          </p:nvPr>
        </p:nvSpPr>
        <p:spPr>
          <a:xfrm>
            <a:off x="4939500" y="724075"/>
            <a:ext cx="3837000" cy="36950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0" name="Shape 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03625" y="0"/>
            <a:ext cx="454037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 txBox="1"/>
          <p:nvPr>
            <p:ph idx="2" type="body"/>
          </p:nvPr>
        </p:nvSpPr>
        <p:spPr>
          <a:xfrm>
            <a:off x="3091953" y="-153200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b="0" i="0" lang="en" sz="34400" u="none" cap="none" strike="noStrik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$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t/>
            </a:r>
            <a:endParaRPr b="0" i="0" sz="4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Shape 101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2" name="Shape 10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5566866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Shape 103"/>
          <p:cNvSpPr txBox="1"/>
          <p:nvPr/>
        </p:nvSpPr>
        <p:spPr>
          <a:xfrm>
            <a:off x="5931450" y="932475"/>
            <a:ext cx="2808000" cy="329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lvl="0">
              <a:spcBef>
                <a:spcPts val="0"/>
              </a:spcBef>
              <a:buNone/>
            </a:pPr>
            <a:r>
              <a:rPr lang="en" sz="2400"/>
              <a:t>Center for Open Education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/>
          <p:nvPr/>
        </p:nvSpPr>
        <p:spPr>
          <a:xfrm>
            <a:off x="4581650" y="4212600"/>
            <a:ext cx="1035600" cy="930899"/>
          </a:xfrm>
          <a:prstGeom prst="ellipse">
            <a:avLst/>
          </a:prstGeom>
          <a:solidFill>
            <a:srgbClr val="85200C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9" name="Shape 10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11525" y="0"/>
            <a:ext cx="6532474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Shape 110"/>
          <p:cNvSpPr txBox="1"/>
          <p:nvPr/>
        </p:nvSpPr>
        <p:spPr>
          <a:xfrm>
            <a:off x="224275" y="637950"/>
            <a:ext cx="2086500" cy="28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2400"/>
              <a:t>Open Textbook Network 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 sz="2400"/>
          </a:p>
          <a:p>
            <a:pPr lvl="0">
              <a:spcBef>
                <a:spcPts val="0"/>
              </a:spcBef>
              <a:buNone/>
            </a:pPr>
            <a:r>
              <a:rPr lang="en" sz="2400"/>
              <a:t>&amp;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 sz="2400"/>
          </a:p>
          <a:p>
            <a:pPr lvl="0">
              <a:spcBef>
                <a:spcPts val="0"/>
              </a:spcBef>
              <a:buNone/>
            </a:pPr>
            <a:r>
              <a:rPr lang="en" sz="2400"/>
              <a:t>Open Textbook Library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-light-2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