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33"/>
  </p:notesMasterIdLst>
  <p:handoutMasterIdLst>
    <p:handoutMasterId r:id="rId34"/>
  </p:handoutMasterIdLst>
  <p:sldIdLst>
    <p:sldId id="256" r:id="rId2"/>
    <p:sldId id="257" r:id="rId3"/>
    <p:sldId id="258" r:id="rId4"/>
    <p:sldId id="294" r:id="rId5"/>
    <p:sldId id="295" r:id="rId6"/>
    <p:sldId id="259" r:id="rId7"/>
    <p:sldId id="260" r:id="rId8"/>
    <p:sldId id="287" r:id="rId9"/>
    <p:sldId id="261" r:id="rId10"/>
    <p:sldId id="289" r:id="rId11"/>
    <p:sldId id="291" r:id="rId12"/>
    <p:sldId id="263" r:id="rId13"/>
    <p:sldId id="262" r:id="rId14"/>
    <p:sldId id="290" r:id="rId15"/>
    <p:sldId id="264" r:id="rId16"/>
    <p:sldId id="265" r:id="rId17"/>
    <p:sldId id="267" r:id="rId18"/>
    <p:sldId id="268" r:id="rId19"/>
    <p:sldId id="269" r:id="rId20"/>
    <p:sldId id="270" r:id="rId21"/>
    <p:sldId id="274" r:id="rId22"/>
    <p:sldId id="277" r:id="rId23"/>
    <p:sldId id="293" r:id="rId24"/>
    <p:sldId id="280" r:id="rId25"/>
    <p:sldId id="292" r:id="rId26"/>
    <p:sldId id="281" r:id="rId27"/>
    <p:sldId id="282" r:id="rId28"/>
    <p:sldId id="283" r:id="rId29"/>
    <p:sldId id="296" r:id="rId30"/>
    <p:sldId id="284" r:id="rId31"/>
    <p:sldId id="285" r:id="rId32"/>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76"/>
  </p:normalViewPr>
  <p:slideViewPr>
    <p:cSldViewPr snapToGrid="0" snapToObjects="1">
      <p:cViewPr varScale="1">
        <p:scale>
          <a:sx n="94" d="100"/>
          <a:sy n="94" d="100"/>
        </p:scale>
        <p:origin x="9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036" cy="471199"/>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sz="quarter" idx="1"/>
          </p:nvPr>
        </p:nvSpPr>
        <p:spPr>
          <a:xfrm>
            <a:off x="4023818" y="0"/>
            <a:ext cx="3077036" cy="471199"/>
          </a:xfrm>
          <a:prstGeom prst="rect">
            <a:avLst/>
          </a:prstGeom>
        </p:spPr>
        <p:txBody>
          <a:bodyPr vert="horz" lIns="93662" tIns="46831" rIns="93662" bIns="46831" rtlCol="0"/>
          <a:lstStyle>
            <a:lvl1pPr algn="r">
              <a:defRPr sz="1200"/>
            </a:lvl1pPr>
          </a:lstStyle>
          <a:p>
            <a:fld id="{9B8661E7-C58E-44EE-A22C-C8977AE6C4EE}" type="datetimeFigureOut">
              <a:rPr lang="en-US" smtClean="0"/>
              <a:t>8/3/2017</a:t>
            </a:fld>
            <a:endParaRPr lang="en-US"/>
          </a:p>
        </p:txBody>
      </p:sp>
      <p:sp>
        <p:nvSpPr>
          <p:cNvPr id="4" name="Footer Placeholder 3"/>
          <p:cNvSpPr>
            <a:spLocks noGrp="1"/>
          </p:cNvSpPr>
          <p:nvPr>
            <p:ph type="ftr" sz="quarter" idx="2"/>
          </p:nvPr>
        </p:nvSpPr>
        <p:spPr>
          <a:xfrm>
            <a:off x="2" y="8917277"/>
            <a:ext cx="3077036" cy="471199"/>
          </a:xfrm>
          <a:prstGeom prst="rect">
            <a:avLst/>
          </a:prstGeom>
        </p:spPr>
        <p:txBody>
          <a:bodyPr vert="horz" lIns="93662" tIns="46831" rIns="93662" bIns="46831" rtlCol="0" anchor="b"/>
          <a:lstStyle>
            <a:lvl1pPr algn="l">
              <a:defRPr sz="1200"/>
            </a:lvl1pPr>
          </a:lstStyle>
          <a:p>
            <a:endParaRPr lang="en-US"/>
          </a:p>
        </p:txBody>
      </p:sp>
      <p:sp>
        <p:nvSpPr>
          <p:cNvPr id="5" name="Slide Number Placeholder 4"/>
          <p:cNvSpPr>
            <a:spLocks noGrp="1"/>
          </p:cNvSpPr>
          <p:nvPr>
            <p:ph type="sldNum" sz="quarter" idx="3"/>
          </p:nvPr>
        </p:nvSpPr>
        <p:spPr>
          <a:xfrm>
            <a:off x="4023818" y="8917277"/>
            <a:ext cx="3077036" cy="471199"/>
          </a:xfrm>
          <a:prstGeom prst="rect">
            <a:avLst/>
          </a:prstGeom>
        </p:spPr>
        <p:txBody>
          <a:bodyPr vert="horz" lIns="93662" tIns="46831" rIns="93662" bIns="46831" rtlCol="0" anchor="b"/>
          <a:lstStyle>
            <a:lvl1pPr algn="r">
              <a:defRPr sz="1200"/>
            </a:lvl1pPr>
          </a:lstStyle>
          <a:p>
            <a:fld id="{FDE241DE-38E6-482E-86AF-47ACCF07634F}" type="slidenum">
              <a:rPr lang="en-US" smtClean="0"/>
              <a:t>‹#›</a:t>
            </a:fld>
            <a:endParaRPr lang="en-US"/>
          </a:p>
        </p:txBody>
      </p:sp>
    </p:spTree>
    <p:extLst>
      <p:ext uri="{BB962C8B-B14F-4D97-AF65-F5344CB8AC3E}">
        <p14:creationId xmlns:p14="http://schemas.microsoft.com/office/powerpoint/2010/main" val="2563125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22275" y="703263"/>
            <a:ext cx="6259513" cy="3521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9" y="4459527"/>
            <a:ext cx="5681979" cy="4224814"/>
          </a:xfrm>
          <a:prstGeom prst="rect">
            <a:avLst/>
          </a:prstGeom>
          <a:noFill/>
          <a:ln>
            <a:noFill/>
          </a:ln>
        </p:spPr>
        <p:txBody>
          <a:bodyPr lIns="94752" tIns="94752" rIns="94752" bIns="9475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85860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94" name="Shape 94"/>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247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710249" y="4518204"/>
            <a:ext cx="5681979" cy="3696712"/>
          </a:xfrm>
          <a:prstGeom prst="rect">
            <a:avLst/>
          </a:prstGeom>
          <a:noFill/>
          <a:ln>
            <a:noFill/>
          </a:ln>
        </p:spPr>
        <p:txBody>
          <a:bodyPr lIns="94752" tIns="47363" rIns="94752" bIns="47363" anchor="t" anchorCtr="0">
            <a:noAutofit/>
          </a:bodyPr>
          <a:lstStyle/>
          <a:p>
            <a:pPr>
              <a:buSzPct val="25000"/>
            </a:pPr>
            <a:endParaRPr lang="en-US" sz="1200"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4023092" y="8917422"/>
            <a:ext cx="3077738" cy="471052"/>
          </a:xfrm>
          <a:prstGeom prst="rect">
            <a:avLst/>
          </a:prstGeom>
          <a:noFill/>
          <a:ln>
            <a:noFill/>
          </a:ln>
        </p:spPr>
        <p:txBody>
          <a:bodyPr lIns="94752" tIns="47363" rIns="94752" bIns="4736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131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710249" y="4518204"/>
            <a:ext cx="5681979" cy="3696712"/>
          </a:xfrm>
          <a:prstGeom prst="rect">
            <a:avLst/>
          </a:prstGeom>
          <a:noFill/>
          <a:ln>
            <a:noFill/>
          </a:ln>
        </p:spPr>
        <p:txBody>
          <a:bodyPr lIns="94752" tIns="47363" rIns="94752" bIns="47363" anchor="t" anchorCtr="0">
            <a:noAutofit/>
          </a:bodyPr>
          <a:lstStyle/>
          <a:p>
            <a:pPr>
              <a:buSzPct val="25000"/>
            </a:pPr>
            <a:endParaRPr sz="1200">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4023092" y="8917422"/>
            <a:ext cx="3077738" cy="471052"/>
          </a:xfrm>
          <a:prstGeom prst="rect">
            <a:avLst/>
          </a:prstGeom>
          <a:noFill/>
          <a:ln>
            <a:noFill/>
          </a:ln>
        </p:spPr>
        <p:txBody>
          <a:bodyPr lIns="94752" tIns="47363" rIns="94752" bIns="4736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1790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138" name="Shape 138"/>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77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10249" y="4459527"/>
            <a:ext cx="5681979" cy="4224814"/>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69056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144" name="Shape 144"/>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714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150" name="Shape 150"/>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71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r>
              <a:rPr lang="en" dirty="0"/>
              <a:t>PowerPoint now has an add in called Office </a:t>
            </a:r>
            <a:r>
              <a:rPr lang="en" dirty="0" smtClean="0"/>
              <a:t>Mix. Not available for Mac, however if you go</a:t>
            </a:r>
            <a:r>
              <a:rPr lang="en" baseline="0" dirty="0" smtClean="0"/>
              <a:t> to the Office Add in’s try WispBook Online Course Materials for quizzes and Youtube videos for Mac!</a:t>
            </a:r>
            <a:endParaRPr lang="en" dirty="0"/>
          </a:p>
        </p:txBody>
      </p:sp>
      <p:sp>
        <p:nvSpPr>
          <p:cNvPr id="162" name="Shape 162"/>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529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710249" y="4459527"/>
            <a:ext cx="5681979" cy="4224814"/>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2718181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r>
              <a:rPr lang="en-US" dirty="0" smtClean="0"/>
              <a:t>Sway is available for Mac</a:t>
            </a:r>
            <a:endParaRPr dirty="0"/>
          </a:p>
        </p:txBody>
      </p:sp>
      <p:sp>
        <p:nvSpPr>
          <p:cNvPr id="176" name="Shape 176"/>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9894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183" name="Shape 183"/>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90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100" name="Shape 100"/>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608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207" name="Shape 207"/>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988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226" name="Shape 226"/>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407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710249" y="4459527"/>
            <a:ext cx="5681979" cy="4224814"/>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3909427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710249" y="4459527"/>
            <a:ext cx="5681979" cy="4224814"/>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1368570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260" name="Shape 260"/>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539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710249" y="4459527"/>
            <a:ext cx="5681979" cy="4224814"/>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3174355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710249" y="4459527"/>
            <a:ext cx="5681979" cy="4224814"/>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2793267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710249" y="4459527"/>
            <a:ext cx="5681979" cy="4224814"/>
          </a:xfrm>
          <a:prstGeom prst="rect">
            <a:avLst/>
          </a:prstGeom>
        </p:spPr>
        <p:txBody>
          <a:bodyPr lIns="94752" tIns="94752" rIns="94752" bIns="94752" anchor="t" anchorCtr="0">
            <a:noAutofit/>
          </a:bodyPr>
          <a:lstStyle/>
          <a:p>
            <a:endParaRPr/>
          </a:p>
        </p:txBody>
      </p:sp>
    </p:spTree>
    <p:extLst>
      <p:ext uri="{BB962C8B-B14F-4D97-AF65-F5344CB8AC3E}">
        <p14:creationId xmlns:p14="http://schemas.microsoft.com/office/powerpoint/2010/main" val="767988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280" name="Shape 280"/>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18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106" name="Shape 106"/>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21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118" name="Shape 118"/>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118" name="Shape 118"/>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17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112" name="Shape 112"/>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25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118" name="Shape 118"/>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54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710249" y="4518204"/>
            <a:ext cx="5681979" cy="3696712"/>
          </a:xfrm>
          <a:prstGeom prst="rect">
            <a:avLst/>
          </a:prstGeom>
        </p:spPr>
        <p:txBody>
          <a:bodyPr lIns="94752" tIns="94752" rIns="94752" bIns="94752" anchor="t" anchorCtr="0">
            <a:noAutofit/>
          </a:bodyPr>
          <a:lstStyle/>
          <a:p>
            <a:endParaRPr/>
          </a:p>
        </p:txBody>
      </p:sp>
      <p:sp>
        <p:nvSpPr>
          <p:cNvPr id="206" name="Shape 20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73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10248" y="4459527"/>
            <a:ext cx="5681980" cy="4224814"/>
          </a:xfrm>
          <a:prstGeom prst="rect">
            <a:avLst/>
          </a:prstGeom>
          <a:noFill/>
          <a:ln>
            <a:noFill/>
          </a:ln>
        </p:spPr>
        <p:txBody>
          <a:bodyPr lIns="93119" tIns="93119" rIns="93119" bIns="93119" anchor="ctr" anchorCtr="0">
            <a:noAutofit/>
          </a:bodyPr>
          <a:lstStyle/>
          <a:p>
            <a:endParaRPr/>
          </a:p>
        </p:txBody>
      </p:sp>
      <p:sp>
        <p:nvSpPr>
          <p:cNvPr id="124" name="Shape 124"/>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69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1997075" y="1095856"/>
            <a:ext cx="6400799" cy="1102500"/>
          </a:xfrm>
          <a:prstGeom prst="rect">
            <a:avLst/>
          </a:prstGeom>
        </p:spPr>
        <p:txBody>
          <a:bodyPr lIns="91425" tIns="91425" rIns="91425" bIns="91425" anchor="b" anchorCtr="0"/>
          <a:lstStyle>
            <a:lvl1pPr lvl="0">
              <a:spcBef>
                <a:spcPts val="0"/>
              </a:spcBef>
              <a:buSzPct val="100000"/>
              <a:defRPr sz="4800" b="1"/>
            </a:lvl1pPr>
            <a:lvl2pPr lvl="1">
              <a:spcBef>
                <a:spcPts val="0"/>
              </a:spcBef>
              <a:buSzPct val="100000"/>
              <a:defRPr sz="4800" b="1"/>
            </a:lvl2pPr>
            <a:lvl3pPr lvl="2">
              <a:spcBef>
                <a:spcPts val="0"/>
              </a:spcBef>
              <a:buSzPct val="100000"/>
              <a:defRPr sz="4800" b="1"/>
            </a:lvl3pPr>
            <a:lvl4pPr lvl="3">
              <a:spcBef>
                <a:spcPts val="0"/>
              </a:spcBef>
              <a:buSzPct val="100000"/>
              <a:defRPr sz="4800" b="1"/>
            </a:lvl4pPr>
            <a:lvl5pPr lvl="4">
              <a:spcBef>
                <a:spcPts val="0"/>
              </a:spcBef>
              <a:buSzPct val="100000"/>
              <a:defRPr sz="4800" b="1"/>
            </a:lvl5pPr>
            <a:lvl6pPr lvl="5">
              <a:spcBef>
                <a:spcPts val="0"/>
              </a:spcBef>
              <a:buSzPct val="100000"/>
              <a:defRPr sz="4800" b="1"/>
            </a:lvl6pPr>
            <a:lvl7pPr lvl="6">
              <a:spcBef>
                <a:spcPts val="0"/>
              </a:spcBef>
              <a:buSzPct val="100000"/>
              <a:defRPr sz="4800" b="1"/>
            </a:lvl7pPr>
            <a:lvl8pPr lvl="7">
              <a:spcBef>
                <a:spcPts val="0"/>
              </a:spcBef>
              <a:buSzPct val="100000"/>
              <a:defRPr sz="4800" b="1"/>
            </a:lvl8pPr>
            <a:lvl9pPr lvl="8">
              <a:spcBef>
                <a:spcPts val="0"/>
              </a:spcBef>
              <a:buSzPct val="100000"/>
              <a:defRPr sz="4800" b="1"/>
            </a:lvl9pPr>
          </a:lstStyle>
          <a:p>
            <a:endParaRPr/>
          </a:p>
        </p:txBody>
      </p:sp>
      <p:sp>
        <p:nvSpPr>
          <p:cNvPr id="16" name="Shape 16"/>
          <p:cNvSpPr txBox="1">
            <a:spLocks noGrp="1"/>
          </p:cNvSpPr>
          <p:nvPr>
            <p:ph type="subTitle" idx="1"/>
          </p:nvPr>
        </p:nvSpPr>
        <p:spPr>
          <a:xfrm>
            <a:off x="1997075" y="2251802"/>
            <a:ext cx="6400799" cy="871800"/>
          </a:xfrm>
          <a:prstGeom prst="rect">
            <a:avLst/>
          </a:prstGeom>
        </p:spPr>
        <p:txBody>
          <a:bodyPr lIns="91425" tIns="91425" rIns="91425" bIns="91425" anchor="t" anchorCtr="0"/>
          <a:lstStyle>
            <a:lvl1pPr lvl="0">
              <a:spcBef>
                <a:spcPts val="0"/>
              </a:spcBef>
              <a:buClr>
                <a:srgbClr val="FFFFFF"/>
              </a:buClr>
              <a:buNone/>
              <a:defRPr>
                <a:solidFill>
                  <a:srgbClr val="FFFFFF"/>
                </a:solidFill>
              </a:defRPr>
            </a:lvl1pPr>
            <a:lvl2pPr lvl="1">
              <a:spcBef>
                <a:spcPts val="0"/>
              </a:spcBef>
              <a:buClr>
                <a:srgbClr val="FFFFFF"/>
              </a:buClr>
              <a:buSzPct val="100000"/>
              <a:buNone/>
              <a:defRPr sz="3200">
                <a:solidFill>
                  <a:srgbClr val="FFFFFF"/>
                </a:solidFill>
              </a:defRPr>
            </a:lvl2pPr>
            <a:lvl3pPr lvl="2">
              <a:spcBef>
                <a:spcPts val="0"/>
              </a:spcBef>
              <a:buClr>
                <a:srgbClr val="FFFFFF"/>
              </a:buClr>
              <a:buSzPct val="100000"/>
              <a:buNone/>
              <a:defRPr sz="3200">
                <a:solidFill>
                  <a:srgbClr val="FFFFFF"/>
                </a:solidFill>
              </a:defRPr>
            </a:lvl3pPr>
            <a:lvl4pPr lvl="3">
              <a:spcBef>
                <a:spcPts val="0"/>
              </a:spcBef>
              <a:buClr>
                <a:srgbClr val="FFFFFF"/>
              </a:buClr>
              <a:buSzPct val="100000"/>
              <a:buNone/>
              <a:defRPr sz="3200">
                <a:solidFill>
                  <a:srgbClr val="FFFFFF"/>
                </a:solidFill>
              </a:defRPr>
            </a:lvl4pPr>
            <a:lvl5pPr lvl="4">
              <a:spcBef>
                <a:spcPts val="0"/>
              </a:spcBef>
              <a:buClr>
                <a:srgbClr val="FFFFFF"/>
              </a:buClr>
              <a:buSzPct val="100000"/>
              <a:buNone/>
              <a:defRPr sz="3200">
                <a:solidFill>
                  <a:srgbClr val="FFFFFF"/>
                </a:solidFill>
              </a:defRPr>
            </a:lvl5pPr>
            <a:lvl6pPr lvl="5">
              <a:spcBef>
                <a:spcPts val="0"/>
              </a:spcBef>
              <a:buClr>
                <a:srgbClr val="FFFFFF"/>
              </a:buClr>
              <a:buSzPct val="100000"/>
              <a:buNone/>
              <a:defRPr sz="3200">
                <a:solidFill>
                  <a:srgbClr val="FFFFFF"/>
                </a:solidFill>
              </a:defRPr>
            </a:lvl6pPr>
            <a:lvl7pPr lvl="6">
              <a:spcBef>
                <a:spcPts val="0"/>
              </a:spcBef>
              <a:buClr>
                <a:srgbClr val="FFFFFF"/>
              </a:buClr>
              <a:buSzPct val="100000"/>
              <a:buNone/>
              <a:defRPr sz="3200">
                <a:solidFill>
                  <a:srgbClr val="FFFFFF"/>
                </a:solidFill>
              </a:defRPr>
            </a:lvl7pPr>
            <a:lvl8pPr lvl="7">
              <a:spcBef>
                <a:spcPts val="0"/>
              </a:spcBef>
              <a:buClr>
                <a:srgbClr val="FFFFFF"/>
              </a:buClr>
              <a:buSzPct val="100000"/>
              <a:buNone/>
              <a:defRPr sz="3200">
                <a:solidFill>
                  <a:srgbClr val="FFFFFF"/>
                </a:solidFill>
              </a:defRPr>
            </a:lvl8pPr>
            <a:lvl9pPr lvl="8">
              <a:spcBef>
                <a:spcPts val="0"/>
              </a:spcBef>
              <a:buClr>
                <a:srgbClr val="FFFFFF"/>
              </a:buClr>
              <a:buSzPct val="100000"/>
              <a:buNone/>
              <a:defRPr sz="3200">
                <a:solidFill>
                  <a:srgbClr val="FFFFFF"/>
                </a:solidFill>
              </a:defRPr>
            </a:lvl9pPr>
          </a:lstStyle>
          <a:p>
            <a:endParaRPr/>
          </a:p>
        </p:txBody>
      </p:sp>
      <p:sp>
        <p:nvSpPr>
          <p:cNvPr id="17" name="Shape 17"/>
          <p:cNvSpPr/>
          <p:nvPr/>
        </p:nvSpPr>
        <p:spPr>
          <a:xfrm>
            <a:off x="0" y="0"/>
            <a:ext cx="3135299" cy="5143499"/>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8" name="Shape 18"/>
          <p:cNvSpPr/>
          <p:nvPr/>
        </p:nvSpPr>
        <p:spPr>
          <a:xfrm>
            <a:off x="3175" y="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lvl="0">
              <a:spcBef>
                <a:spcPts val="0"/>
              </a:spcBef>
              <a:buNone/>
            </a:pPr>
            <a:endParaRPr/>
          </a:p>
        </p:txBody>
      </p:sp>
      <p:sp>
        <p:nvSpPr>
          <p:cNvPr id="19" name="Shape 19"/>
          <p:cNvSpPr/>
          <p:nvPr/>
        </p:nvSpPr>
        <p:spPr>
          <a:xfrm>
            <a:off x="3175" y="1916906"/>
            <a:ext cx="635000" cy="611981"/>
          </a:xfrm>
          <a:custGeom>
            <a:avLst/>
            <a:gdLst/>
            <a:ahLst/>
            <a:cxnLst/>
            <a:rect l="0" t="0" r="0" b="0"/>
            <a:pathLst>
              <a:path w="400" h="514" extrusionOk="0">
                <a:moveTo>
                  <a:pt x="400" y="0"/>
                </a:moveTo>
                <a:lnTo>
                  <a:pt x="0" y="0"/>
                </a:lnTo>
                <a:lnTo>
                  <a:pt x="0" y="514"/>
                </a:lnTo>
                <a:lnTo>
                  <a:pt x="2" y="514"/>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lvl="0">
              <a:spcBef>
                <a:spcPts val="0"/>
              </a:spcBef>
              <a:buNone/>
            </a:pPr>
            <a:endParaRPr/>
          </a:p>
        </p:txBody>
      </p:sp>
      <p:sp>
        <p:nvSpPr>
          <p:cNvPr id="20" name="Shape 20"/>
          <p:cNvSpPr/>
          <p:nvPr/>
        </p:nvSpPr>
        <p:spPr>
          <a:xfrm>
            <a:off x="3175" y="1307306"/>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lvl="0">
              <a:spcBef>
                <a:spcPts val="0"/>
              </a:spcBef>
              <a:buNone/>
            </a:pPr>
            <a:endParaRPr/>
          </a:p>
        </p:txBody>
      </p:sp>
      <p:sp>
        <p:nvSpPr>
          <p:cNvPr id="21" name="Shape 21"/>
          <p:cNvSpPr/>
          <p:nvPr/>
        </p:nvSpPr>
        <p:spPr>
          <a:xfrm>
            <a:off x="152400" y="1307306"/>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lvl="0">
              <a:spcBef>
                <a:spcPts val="0"/>
              </a:spcBef>
              <a:buNone/>
            </a:pPr>
            <a:endParaRPr/>
          </a:p>
        </p:txBody>
      </p:sp>
      <p:sp>
        <p:nvSpPr>
          <p:cNvPr id="22" name="Shape 22"/>
          <p:cNvSpPr/>
          <p:nvPr/>
        </p:nvSpPr>
        <p:spPr>
          <a:xfrm>
            <a:off x="152400" y="3226593"/>
            <a:ext cx="1317625" cy="609600"/>
          </a:xfrm>
          <a:custGeom>
            <a:avLst/>
            <a:gdLst/>
            <a:ahLst/>
            <a:cxnLst/>
            <a:rect l="0" t="0" r="0" b="0"/>
            <a:pathLst>
              <a:path w="830" h="512" extrusionOk="0">
                <a:moveTo>
                  <a:pt x="830" y="0"/>
                </a:moveTo>
                <a:lnTo>
                  <a:pt x="398" y="0"/>
                </a:lnTo>
                <a:lnTo>
                  <a:pt x="0" y="512"/>
                </a:lnTo>
                <a:lnTo>
                  <a:pt x="432" y="512"/>
                </a:lnTo>
                <a:lnTo>
                  <a:pt x="83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lvl="0">
              <a:spcBef>
                <a:spcPts val="0"/>
              </a:spcBef>
              <a:buNone/>
            </a:pPr>
            <a:endParaRPr/>
          </a:p>
        </p:txBody>
      </p:sp>
      <p:sp>
        <p:nvSpPr>
          <p:cNvPr id="23" name="Shape 23"/>
          <p:cNvSpPr/>
          <p:nvPr/>
        </p:nvSpPr>
        <p:spPr>
          <a:xfrm>
            <a:off x="152400" y="2614612"/>
            <a:ext cx="1317625" cy="611981"/>
          </a:xfrm>
          <a:custGeom>
            <a:avLst/>
            <a:gdLst/>
            <a:ahLst/>
            <a:cxnLst/>
            <a:rect l="0" t="0" r="0" b="0"/>
            <a:pathLst>
              <a:path w="830" h="514" extrusionOk="0">
                <a:moveTo>
                  <a:pt x="432" y="0"/>
                </a:moveTo>
                <a:lnTo>
                  <a:pt x="0" y="0"/>
                </a:lnTo>
                <a:lnTo>
                  <a:pt x="398" y="514"/>
                </a:lnTo>
                <a:lnTo>
                  <a:pt x="830" y="514"/>
                </a:lnTo>
                <a:lnTo>
                  <a:pt x="432"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lvl="0">
              <a:spcBef>
                <a:spcPts val="0"/>
              </a:spcBef>
              <a:buNone/>
            </a:pPr>
            <a:endParaRPr/>
          </a:p>
        </p:txBody>
      </p:sp>
      <p:sp>
        <p:nvSpPr>
          <p:cNvPr id="24" name="Shape 24"/>
          <p:cNvSpPr/>
          <p:nvPr/>
        </p:nvSpPr>
        <p:spPr>
          <a:xfrm>
            <a:off x="984250" y="2614612"/>
            <a:ext cx="1322387" cy="611981"/>
          </a:xfrm>
          <a:custGeom>
            <a:avLst/>
            <a:gdLst/>
            <a:ahLst/>
            <a:cxnLst/>
            <a:rect l="0" t="0" r="0" b="0"/>
            <a:pathLst>
              <a:path w="833" h="514" extrusionOk="0">
                <a:moveTo>
                  <a:pt x="399" y="514"/>
                </a:moveTo>
                <a:lnTo>
                  <a:pt x="833" y="514"/>
                </a:lnTo>
                <a:lnTo>
                  <a:pt x="435" y="0"/>
                </a:lnTo>
                <a:lnTo>
                  <a:pt x="0" y="0"/>
                </a:lnTo>
                <a:lnTo>
                  <a:pt x="399" y="514"/>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lvl="0">
              <a:spcBef>
                <a:spcPts val="0"/>
              </a:spcBef>
              <a:buNone/>
            </a:pPr>
            <a:endParaRPr/>
          </a:p>
        </p:txBody>
      </p:sp>
      <p:sp>
        <p:nvSpPr>
          <p:cNvPr id="25" name="Shape 25"/>
          <p:cNvSpPr/>
          <p:nvPr/>
        </p:nvSpPr>
        <p:spPr>
          <a:xfrm>
            <a:off x="3175" y="2614612"/>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lvl="0">
              <a:spcBef>
                <a:spcPts val="0"/>
              </a:spcBef>
              <a:buNone/>
            </a:pPr>
            <a:endParaRPr/>
          </a:p>
        </p:txBody>
      </p:sp>
      <p:sp>
        <p:nvSpPr>
          <p:cNvPr id="26" name="Shape 26"/>
          <p:cNvSpPr/>
          <p:nvPr/>
        </p:nvSpPr>
        <p:spPr>
          <a:xfrm>
            <a:off x="984250" y="4533900"/>
            <a:ext cx="1322387" cy="609600"/>
          </a:xfrm>
          <a:custGeom>
            <a:avLst/>
            <a:gdLst/>
            <a:ahLst/>
            <a:cxnLst/>
            <a:rect l="0" t="0" r="0" b="0"/>
            <a:pathLst>
              <a:path w="833" h="512" extrusionOk="0">
                <a:moveTo>
                  <a:pt x="399" y="0"/>
                </a:moveTo>
                <a:lnTo>
                  <a:pt x="0" y="512"/>
                </a:lnTo>
                <a:lnTo>
                  <a:pt x="435" y="512"/>
                </a:lnTo>
                <a:lnTo>
                  <a:pt x="833" y="0"/>
                </a:lnTo>
                <a:lnTo>
                  <a:pt x="399"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lvl="0">
              <a:spcBef>
                <a:spcPts val="0"/>
              </a:spcBef>
              <a:buNone/>
            </a:pPr>
            <a:endParaRPr/>
          </a:p>
        </p:txBody>
      </p:sp>
      <p:sp>
        <p:nvSpPr>
          <p:cNvPr id="27" name="Shape 27"/>
          <p:cNvSpPr/>
          <p:nvPr/>
        </p:nvSpPr>
        <p:spPr>
          <a:xfrm>
            <a:off x="984250" y="3924300"/>
            <a:ext cx="1322387" cy="609600"/>
          </a:xfrm>
          <a:custGeom>
            <a:avLst/>
            <a:gdLst/>
            <a:ahLst/>
            <a:cxnLst/>
            <a:rect l="0" t="0" r="0" b="0"/>
            <a:pathLst>
              <a:path w="833" h="512" extrusionOk="0">
                <a:moveTo>
                  <a:pt x="435" y="0"/>
                </a:moveTo>
                <a:lnTo>
                  <a:pt x="0" y="0"/>
                </a:lnTo>
                <a:lnTo>
                  <a:pt x="399" y="512"/>
                </a:lnTo>
                <a:lnTo>
                  <a:pt x="833" y="512"/>
                </a:lnTo>
                <a:lnTo>
                  <a:pt x="435"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lvl="0">
              <a:spcBef>
                <a:spcPts val="0"/>
              </a:spcBef>
              <a:buNone/>
            </a:pPr>
            <a:endParaRPr/>
          </a:p>
        </p:txBody>
      </p:sp>
      <p:sp>
        <p:nvSpPr>
          <p:cNvPr id="28" name="Shape 28"/>
          <p:cNvSpPr/>
          <p:nvPr/>
        </p:nvSpPr>
        <p:spPr>
          <a:xfrm>
            <a:off x="1820863" y="3924300"/>
            <a:ext cx="1317625" cy="609600"/>
          </a:xfrm>
          <a:custGeom>
            <a:avLst/>
            <a:gdLst/>
            <a:ahLst/>
            <a:cxnLst/>
            <a:rect l="0" t="0" r="0" b="0"/>
            <a:pathLst>
              <a:path w="830" h="512" extrusionOk="0">
                <a:moveTo>
                  <a:pt x="434" y="0"/>
                </a:moveTo>
                <a:lnTo>
                  <a:pt x="0" y="0"/>
                </a:lnTo>
                <a:lnTo>
                  <a:pt x="398" y="512"/>
                </a:lnTo>
                <a:lnTo>
                  <a:pt x="830" y="512"/>
                </a:lnTo>
                <a:lnTo>
                  <a:pt x="434"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lvl="0">
              <a:spcBef>
                <a:spcPts val="0"/>
              </a:spcBef>
              <a:buNone/>
            </a:pPr>
            <a:endParaRPr/>
          </a:p>
        </p:txBody>
      </p:sp>
      <p:sp>
        <p:nvSpPr>
          <p:cNvPr id="29" name="Shape 29"/>
          <p:cNvSpPr/>
          <p:nvPr/>
        </p:nvSpPr>
        <p:spPr>
          <a:xfrm>
            <a:off x="3175" y="6096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lvl="0">
              <a:spcBef>
                <a:spcPts val="0"/>
              </a:spcBef>
              <a:buNone/>
            </a:pPr>
            <a:endParaRPr/>
          </a:p>
        </p:txBody>
      </p:sp>
      <p:sp>
        <p:nvSpPr>
          <p:cNvPr id="30" name="Shape 30"/>
          <p:cNvSpPr/>
          <p:nvPr/>
        </p:nvSpPr>
        <p:spPr>
          <a:xfrm>
            <a:off x="152400" y="1916906"/>
            <a:ext cx="1317625" cy="611981"/>
          </a:xfrm>
          <a:custGeom>
            <a:avLst/>
            <a:gdLst/>
            <a:ahLst/>
            <a:cxnLst/>
            <a:rect l="0" t="0" r="0" b="0"/>
            <a:pathLst>
              <a:path w="830" h="514" extrusionOk="0">
                <a:moveTo>
                  <a:pt x="0" y="514"/>
                </a:moveTo>
                <a:lnTo>
                  <a:pt x="432" y="514"/>
                </a:lnTo>
                <a:lnTo>
                  <a:pt x="830" y="0"/>
                </a:lnTo>
                <a:lnTo>
                  <a:pt x="398" y="0"/>
                </a:lnTo>
                <a:lnTo>
                  <a:pt x="0" y="514"/>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lvl="0">
              <a:spcBef>
                <a:spcPts val="0"/>
              </a:spcBef>
              <a:buNone/>
            </a:pPr>
            <a:endParaRPr/>
          </a:p>
        </p:txBody>
      </p:sp>
      <p:sp>
        <p:nvSpPr>
          <p:cNvPr id="31" name="Shape 31"/>
          <p:cNvSpPr/>
          <p:nvPr/>
        </p:nvSpPr>
        <p:spPr>
          <a:xfrm>
            <a:off x="984250" y="3226593"/>
            <a:ext cx="1322387" cy="609600"/>
          </a:xfrm>
          <a:custGeom>
            <a:avLst/>
            <a:gdLst/>
            <a:ahLst/>
            <a:cxnLst/>
            <a:rect l="0" t="0" r="0" b="0"/>
            <a:pathLst>
              <a:path w="833" h="512" extrusionOk="0">
                <a:moveTo>
                  <a:pt x="0" y="512"/>
                </a:moveTo>
                <a:lnTo>
                  <a:pt x="435" y="512"/>
                </a:lnTo>
                <a:lnTo>
                  <a:pt x="833" y="0"/>
                </a:lnTo>
                <a:lnTo>
                  <a:pt x="399" y="0"/>
                </a:lnTo>
                <a:lnTo>
                  <a:pt x="0" y="512"/>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lvl="0">
              <a:spcBef>
                <a:spcPts val="0"/>
              </a:spcBef>
              <a:buNone/>
            </a:pPr>
            <a:endParaRPr/>
          </a:p>
        </p:txBody>
      </p:sp>
      <p:sp>
        <p:nvSpPr>
          <p:cNvPr id="32" name="Shape 32"/>
          <p:cNvSpPr/>
          <p:nvPr/>
        </p:nvSpPr>
        <p:spPr>
          <a:xfrm>
            <a:off x="3175" y="3226593"/>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lvl="0">
              <a:spcBef>
                <a:spcPts val="0"/>
              </a:spcBef>
              <a:buNone/>
            </a:pPr>
            <a:endParaRPr/>
          </a:p>
        </p:txBody>
      </p:sp>
      <p:sp>
        <p:nvSpPr>
          <p:cNvPr id="33" name="Shape 33"/>
          <p:cNvSpPr/>
          <p:nvPr/>
        </p:nvSpPr>
        <p:spPr>
          <a:xfrm>
            <a:off x="1820863" y="4533900"/>
            <a:ext cx="1317625" cy="609600"/>
          </a:xfrm>
          <a:custGeom>
            <a:avLst/>
            <a:gdLst/>
            <a:ahLst/>
            <a:cxnLst/>
            <a:rect l="0" t="0" r="0" b="0"/>
            <a:pathLst>
              <a:path w="830" h="512" extrusionOk="0">
                <a:moveTo>
                  <a:pt x="398" y="0"/>
                </a:moveTo>
                <a:lnTo>
                  <a:pt x="0" y="512"/>
                </a:lnTo>
                <a:lnTo>
                  <a:pt x="434"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lvl="0">
              <a:spcBef>
                <a:spcPts val="0"/>
              </a:spcBef>
              <a:buNone/>
            </a:pPr>
            <a:endParaRPr/>
          </a:p>
        </p:txBody>
      </p:sp>
      <p:sp>
        <p:nvSpPr>
          <p:cNvPr id="34" name="Shape 34"/>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lvl="0">
              <a:spcBef>
                <a:spcPts val="0"/>
              </a:spcBef>
              <a:buNone/>
            </a:pPr>
            <a:endParaRPr/>
          </a:p>
        </p:txBody>
      </p:sp>
      <p:sp>
        <p:nvSpPr>
          <p:cNvPr id="35" name="Shape 35"/>
          <p:cNvSpPr/>
          <p:nvPr/>
        </p:nvSpPr>
        <p:spPr>
          <a:xfrm>
            <a:off x="3175" y="45339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lvl="0">
              <a:spcBef>
                <a:spcPts val="0"/>
              </a:spcBef>
              <a:buNone/>
            </a:pPr>
            <a:endParaRPr/>
          </a:p>
        </p:txBody>
      </p:sp>
      <p:sp>
        <p:nvSpPr>
          <p:cNvPr id="36" name="Shape 36"/>
          <p:cNvSpPr/>
          <p:nvPr/>
        </p:nvSpPr>
        <p:spPr>
          <a:xfrm>
            <a:off x="3175" y="392430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lvl="0">
              <a:spcBef>
                <a:spcPts val="0"/>
              </a:spcBef>
              <a:buNone/>
            </a:pPr>
            <a:endParaRPr/>
          </a:p>
        </p:txBody>
      </p:sp>
      <p:sp>
        <p:nvSpPr>
          <p:cNvPr id="37" name="Shape 37"/>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lvl="0">
              <a:spcBef>
                <a:spcPts val="0"/>
              </a:spcBef>
              <a:buNone/>
            </a:pPr>
            <a:endParaRPr/>
          </a:p>
        </p:txBody>
      </p:sp>
      <p:sp>
        <p:nvSpPr>
          <p:cNvPr id="38" name="Shape 38"/>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lvl="0">
              <a:spcBef>
                <a:spcPts val="0"/>
              </a:spcBef>
              <a:buNone/>
            </a:pPr>
            <a:endParaRPr/>
          </a:p>
        </p:txBody>
      </p:sp>
      <p:sp>
        <p:nvSpPr>
          <p:cNvPr id="39" name="Shape 39"/>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lvl="0">
              <a:spcBef>
                <a:spcPts val="0"/>
              </a:spcBef>
              <a:buNone/>
            </a:pPr>
            <a:endParaRPr/>
          </a:p>
        </p:txBody>
      </p:sp>
      <p:sp>
        <p:nvSpPr>
          <p:cNvPr id="40" name="Shape 40"/>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lvl="0">
              <a:spcBef>
                <a:spcPts val="0"/>
              </a:spcBef>
              <a:buNone/>
            </a:pPr>
            <a:endParaRPr/>
          </a:p>
        </p:txBody>
      </p:sp>
      <p:sp>
        <p:nvSpPr>
          <p:cNvPr id="41" name="Shape 41"/>
          <p:cNvSpPr/>
          <p:nvPr/>
        </p:nvSpPr>
        <p:spPr>
          <a:xfrm>
            <a:off x="8397875" y="2017"/>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900000" scaled="0"/>
          </a:gradFill>
          <a:ln>
            <a:noFill/>
          </a:ln>
        </p:spPr>
        <p:txBody>
          <a:bodyPr lIns="91425" tIns="45700" rIns="91425" bIns="45700" anchor="t" anchorCtr="0">
            <a:noAutofit/>
          </a:bodyPr>
          <a:lstStyle/>
          <a:p>
            <a:pPr lvl="0">
              <a:spcBef>
                <a:spcPts val="0"/>
              </a:spcBef>
              <a:buNone/>
            </a:pPr>
            <a:endParaRPr/>
          </a:p>
        </p:txBody>
      </p:sp>
      <p:sp>
        <p:nvSpPr>
          <p:cNvPr id="42" name="Shape 42"/>
          <p:cNvSpPr/>
          <p:nvPr/>
        </p:nvSpPr>
        <p:spPr>
          <a:xfrm>
            <a:off x="8397875" y="612225"/>
            <a:ext cx="746125" cy="607183"/>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lvl="0">
              <a:spcBef>
                <a:spcPts val="0"/>
              </a:spcBef>
              <a:buNone/>
            </a:pPr>
            <a:endParaRPr/>
          </a:p>
        </p:txBody>
      </p:sp>
      <p:sp>
        <p:nvSpPr>
          <p:cNvPr id="43" name="Shape 43"/>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lvl="0">
              <a:spcBef>
                <a:spcPts val="0"/>
              </a:spcBef>
              <a:buNone/>
            </a:pPr>
            <a:endParaRPr/>
          </a:p>
        </p:txBody>
      </p:sp>
      <p:sp>
        <p:nvSpPr>
          <p:cNvPr id="44" name="Shape 4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687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body" idx="1"/>
          </p:nvPr>
        </p:nvSpPr>
        <p:spPr>
          <a:xfrm>
            <a:off x="457200" y="1200150"/>
            <a:ext cx="8229600" cy="363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lvl="0">
              <a:spcBef>
                <a:spcPts val="0"/>
              </a:spcBef>
              <a:buNone/>
            </a:pPr>
            <a:endParaRPr/>
          </a:p>
        </p:txBody>
      </p:sp>
      <p:sp>
        <p:nvSpPr>
          <p:cNvPr id="49" name="Shape 49"/>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lvl="0">
              <a:spcBef>
                <a:spcPts val="0"/>
              </a:spcBef>
              <a:buNone/>
            </a:pPr>
            <a:endParaRPr/>
          </a:p>
        </p:txBody>
      </p:sp>
      <p:sp>
        <p:nvSpPr>
          <p:cNvPr id="50" name="Shape 50"/>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lvl="0">
              <a:spcBef>
                <a:spcPts val="0"/>
              </a:spcBef>
              <a:buNone/>
            </a:pPr>
            <a:endParaRPr/>
          </a:p>
        </p:txBody>
      </p:sp>
      <p:sp>
        <p:nvSpPr>
          <p:cNvPr id="51" name="Shape 51"/>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lvl="0">
              <a:spcBef>
                <a:spcPts val="0"/>
              </a:spcBef>
              <a:buNone/>
            </a:pPr>
            <a:endParaRPr/>
          </a:p>
        </p:txBody>
      </p:sp>
      <p:sp>
        <p:nvSpPr>
          <p:cNvPr id="52" name="Shape 5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687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body" idx="1"/>
          </p:nvPr>
        </p:nvSpPr>
        <p:spPr>
          <a:xfrm>
            <a:off x="457200" y="1200150"/>
            <a:ext cx="4038599" cy="3630300"/>
          </a:xfrm>
          <a:prstGeom prst="rect">
            <a:avLst/>
          </a:prstGeom>
        </p:spPr>
        <p:txBody>
          <a:bodyPr lIns="91425" tIns="91425" rIns="91425" bIns="91425" anchor="t" anchorCtr="0"/>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
        <p:nvSpPr>
          <p:cNvPr id="56" name="Shape 56"/>
          <p:cNvSpPr txBox="1">
            <a:spLocks noGrp="1"/>
          </p:cNvSpPr>
          <p:nvPr>
            <p:ph type="body" idx="2"/>
          </p:nvPr>
        </p:nvSpPr>
        <p:spPr>
          <a:xfrm>
            <a:off x="4648200" y="1200150"/>
            <a:ext cx="4038599" cy="3630300"/>
          </a:xfrm>
          <a:prstGeom prst="rect">
            <a:avLst/>
          </a:prstGeom>
        </p:spPr>
        <p:txBody>
          <a:bodyPr lIns="91425" tIns="91425" rIns="91425" bIns="91425" anchor="t" anchorCtr="0"/>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
        <p:nvSpPr>
          <p:cNvPr id="57" name="Shape 57"/>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lvl="0">
              <a:spcBef>
                <a:spcPts val="0"/>
              </a:spcBef>
              <a:buNone/>
            </a:pPr>
            <a:endParaRPr/>
          </a:p>
        </p:txBody>
      </p:sp>
      <p:sp>
        <p:nvSpPr>
          <p:cNvPr id="58" name="Shape 58"/>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lvl="0">
              <a:spcBef>
                <a:spcPts val="0"/>
              </a:spcBef>
              <a:buNone/>
            </a:pPr>
            <a:endParaRPr/>
          </a:p>
        </p:txBody>
      </p:sp>
      <p:sp>
        <p:nvSpPr>
          <p:cNvPr id="59" name="Shape 59"/>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lvl="0">
              <a:spcBef>
                <a:spcPts val="0"/>
              </a:spcBef>
              <a:buNone/>
            </a:pPr>
            <a:endParaRPr/>
          </a:p>
        </p:txBody>
      </p:sp>
      <p:sp>
        <p:nvSpPr>
          <p:cNvPr id="60" name="Shape 60"/>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lvl="0">
              <a:spcBef>
                <a:spcPts val="0"/>
              </a:spcBef>
              <a:buNone/>
            </a:pPr>
            <a:endParaRPr/>
          </a:p>
        </p:txBody>
      </p:sp>
      <p:sp>
        <p:nvSpPr>
          <p:cNvPr id="61" name="Shape 6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687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4" name="Shape 64"/>
          <p:cNvSpPr/>
          <p:nvPr/>
        </p:nvSpPr>
        <p:spPr>
          <a:xfrm>
            <a:off x="3175" y="2614612"/>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lvl="0">
              <a:spcBef>
                <a:spcPts val="0"/>
              </a:spcBef>
              <a:buNone/>
            </a:pPr>
            <a:endParaRPr/>
          </a:p>
        </p:txBody>
      </p:sp>
      <p:sp>
        <p:nvSpPr>
          <p:cNvPr id="65" name="Shape 65"/>
          <p:cNvSpPr/>
          <p:nvPr/>
        </p:nvSpPr>
        <p:spPr>
          <a:xfrm>
            <a:off x="3175" y="3226593"/>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lvl="0">
              <a:spcBef>
                <a:spcPts val="0"/>
              </a:spcBef>
              <a:buNone/>
            </a:pPr>
            <a:endParaRPr/>
          </a:p>
        </p:txBody>
      </p:sp>
      <p:sp>
        <p:nvSpPr>
          <p:cNvPr id="66" name="Shape 66"/>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lvl="0">
              <a:spcBef>
                <a:spcPts val="0"/>
              </a:spcBef>
              <a:buNone/>
            </a:pPr>
            <a:endParaRPr/>
          </a:p>
        </p:txBody>
      </p:sp>
      <p:sp>
        <p:nvSpPr>
          <p:cNvPr id="67" name="Shape 67"/>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lvl="0">
              <a:spcBef>
                <a:spcPts val="0"/>
              </a:spcBef>
              <a:buNone/>
            </a:pPr>
            <a:endParaRPr/>
          </a:p>
        </p:txBody>
      </p:sp>
      <p:sp>
        <p:nvSpPr>
          <p:cNvPr id="68" name="Shape 68"/>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lvl="0">
              <a:spcBef>
                <a:spcPts val="0"/>
              </a:spcBef>
              <a:buNone/>
            </a:pPr>
            <a:endParaRPr/>
          </a:p>
        </p:txBody>
      </p:sp>
      <p:sp>
        <p:nvSpPr>
          <p:cNvPr id="69" name="Shape 69"/>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lvl="0">
              <a:spcBef>
                <a:spcPts val="0"/>
              </a:spcBef>
              <a:buNone/>
            </a:pPr>
            <a:endParaRPr/>
          </a:p>
        </p:txBody>
      </p:sp>
      <p:sp>
        <p:nvSpPr>
          <p:cNvPr id="70" name="Shape 70"/>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lvl="0">
              <a:spcBef>
                <a:spcPts val="0"/>
              </a:spcBef>
              <a:buNone/>
            </a:pPr>
            <a:endParaRPr/>
          </a:p>
        </p:txBody>
      </p:sp>
      <p:sp>
        <p:nvSpPr>
          <p:cNvPr id="71" name="Shape 71"/>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lvl="0">
              <a:spcBef>
                <a:spcPts val="0"/>
              </a:spcBef>
              <a:buNone/>
            </a:pPr>
            <a:endParaRPr/>
          </a:p>
        </p:txBody>
      </p:sp>
      <p:sp>
        <p:nvSpPr>
          <p:cNvPr id="72" name="Shape 7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1574800" y="3320653"/>
            <a:ext cx="5486399" cy="513300"/>
          </a:xfrm>
          <a:prstGeom prst="rect">
            <a:avLst/>
          </a:prstGeom>
        </p:spPr>
        <p:txBody>
          <a:bodyPr lIns="91425" tIns="91425" rIns="91425" bIns="91425" anchor="t" anchorCtr="0"/>
          <a:lstStyle>
            <a:lvl1pPr lvl="0" algn="ctr">
              <a:spcBef>
                <a:spcPts val="0"/>
              </a:spcBef>
              <a:buSzPct val="100000"/>
              <a:buNone/>
              <a:defRPr sz="1800"/>
            </a:lvl1pPr>
          </a:lstStyle>
          <a:p>
            <a:endParaRPr/>
          </a:p>
        </p:txBody>
      </p:sp>
      <p:sp>
        <p:nvSpPr>
          <p:cNvPr id="75" name="Shape 75"/>
          <p:cNvSpPr/>
          <p:nvPr/>
        </p:nvSpPr>
        <p:spPr>
          <a:xfrm>
            <a:off x="3175" y="2614612"/>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lvl="0">
              <a:spcBef>
                <a:spcPts val="0"/>
              </a:spcBef>
              <a:buNone/>
            </a:pPr>
            <a:endParaRPr/>
          </a:p>
        </p:txBody>
      </p:sp>
      <p:sp>
        <p:nvSpPr>
          <p:cNvPr id="76" name="Shape 76"/>
          <p:cNvSpPr/>
          <p:nvPr/>
        </p:nvSpPr>
        <p:spPr>
          <a:xfrm>
            <a:off x="3175" y="3226593"/>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lvl="0">
              <a:spcBef>
                <a:spcPts val="0"/>
              </a:spcBef>
              <a:buNone/>
            </a:pPr>
            <a:endParaRPr/>
          </a:p>
        </p:txBody>
      </p:sp>
      <p:sp>
        <p:nvSpPr>
          <p:cNvPr id="77" name="Shape 77"/>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lvl="0">
              <a:spcBef>
                <a:spcPts val="0"/>
              </a:spcBef>
              <a:buNone/>
            </a:pPr>
            <a:endParaRPr/>
          </a:p>
        </p:txBody>
      </p:sp>
      <p:sp>
        <p:nvSpPr>
          <p:cNvPr id="78" name="Shape 78"/>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lIns="91425" tIns="45700" rIns="91425" bIns="45700" anchor="t" anchorCtr="0">
            <a:noAutofit/>
          </a:bodyPr>
          <a:lstStyle/>
          <a:p>
            <a:pPr lvl="0">
              <a:spcBef>
                <a:spcPts val="0"/>
              </a:spcBef>
              <a:buNone/>
            </a:pPr>
            <a:endParaRPr/>
          </a:p>
        </p:txBody>
      </p:sp>
      <p:sp>
        <p:nvSpPr>
          <p:cNvPr id="79" name="Shape 79"/>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lvl="0">
              <a:spcBef>
                <a:spcPts val="0"/>
              </a:spcBef>
              <a:buNone/>
            </a:pPr>
            <a:endParaRPr/>
          </a:p>
        </p:txBody>
      </p:sp>
      <p:sp>
        <p:nvSpPr>
          <p:cNvPr id="80" name="Shape 80"/>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91425" tIns="45700" rIns="91425" bIns="45700" anchor="t" anchorCtr="0">
            <a:noAutofit/>
          </a:bodyPr>
          <a:lstStyle/>
          <a:p>
            <a:pPr lvl="0">
              <a:spcBef>
                <a:spcPts val="0"/>
              </a:spcBef>
              <a:buNone/>
            </a:pPr>
            <a:endParaRPr/>
          </a:p>
        </p:txBody>
      </p:sp>
      <p:sp>
        <p:nvSpPr>
          <p:cNvPr id="81" name="Shape 81"/>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lvl="0">
              <a:spcBef>
                <a:spcPts val="0"/>
              </a:spcBef>
              <a:buNone/>
            </a:pPr>
            <a:endParaRPr/>
          </a:p>
        </p:txBody>
      </p:sp>
      <p:sp>
        <p:nvSpPr>
          <p:cNvPr id="82" name="Shape 82"/>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lvl="0">
              <a:spcBef>
                <a:spcPts val="0"/>
              </a:spcBef>
              <a:buNone/>
            </a:pPr>
            <a:endParaRPr/>
          </a:p>
        </p:txBody>
      </p:sp>
      <p:sp>
        <p:nvSpPr>
          <p:cNvPr id="83" name="Shape 8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1">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274320" y="2743200"/>
            <a:ext cx="6926700" cy="485699"/>
          </a:xfrm>
          <a:prstGeom prst="rect">
            <a:avLst/>
          </a:prstGeom>
          <a:noFill/>
          <a:ln>
            <a:noFill/>
          </a:ln>
        </p:spPr>
        <p:txBody>
          <a:bodyPr lIns="41900" tIns="41900" rIns="41900" bIns="41900" anchor="t" anchorCtr="0"/>
          <a:lstStyle>
            <a:lvl1pPr marL="0" marR="0" lvl="0" indent="0" algn="l" rtl="0">
              <a:spcBef>
                <a:spcPts val="0"/>
              </a:spcBef>
              <a:buClr>
                <a:schemeClr val="lt1"/>
              </a:buClr>
              <a:buSzPct val="100000"/>
              <a:buFont typeface="Calibri"/>
              <a:buNone/>
              <a:defRPr sz="600"/>
            </a:lvl1pPr>
            <a:lvl2pPr marL="0" marR="0" lvl="1" indent="0" algn="l" rtl="0">
              <a:spcBef>
                <a:spcPts val="0"/>
              </a:spcBef>
              <a:buSzPct val="100000"/>
              <a:defRPr sz="600"/>
            </a:lvl2pPr>
            <a:lvl3pPr marL="0" marR="0" lvl="2" indent="0" algn="l" rtl="0">
              <a:spcBef>
                <a:spcPts val="0"/>
              </a:spcBef>
              <a:buSzPct val="100000"/>
              <a:defRPr sz="600"/>
            </a:lvl3pPr>
            <a:lvl4pPr marL="0" marR="0" lvl="3" indent="0" algn="l" rtl="0">
              <a:spcBef>
                <a:spcPts val="0"/>
              </a:spcBef>
              <a:buSzPct val="100000"/>
              <a:defRPr sz="600"/>
            </a:lvl4pPr>
            <a:lvl5pPr marL="0" marR="0" lvl="4" indent="0" algn="l" rtl="0">
              <a:spcBef>
                <a:spcPts val="0"/>
              </a:spcBef>
              <a:buSzPct val="100000"/>
              <a:defRPr sz="600"/>
            </a:lvl5pPr>
            <a:lvl6pPr marL="0" marR="0" lvl="5" indent="0" algn="l" rtl="0">
              <a:spcBef>
                <a:spcPts val="0"/>
              </a:spcBef>
              <a:buSzPct val="100000"/>
              <a:defRPr sz="600"/>
            </a:lvl6pPr>
            <a:lvl7pPr marL="0" marR="0" lvl="6" indent="0" algn="l" rtl="0">
              <a:spcBef>
                <a:spcPts val="0"/>
              </a:spcBef>
              <a:buSzPct val="100000"/>
              <a:defRPr sz="600"/>
            </a:lvl7pPr>
            <a:lvl8pPr marL="0" marR="0" lvl="7" indent="0" algn="l" rtl="0">
              <a:spcBef>
                <a:spcPts val="0"/>
              </a:spcBef>
              <a:buSzPct val="100000"/>
              <a:defRPr sz="600"/>
            </a:lvl8pPr>
            <a:lvl9pPr marL="0" marR="0" lvl="8" indent="0" algn="l" rtl="0">
              <a:spcBef>
                <a:spcPts val="0"/>
              </a:spcBef>
              <a:buSzPct val="100000"/>
              <a:defRPr sz="600"/>
            </a:lvl9pPr>
          </a:lstStyle>
          <a:p>
            <a:endParaRPr/>
          </a:p>
        </p:txBody>
      </p:sp>
      <p:sp>
        <p:nvSpPr>
          <p:cNvPr id="88" name="Shape 88"/>
          <p:cNvSpPr txBox="1">
            <a:spLocks noGrp="1"/>
          </p:cNvSpPr>
          <p:nvPr>
            <p:ph type="subTitle" idx="1"/>
          </p:nvPr>
        </p:nvSpPr>
        <p:spPr>
          <a:xfrm>
            <a:off x="266700" y="3228975"/>
            <a:ext cx="6934199" cy="371400"/>
          </a:xfrm>
          <a:prstGeom prst="rect">
            <a:avLst/>
          </a:prstGeom>
          <a:noFill/>
          <a:ln>
            <a:noFill/>
          </a:ln>
        </p:spPr>
        <p:txBody>
          <a:bodyPr lIns="41900" tIns="41900" rIns="41900" bIns="41900" anchor="t" anchorCtr="0"/>
          <a:lstStyle>
            <a:lvl1pPr marL="0" marR="0" lvl="0" indent="0" algn="l" rtl="0">
              <a:spcBef>
                <a:spcPts val="500"/>
              </a:spcBef>
              <a:buClr>
                <a:schemeClr val="lt1"/>
              </a:buClr>
              <a:buSzPct val="100000"/>
              <a:buFont typeface="Arial"/>
              <a:buNone/>
              <a:defRPr sz="600"/>
            </a:lvl1pPr>
            <a:lvl2pPr marL="558800" marR="0" lvl="1" indent="0" algn="ctr" rtl="0">
              <a:spcBef>
                <a:spcPts val="700"/>
              </a:spcBef>
              <a:buClr>
                <a:srgbClr val="AFB1B2"/>
              </a:buClr>
              <a:buSzPct val="100000"/>
              <a:buFont typeface="Arial"/>
              <a:buNone/>
              <a:defRPr sz="600"/>
            </a:lvl2pPr>
            <a:lvl3pPr marL="1117600" marR="0" lvl="2" indent="0" algn="ctr" rtl="0">
              <a:spcBef>
                <a:spcPts val="600"/>
              </a:spcBef>
              <a:buClr>
                <a:srgbClr val="AFB1B2"/>
              </a:buClr>
              <a:buSzPct val="100000"/>
              <a:buFont typeface="Arial"/>
              <a:buNone/>
              <a:defRPr sz="600"/>
            </a:lvl3pPr>
            <a:lvl4pPr marL="1676400" marR="0" lvl="3" indent="0" algn="ctr" rtl="0">
              <a:spcBef>
                <a:spcPts val="500"/>
              </a:spcBef>
              <a:buClr>
                <a:srgbClr val="AFB1B2"/>
              </a:buClr>
              <a:buSzPct val="100000"/>
              <a:buFont typeface="Arial"/>
              <a:buNone/>
              <a:defRPr sz="600"/>
            </a:lvl4pPr>
            <a:lvl5pPr marL="2235200" marR="0" lvl="4" indent="0" algn="ctr" rtl="0">
              <a:spcBef>
                <a:spcPts val="500"/>
              </a:spcBef>
              <a:buClr>
                <a:srgbClr val="AFB1B2"/>
              </a:buClr>
              <a:buSzPct val="100000"/>
              <a:buFont typeface="Arial"/>
              <a:buNone/>
              <a:defRPr sz="600"/>
            </a:lvl5pPr>
            <a:lvl6pPr marL="2794000" marR="0" lvl="5" indent="0" algn="ctr" rtl="0">
              <a:spcBef>
                <a:spcPts val="500"/>
              </a:spcBef>
              <a:buClr>
                <a:srgbClr val="AFB1B2"/>
              </a:buClr>
              <a:buSzPct val="100000"/>
              <a:buFont typeface="Arial"/>
              <a:buNone/>
              <a:defRPr sz="600"/>
            </a:lvl6pPr>
            <a:lvl7pPr marL="3352800" marR="0" lvl="6" indent="0" algn="ctr" rtl="0">
              <a:spcBef>
                <a:spcPts val="500"/>
              </a:spcBef>
              <a:buClr>
                <a:srgbClr val="AFB1B2"/>
              </a:buClr>
              <a:buSzPct val="100000"/>
              <a:buFont typeface="Arial"/>
              <a:buNone/>
              <a:defRPr sz="600"/>
            </a:lvl7pPr>
            <a:lvl8pPr marL="3911600" marR="0" lvl="7" indent="0" algn="ctr" rtl="0">
              <a:spcBef>
                <a:spcPts val="500"/>
              </a:spcBef>
              <a:buClr>
                <a:srgbClr val="AFB1B2"/>
              </a:buClr>
              <a:buSzPct val="100000"/>
              <a:buFont typeface="Arial"/>
              <a:buNone/>
              <a:defRPr sz="600"/>
            </a:lvl8pPr>
            <a:lvl9pPr marL="4470400" marR="0" lvl="8" indent="0" algn="ctr" rtl="0">
              <a:spcBef>
                <a:spcPts val="500"/>
              </a:spcBef>
              <a:buClr>
                <a:srgbClr val="AFB1B2"/>
              </a:buClr>
              <a:buSzPct val="100000"/>
              <a:buFont typeface="Arial"/>
              <a:buNone/>
              <a:defRPr sz="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274320" y="2743200"/>
            <a:ext cx="6926700" cy="485699"/>
          </a:xfrm>
          <a:prstGeom prst="rect">
            <a:avLst/>
          </a:prstGeom>
          <a:noFill/>
          <a:ln>
            <a:noFill/>
          </a:ln>
        </p:spPr>
        <p:txBody>
          <a:bodyPr lIns="41900" tIns="41900" rIns="41900" bIns="41900" anchor="t" anchorCtr="0"/>
          <a:lstStyle>
            <a:lvl1pPr marL="0" marR="0" lvl="0" indent="0" algn="l" rtl="0">
              <a:spcBef>
                <a:spcPts val="0"/>
              </a:spcBef>
              <a:buClr>
                <a:schemeClr val="lt1"/>
              </a:buClr>
              <a:buSzPct val="100000"/>
              <a:buFont typeface="Calibri"/>
              <a:buNone/>
              <a:defRPr sz="600"/>
            </a:lvl1pPr>
            <a:lvl2pPr marL="0" marR="0" lvl="1" indent="0" algn="l" rtl="0">
              <a:spcBef>
                <a:spcPts val="0"/>
              </a:spcBef>
              <a:buSzPct val="100000"/>
              <a:defRPr sz="600"/>
            </a:lvl2pPr>
            <a:lvl3pPr marL="0" marR="0" lvl="2" indent="0" algn="l" rtl="0">
              <a:spcBef>
                <a:spcPts val="0"/>
              </a:spcBef>
              <a:buSzPct val="100000"/>
              <a:defRPr sz="600"/>
            </a:lvl3pPr>
            <a:lvl4pPr marL="0" marR="0" lvl="3" indent="0" algn="l" rtl="0">
              <a:spcBef>
                <a:spcPts val="0"/>
              </a:spcBef>
              <a:buSzPct val="100000"/>
              <a:defRPr sz="600"/>
            </a:lvl4pPr>
            <a:lvl5pPr marL="0" marR="0" lvl="4" indent="0" algn="l" rtl="0">
              <a:spcBef>
                <a:spcPts val="0"/>
              </a:spcBef>
              <a:buSzPct val="100000"/>
              <a:defRPr sz="600"/>
            </a:lvl5pPr>
            <a:lvl6pPr marL="0" marR="0" lvl="5" indent="0" algn="l" rtl="0">
              <a:spcBef>
                <a:spcPts val="0"/>
              </a:spcBef>
              <a:buSzPct val="100000"/>
              <a:defRPr sz="600"/>
            </a:lvl6pPr>
            <a:lvl7pPr marL="0" marR="0" lvl="6" indent="0" algn="l" rtl="0">
              <a:spcBef>
                <a:spcPts val="0"/>
              </a:spcBef>
              <a:buSzPct val="100000"/>
              <a:defRPr sz="600"/>
            </a:lvl7pPr>
            <a:lvl8pPr marL="0" marR="0" lvl="7" indent="0" algn="l" rtl="0">
              <a:spcBef>
                <a:spcPts val="0"/>
              </a:spcBef>
              <a:buSzPct val="100000"/>
              <a:defRPr sz="600"/>
            </a:lvl8pPr>
            <a:lvl9pPr marL="0" marR="0" lvl="8" indent="0" algn="l" rtl="0">
              <a:spcBef>
                <a:spcPts val="0"/>
              </a:spcBef>
              <a:buSzPct val="100000"/>
              <a:defRPr sz="600"/>
            </a:lvl9pPr>
          </a:lstStyle>
          <a:p>
            <a:endParaRPr/>
          </a:p>
        </p:txBody>
      </p:sp>
      <p:sp>
        <p:nvSpPr>
          <p:cNvPr id="91" name="Shape 91"/>
          <p:cNvSpPr txBox="1">
            <a:spLocks noGrp="1"/>
          </p:cNvSpPr>
          <p:nvPr>
            <p:ph type="subTitle" idx="1"/>
          </p:nvPr>
        </p:nvSpPr>
        <p:spPr>
          <a:xfrm>
            <a:off x="266700" y="3228975"/>
            <a:ext cx="6934199" cy="371400"/>
          </a:xfrm>
          <a:prstGeom prst="rect">
            <a:avLst/>
          </a:prstGeom>
          <a:noFill/>
          <a:ln>
            <a:noFill/>
          </a:ln>
        </p:spPr>
        <p:txBody>
          <a:bodyPr lIns="41900" tIns="41900" rIns="41900" bIns="41900" anchor="t" anchorCtr="0"/>
          <a:lstStyle>
            <a:lvl1pPr marL="0" marR="0" lvl="0" indent="0" algn="l" rtl="0">
              <a:spcBef>
                <a:spcPts val="500"/>
              </a:spcBef>
              <a:buClr>
                <a:schemeClr val="lt1"/>
              </a:buClr>
              <a:buSzPct val="100000"/>
              <a:buFont typeface="Arial"/>
              <a:buNone/>
              <a:defRPr sz="600"/>
            </a:lvl1pPr>
            <a:lvl2pPr marL="558800" marR="0" lvl="1" indent="0" algn="ctr" rtl="0">
              <a:spcBef>
                <a:spcPts val="700"/>
              </a:spcBef>
              <a:buClr>
                <a:srgbClr val="AFB1B2"/>
              </a:buClr>
              <a:buSzPct val="100000"/>
              <a:buFont typeface="Arial"/>
              <a:buNone/>
              <a:defRPr sz="600"/>
            </a:lvl2pPr>
            <a:lvl3pPr marL="1117600" marR="0" lvl="2" indent="0" algn="ctr" rtl="0">
              <a:spcBef>
                <a:spcPts val="600"/>
              </a:spcBef>
              <a:buClr>
                <a:srgbClr val="AFB1B2"/>
              </a:buClr>
              <a:buSzPct val="100000"/>
              <a:buFont typeface="Arial"/>
              <a:buNone/>
              <a:defRPr sz="600"/>
            </a:lvl3pPr>
            <a:lvl4pPr marL="1676400" marR="0" lvl="3" indent="0" algn="ctr" rtl="0">
              <a:spcBef>
                <a:spcPts val="500"/>
              </a:spcBef>
              <a:buClr>
                <a:srgbClr val="AFB1B2"/>
              </a:buClr>
              <a:buSzPct val="100000"/>
              <a:buFont typeface="Arial"/>
              <a:buNone/>
              <a:defRPr sz="600"/>
            </a:lvl4pPr>
            <a:lvl5pPr marL="2235200" marR="0" lvl="4" indent="0" algn="ctr" rtl="0">
              <a:spcBef>
                <a:spcPts val="500"/>
              </a:spcBef>
              <a:buClr>
                <a:srgbClr val="AFB1B2"/>
              </a:buClr>
              <a:buSzPct val="100000"/>
              <a:buFont typeface="Arial"/>
              <a:buNone/>
              <a:defRPr sz="600"/>
            </a:lvl5pPr>
            <a:lvl6pPr marL="2794000" marR="0" lvl="5" indent="0" algn="ctr" rtl="0">
              <a:spcBef>
                <a:spcPts val="500"/>
              </a:spcBef>
              <a:buClr>
                <a:srgbClr val="AFB1B2"/>
              </a:buClr>
              <a:buSzPct val="100000"/>
              <a:buFont typeface="Arial"/>
              <a:buNone/>
              <a:defRPr sz="600"/>
            </a:lvl6pPr>
            <a:lvl7pPr marL="3352800" marR="0" lvl="6" indent="0" algn="ctr" rtl="0">
              <a:spcBef>
                <a:spcPts val="500"/>
              </a:spcBef>
              <a:buClr>
                <a:srgbClr val="AFB1B2"/>
              </a:buClr>
              <a:buSzPct val="100000"/>
              <a:buFont typeface="Arial"/>
              <a:buNone/>
              <a:defRPr sz="600"/>
            </a:lvl7pPr>
            <a:lvl8pPr marL="3911600" marR="0" lvl="7" indent="0" algn="ctr" rtl="0">
              <a:spcBef>
                <a:spcPts val="500"/>
              </a:spcBef>
              <a:buClr>
                <a:srgbClr val="AFB1B2"/>
              </a:buClr>
              <a:buSzPct val="100000"/>
              <a:buFont typeface="Arial"/>
              <a:buNone/>
              <a:defRPr sz="600"/>
            </a:lvl8pPr>
            <a:lvl9pPr marL="4470400" marR="0" lvl="8" indent="0" algn="ctr" rtl="0">
              <a:spcBef>
                <a:spcPts val="500"/>
              </a:spcBef>
              <a:buClr>
                <a:srgbClr val="AFB1B2"/>
              </a:buClr>
              <a:buSzPct val="100000"/>
              <a:buFont typeface="Arial"/>
              <a:buNone/>
              <a:defRPr sz="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spTree>
      <p:nvGrpSpPr>
        <p:cNvPr id="1" name="Shape 105"/>
        <p:cNvGrpSpPr/>
        <p:nvPr/>
      </p:nvGrpSpPr>
      <p:grpSpPr>
        <a:xfrm>
          <a:off x="0" y="0"/>
          <a:ext cx="0" cy="0"/>
          <a:chOff x="0" y="0"/>
          <a:chExt cx="0" cy="0"/>
        </a:xfrm>
      </p:grpSpPr>
      <p:sp>
        <p:nvSpPr>
          <p:cNvPr id="106" name="Shape 106"/>
          <p:cNvSpPr txBox="1">
            <a:spLocks noGrp="1"/>
          </p:cNvSpPr>
          <p:nvPr>
            <p:ph type="sldNum" idx="12"/>
          </p:nvPr>
        </p:nvSpPr>
        <p:spPr>
          <a:xfrm>
            <a:off x="6328861" y="4640305"/>
            <a:ext cx="224339" cy="253916"/>
          </a:xfrm>
          <a:prstGeom prst="rect">
            <a:avLst/>
          </a:prstGeom>
          <a:noFill/>
          <a:ln>
            <a:noFill/>
          </a:ln>
        </p:spPr>
        <p:txBody>
          <a:bodyPr lIns="45700" tIns="45700" rIns="45700" bIns="45700" anchor="ctr" anchorCtr="0">
            <a:noAutofit/>
          </a:bodyPr>
          <a:lstStyle/>
          <a:p>
            <a:pPr algn="r">
              <a:buSzPct val="25000"/>
            </a:pPr>
            <a:fld id="{00000000-1234-1234-1234-123412341234}" type="slidenum">
              <a:rPr lang="en-US" sz="1200" smtClean="0">
                <a:solidFill>
                  <a:schemeClr val="dk1"/>
                </a:solidFill>
                <a:latin typeface="Source Sans Pro"/>
                <a:ea typeface="Source Sans Pro"/>
                <a:cs typeface="Source Sans Pro"/>
                <a:sym typeface="Source Sans Pro"/>
              </a:rPr>
              <a:pPr algn="r">
                <a:buSzPct val="25000"/>
              </a:pPr>
              <a:t>‹#›</a:t>
            </a:fld>
            <a:endParaRPr lang="en-US" sz="120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38352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890DA"/>
            </a:gs>
            <a:gs pos="100000">
              <a:schemeClr val="dk2"/>
            </a:gs>
          </a:gsLst>
          <a:path path="circle">
            <a:fillToRect t="100000" r="100000"/>
          </a:path>
          <a:tileRect l="-100000" b="-100000"/>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lstStyle>
            <a:lvl1pPr lvl="0">
              <a:spcBef>
                <a:spcPts val="0"/>
              </a:spcBef>
              <a:buClr>
                <a:schemeClr val="lt1"/>
              </a:buClr>
              <a:buSzPct val="100000"/>
              <a:buNone/>
              <a:defRPr sz="3600">
                <a:solidFill>
                  <a:schemeClr val="lt1"/>
                </a:solidFill>
              </a:defRPr>
            </a:lvl1pPr>
            <a:lvl2pPr lvl="1">
              <a:spcBef>
                <a:spcPts val="0"/>
              </a:spcBef>
              <a:buClr>
                <a:schemeClr val="lt1"/>
              </a:buClr>
              <a:buSzPct val="100000"/>
              <a:buNone/>
              <a:defRPr sz="3600">
                <a:solidFill>
                  <a:schemeClr val="lt1"/>
                </a:solidFill>
              </a:defRPr>
            </a:lvl2pPr>
            <a:lvl3pPr lvl="2">
              <a:spcBef>
                <a:spcPts val="0"/>
              </a:spcBef>
              <a:buClr>
                <a:schemeClr val="lt1"/>
              </a:buClr>
              <a:buSzPct val="100000"/>
              <a:buNone/>
              <a:defRPr sz="3600">
                <a:solidFill>
                  <a:schemeClr val="lt1"/>
                </a:solidFill>
              </a:defRPr>
            </a:lvl3pPr>
            <a:lvl4pPr lvl="3">
              <a:spcBef>
                <a:spcPts val="0"/>
              </a:spcBef>
              <a:buClr>
                <a:schemeClr val="lt1"/>
              </a:buClr>
              <a:buSzPct val="100000"/>
              <a:buNone/>
              <a:defRPr sz="3600">
                <a:solidFill>
                  <a:schemeClr val="lt1"/>
                </a:solidFill>
              </a:defRPr>
            </a:lvl4pPr>
            <a:lvl5pPr lvl="4">
              <a:spcBef>
                <a:spcPts val="0"/>
              </a:spcBef>
              <a:buClr>
                <a:schemeClr val="lt1"/>
              </a:buClr>
              <a:buSzPct val="100000"/>
              <a:buNone/>
              <a:defRPr sz="3600">
                <a:solidFill>
                  <a:schemeClr val="lt1"/>
                </a:solidFill>
              </a:defRPr>
            </a:lvl5pPr>
            <a:lvl6pPr lvl="5">
              <a:spcBef>
                <a:spcPts val="0"/>
              </a:spcBef>
              <a:buClr>
                <a:schemeClr val="lt1"/>
              </a:buClr>
              <a:buSzPct val="100000"/>
              <a:buNone/>
              <a:defRPr sz="3600">
                <a:solidFill>
                  <a:schemeClr val="lt1"/>
                </a:solidFill>
              </a:defRPr>
            </a:lvl6pPr>
            <a:lvl7pPr lvl="6">
              <a:spcBef>
                <a:spcPts val="0"/>
              </a:spcBef>
              <a:buClr>
                <a:schemeClr val="lt1"/>
              </a:buClr>
              <a:buSzPct val="100000"/>
              <a:buNone/>
              <a:defRPr sz="3600">
                <a:solidFill>
                  <a:schemeClr val="lt1"/>
                </a:solidFill>
              </a:defRPr>
            </a:lvl7pPr>
            <a:lvl8pPr lvl="7">
              <a:spcBef>
                <a:spcPts val="0"/>
              </a:spcBef>
              <a:buClr>
                <a:schemeClr val="lt1"/>
              </a:buClr>
              <a:buSzPct val="100000"/>
              <a:buNone/>
              <a:defRPr sz="3600">
                <a:solidFill>
                  <a:schemeClr val="lt1"/>
                </a:solidFill>
              </a:defRPr>
            </a:lvl8pPr>
            <a:lvl9pPr lvl="8">
              <a:spcBef>
                <a:spcPts val="0"/>
              </a:spcBef>
              <a:buClr>
                <a:schemeClr val="lt1"/>
              </a:buClr>
              <a:buSzPct val="100000"/>
              <a:buNone/>
              <a:defRPr sz="3600">
                <a:solidFill>
                  <a:schemeClr val="lt1"/>
                </a:solidFill>
              </a:defRPr>
            </a:lvl9pPr>
          </a:lstStyle>
          <a:p>
            <a:endParaRPr/>
          </a:p>
        </p:txBody>
      </p:sp>
      <p:sp>
        <p:nvSpPr>
          <p:cNvPr id="7" name="Shape 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lvl="0">
              <a:spcBef>
                <a:spcPts val="0"/>
              </a:spcBef>
              <a:buClr>
                <a:schemeClr val="lt1"/>
              </a:buClr>
              <a:buSzPct val="100000"/>
              <a:defRPr sz="3200">
                <a:solidFill>
                  <a:schemeClr val="lt1"/>
                </a:solidFill>
              </a:defRPr>
            </a:lvl1pPr>
            <a:lvl2pPr lvl="1">
              <a:spcBef>
                <a:spcPts val="560"/>
              </a:spcBef>
              <a:buClr>
                <a:schemeClr val="lt1"/>
              </a:buClr>
              <a:buSzPct val="100000"/>
              <a:defRPr sz="2800">
                <a:solidFill>
                  <a:schemeClr val="lt1"/>
                </a:solidFill>
              </a:defRPr>
            </a:lvl2pPr>
            <a:lvl3pPr lvl="2">
              <a:spcBef>
                <a:spcPts val="480"/>
              </a:spcBef>
              <a:buClr>
                <a:schemeClr val="lt1"/>
              </a:buClr>
              <a:buSzPct val="100000"/>
              <a:defRPr sz="2400">
                <a:solidFill>
                  <a:schemeClr val="lt1"/>
                </a:solidFill>
              </a:defRPr>
            </a:lvl3pPr>
            <a:lvl4pPr lvl="3">
              <a:spcBef>
                <a:spcPts val="400"/>
              </a:spcBef>
              <a:buClr>
                <a:schemeClr val="lt1"/>
              </a:buClr>
              <a:buSzPct val="100000"/>
              <a:defRPr sz="2000">
                <a:solidFill>
                  <a:schemeClr val="lt1"/>
                </a:solidFill>
              </a:defRPr>
            </a:lvl4pPr>
            <a:lvl5pPr lvl="4">
              <a:spcBef>
                <a:spcPts val="400"/>
              </a:spcBef>
              <a:buClr>
                <a:schemeClr val="lt1"/>
              </a:buClr>
              <a:buSzPct val="100000"/>
              <a:defRPr sz="2000">
                <a:solidFill>
                  <a:schemeClr val="lt1"/>
                </a:solidFill>
              </a:defRPr>
            </a:lvl5pPr>
            <a:lvl6pPr lvl="5">
              <a:spcBef>
                <a:spcPts val="400"/>
              </a:spcBef>
              <a:buClr>
                <a:schemeClr val="lt1"/>
              </a:buClr>
              <a:buSzPct val="100000"/>
              <a:defRPr sz="2000">
                <a:solidFill>
                  <a:schemeClr val="lt1"/>
                </a:solidFill>
              </a:defRPr>
            </a:lvl6pPr>
            <a:lvl7pPr lvl="6">
              <a:spcBef>
                <a:spcPts val="400"/>
              </a:spcBef>
              <a:buClr>
                <a:schemeClr val="lt1"/>
              </a:buClr>
              <a:buSzPct val="100000"/>
              <a:defRPr sz="2000">
                <a:solidFill>
                  <a:schemeClr val="lt1"/>
                </a:solidFill>
              </a:defRPr>
            </a:lvl7pPr>
            <a:lvl8pPr lvl="7">
              <a:spcBef>
                <a:spcPts val="400"/>
              </a:spcBef>
              <a:buClr>
                <a:schemeClr val="lt1"/>
              </a:buClr>
              <a:buSzPct val="100000"/>
              <a:defRPr sz="2000">
                <a:solidFill>
                  <a:schemeClr val="lt1"/>
                </a:solidFill>
              </a:defRPr>
            </a:lvl8pPr>
            <a:lvl9pPr lvl="8">
              <a:spcBef>
                <a:spcPts val="400"/>
              </a:spcBef>
              <a:buClr>
                <a:schemeClr val="lt1"/>
              </a:buClr>
              <a:buSzPct val="100000"/>
              <a:defRPr sz="2000">
                <a:solidFill>
                  <a:schemeClr val="lt1"/>
                </a:solidFill>
              </a:defRPr>
            </a:lvl9pPr>
          </a:lstStyle>
          <a:p>
            <a:endParaRPr/>
          </a:p>
        </p:txBody>
      </p:sp>
      <p:sp>
        <p:nvSpPr>
          <p:cNvPr id="8" name="Shape 8"/>
          <p:cNvSpPr/>
          <p:nvPr/>
        </p:nvSpPr>
        <p:spPr>
          <a:xfrm>
            <a:off x="0" y="0"/>
            <a:ext cx="3135299" cy="5143499"/>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9" name="Shape 9"/>
          <p:cNvSpPr/>
          <p:nvPr/>
        </p:nvSpPr>
        <p:spPr>
          <a:xfrm>
            <a:off x="3175" y="45339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lvl="0">
              <a:spcBef>
                <a:spcPts val="0"/>
              </a:spcBef>
              <a:buNone/>
            </a:pPr>
            <a:endParaRPr/>
          </a:p>
        </p:txBody>
      </p:sp>
      <p:sp>
        <p:nvSpPr>
          <p:cNvPr id="10" name="Shape 10"/>
          <p:cNvSpPr/>
          <p:nvPr/>
        </p:nvSpPr>
        <p:spPr>
          <a:xfrm>
            <a:off x="3175" y="392430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lvl="0">
              <a:spcBef>
                <a:spcPts val="0"/>
              </a:spcBef>
              <a:buNone/>
            </a:pPr>
            <a:endParaRPr/>
          </a:p>
        </p:txBody>
      </p:sp>
      <p:sp>
        <p:nvSpPr>
          <p:cNvPr id="11" name="Shape 11"/>
          <p:cNvSpPr/>
          <p:nvPr/>
        </p:nvSpPr>
        <p:spPr>
          <a:xfrm>
            <a:off x="8397875" y="2017"/>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900000" scaled="0"/>
          </a:gradFill>
          <a:ln>
            <a:noFill/>
          </a:ln>
        </p:spPr>
        <p:txBody>
          <a:bodyPr lIns="91425" tIns="45700" rIns="91425" bIns="45700" anchor="t" anchorCtr="0">
            <a:noAutofit/>
          </a:bodyPr>
          <a:lstStyle/>
          <a:p>
            <a:pPr lvl="0">
              <a:spcBef>
                <a:spcPts val="0"/>
              </a:spcBef>
              <a:buNone/>
            </a:pPr>
            <a:endParaRPr/>
          </a:p>
        </p:txBody>
      </p:sp>
      <p:sp>
        <p:nvSpPr>
          <p:cNvPr id="12" name="Shape 12"/>
          <p:cNvSpPr/>
          <p:nvPr/>
        </p:nvSpPr>
        <p:spPr>
          <a:xfrm>
            <a:off x="8397875" y="612225"/>
            <a:ext cx="746125" cy="607183"/>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lIns="91425" tIns="45700" rIns="91425" bIns="45700" anchor="t" anchorCtr="0">
            <a:noAutofit/>
          </a:bodyPr>
          <a:lstStyle/>
          <a:p>
            <a:pPr lvl="0">
              <a:spcBef>
                <a:spcPts val="0"/>
              </a:spcBef>
              <a:buNone/>
            </a:pPr>
            <a:endParaRPr/>
          </a:p>
        </p:txBody>
      </p:sp>
      <p:sp>
        <p:nvSpPr>
          <p:cNvPr id="13" name="Shape 13"/>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lt1"/>
                </a:solidFill>
              </a:rPr>
              <a:t>‹#›</a:t>
            </a:fld>
            <a:endParaRPr lang="en" sz="1300">
              <a:solidFill>
                <a:schemeClr val="lt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go.microsoft.com/fwlink/p/?LinkId=391418"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mail.hennepintech.edu/owa/redir.aspx?SURL=SlEDRplSKjy9MV5jqtQplkXOwkICZVGcgbn9oHaLveV9gThq5UvSCGgAdAB0AHAAcwA6AC8ALwBtAGkAeAAuAG8AZgBmAGkAYwBlAC4AYwBvAG0ALwA.&amp;URL=https://mix.office.com/"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https://mix.office.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sway.com/aasJ_CLRUzF23dG2"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softchalkcloud.com/lesson/serve/bVXztJvLYGUWDn/html"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flickr.com/photos/139983872@N04/album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document/d/1NFlze-Bxf2GT2CxeX2GqHpdUHtSQF6y4bGoy3lK4YHU/edit?usp=sharing"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www.normandale.edu/current-students/academic-resources/professional-development-center/teaching-tool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atomiclearning.com/" TargetMode="External"/><Relationship Id="rId5" Type="http://schemas.openxmlformats.org/officeDocument/2006/relationships/hyperlink" Target="https://www.digitalliteracyassessment.org/" TargetMode="External"/><Relationship Id="rId4" Type="http://schemas.openxmlformats.org/officeDocument/2006/relationships/hyperlink" Target="http://daqri.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heri.hutchinson@minneapolis.edu"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hyperlink" Target="mailto:Karen.Laplant@hennepintech.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353175" y="878541"/>
            <a:ext cx="8324700" cy="1057835"/>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 sz="4800" b="1" i="0" u="none" strike="noStrike" cap="none" dirty="0">
                <a:solidFill>
                  <a:schemeClr val="lt1"/>
                </a:solidFill>
                <a:latin typeface="Calibri"/>
                <a:ea typeface="Calibri"/>
                <a:cs typeface="Calibri"/>
                <a:sym typeface="Calibri"/>
              </a:rPr>
              <a:t>Upgrade your Teaching Tools 2.0</a:t>
            </a:r>
          </a:p>
        </p:txBody>
      </p:sp>
      <p:sp>
        <p:nvSpPr>
          <p:cNvPr id="97" name="Shape 97"/>
          <p:cNvSpPr txBox="1">
            <a:spLocks noGrp="1"/>
          </p:cNvSpPr>
          <p:nvPr>
            <p:ph type="subTitle" idx="1"/>
          </p:nvPr>
        </p:nvSpPr>
        <p:spPr>
          <a:xfrm>
            <a:off x="107576" y="2115672"/>
            <a:ext cx="9036424" cy="2142154"/>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Arial"/>
              <a:buNone/>
            </a:pPr>
            <a:r>
              <a:rPr lang="en" sz="2500" b="0" i="0" u="none" strike="noStrike" cap="none" dirty="0">
                <a:solidFill>
                  <a:schemeClr val="lt1"/>
                </a:solidFill>
                <a:latin typeface="Calibri"/>
                <a:ea typeface="Calibri"/>
                <a:cs typeface="Calibri"/>
                <a:sym typeface="Calibri"/>
              </a:rPr>
              <a:t>Dr. Sheri Hutchinson,  </a:t>
            </a:r>
            <a:r>
              <a:rPr lang="en" sz="2500" dirty="0">
                <a:latin typeface="Calibri"/>
                <a:ea typeface="Calibri"/>
                <a:cs typeface="Calibri"/>
                <a:sym typeface="Calibri"/>
              </a:rPr>
              <a:t>Minneapolis</a:t>
            </a:r>
            <a:r>
              <a:rPr lang="en" sz="2500" b="0" i="0" u="none" strike="noStrike" cap="none" dirty="0">
                <a:solidFill>
                  <a:schemeClr val="lt1"/>
                </a:solidFill>
                <a:latin typeface="Calibri"/>
                <a:ea typeface="Calibri"/>
                <a:cs typeface="Calibri"/>
                <a:sym typeface="Calibri"/>
              </a:rPr>
              <a:t> Community and Technical College</a:t>
            </a:r>
          </a:p>
          <a:p>
            <a:pPr marL="0" marR="0" lvl="0" indent="0" algn="l" rtl="0">
              <a:spcBef>
                <a:spcPts val="500"/>
              </a:spcBef>
              <a:buClr>
                <a:schemeClr val="lt1"/>
              </a:buClr>
              <a:buSzPct val="25000"/>
              <a:buFont typeface="Arial"/>
              <a:buNone/>
            </a:pPr>
            <a:r>
              <a:rPr lang="en" sz="2500" b="0" i="0" u="none" strike="noStrike" cap="none" dirty="0">
                <a:solidFill>
                  <a:schemeClr val="lt1"/>
                </a:solidFill>
                <a:latin typeface="Calibri"/>
                <a:ea typeface="Calibri"/>
                <a:cs typeface="Calibri"/>
                <a:sym typeface="Calibri"/>
              </a:rPr>
              <a:t>Karen LaPlant,  Hennepin Technical College</a:t>
            </a:r>
          </a:p>
          <a:p>
            <a:pPr marL="0" marR="0" lvl="0" indent="0" algn="l" rtl="0">
              <a:spcBef>
                <a:spcPts val="500"/>
              </a:spcBef>
              <a:buClr>
                <a:schemeClr val="lt1"/>
              </a:buClr>
              <a:buSzPct val="25000"/>
              <a:buFont typeface="Arial"/>
              <a:buNone/>
            </a:pPr>
            <a:endParaRPr lang="en" sz="2500" b="0" i="0" u="none" strike="noStrike" cap="none" dirty="0">
              <a:solidFill>
                <a:schemeClr val="lt1"/>
              </a:solidFill>
              <a:latin typeface="Calibri"/>
              <a:ea typeface="Calibri"/>
              <a:cs typeface="Calibri"/>
              <a:sym typeface="Calibri"/>
            </a:endParaRPr>
          </a:p>
          <a:p>
            <a:pPr marL="0" marR="0" lvl="0" indent="0" algn="ctr" rtl="0">
              <a:spcBef>
                <a:spcPts val="500"/>
              </a:spcBef>
              <a:buClr>
                <a:schemeClr val="lt1"/>
              </a:buClr>
              <a:buSzPct val="25000"/>
              <a:buFont typeface="Arial"/>
              <a:buNone/>
            </a:pPr>
            <a:r>
              <a:rPr lang="en" sz="3600" dirty="0">
                <a:latin typeface="Calibri"/>
                <a:ea typeface="Calibri"/>
                <a:cs typeface="Calibri"/>
                <a:sym typeface="Calibri"/>
              </a:rPr>
              <a:t>MN eLearning Summit</a:t>
            </a:r>
          </a:p>
          <a:p>
            <a:pPr marL="0" marR="0" lvl="0" indent="0" algn="ctr" rtl="0">
              <a:spcBef>
                <a:spcPts val="500"/>
              </a:spcBef>
              <a:buClr>
                <a:schemeClr val="lt1"/>
              </a:buClr>
              <a:buSzPct val="25000"/>
              <a:buFont typeface="Arial"/>
              <a:buNone/>
            </a:pPr>
            <a:r>
              <a:rPr lang="en" sz="3000" dirty="0">
                <a:latin typeface="Calibri"/>
                <a:ea typeface="Calibri"/>
                <a:cs typeface="Calibri"/>
                <a:sym typeface="Calibri"/>
              </a:rPr>
              <a:t>August 2-3, 2017</a:t>
            </a:r>
          </a:p>
          <a:p>
            <a:pPr marL="0" marR="0" lvl="0" indent="0" algn="l" rtl="0">
              <a:spcBef>
                <a:spcPts val="500"/>
              </a:spcBef>
              <a:buClr>
                <a:schemeClr val="lt1"/>
              </a:buClr>
              <a:buSzPct val="25000"/>
              <a:buFont typeface="Arial"/>
              <a:buNone/>
            </a:pPr>
            <a:endParaRPr sz="25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22960" y="214952"/>
            <a:ext cx="7543799" cy="1088067"/>
          </a:xfrm>
          <a:prstGeom prst="rect">
            <a:avLst/>
          </a:prstGeom>
          <a:noFill/>
          <a:ln>
            <a:noFill/>
          </a:ln>
        </p:spPr>
        <p:txBody>
          <a:bodyPr lIns="68569" tIns="34275" rIns="68569" bIns="34275" anchor="b" anchorCtr="0">
            <a:noAutofit/>
          </a:bodyPr>
          <a:lstStyle/>
          <a:p>
            <a:pPr>
              <a:lnSpc>
                <a:spcPct val="85000"/>
              </a:lnSpc>
              <a:buClr>
                <a:srgbClr val="3F3F3F"/>
              </a:buClr>
              <a:buSzPct val="25000"/>
            </a:pPr>
            <a:r>
              <a:rPr lang="en-US" sz="4000" b="1" dirty="0">
                <a:solidFill>
                  <a:schemeClr val="bg1"/>
                </a:solidFill>
                <a:latin typeface="Calibri"/>
                <a:ea typeface="Calibri"/>
                <a:cs typeface="Calibri"/>
                <a:sym typeface="Calibri"/>
              </a:rPr>
              <a:t>What is Universal Design?</a:t>
            </a:r>
          </a:p>
        </p:txBody>
      </p:sp>
      <p:sp>
        <p:nvSpPr>
          <p:cNvPr id="202" name="Shape 202"/>
          <p:cNvSpPr txBox="1"/>
          <p:nvPr/>
        </p:nvSpPr>
        <p:spPr>
          <a:xfrm>
            <a:off x="822960" y="2024217"/>
            <a:ext cx="7543799" cy="1384994"/>
          </a:xfrm>
          <a:prstGeom prst="rect">
            <a:avLst/>
          </a:prstGeom>
          <a:noFill/>
          <a:ln>
            <a:noFill/>
          </a:ln>
        </p:spPr>
        <p:txBody>
          <a:bodyPr lIns="68569" tIns="34275" rIns="68569" bIns="34275" anchor="t" anchorCtr="0">
            <a:noAutofit/>
          </a:bodyPr>
          <a:lstStyle/>
          <a:p>
            <a:pPr>
              <a:buSzPct val="25000"/>
            </a:pPr>
            <a:r>
              <a:rPr lang="en-US" sz="2800" dirty="0">
                <a:solidFill>
                  <a:schemeClr val="bg1"/>
                </a:solidFill>
                <a:latin typeface="Calibri"/>
                <a:ea typeface="Calibri"/>
                <a:cs typeface="Calibri"/>
                <a:sym typeface="Calibri"/>
              </a:rPr>
              <a:t>“The design of products and environments to be usable by all people,</a:t>
            </a:r>
            <a:r>
              <a:rPr lang="en-US" sz="2800" dirty="0">
                <a:solidFill>
                  <a:schemeClr val="dk1"/>
                </a:solidFill>
                <a:latin typeface="Calibri"/>
                <a:ea typeface="Calibri"/>
                <a:cs typeface="Calibri"/>
                <a:sym typeface="Calibri"/>
              </a:rPr>
              <a:t> </a:t>
            </a:r>
            <a:r>
              <a:rPr lang="en-US" sz="2800" dirty="0">
                <a:solidFill>
                  <a:srgbClr val="E48312"/>
                </a:solidFill>
                <a:latin typeface="Calibri"/>
                <a:ea typeface="Calibri"/>
                <a:cs typeface="Calibri"/>
                <a:sym typeface="Calibri"/>
              </a:rPr>
              <a:t>to the greatest extent possible</a:t>
            </a:r>
            <a:r>
              <a:rPr lang="en-US" sz="2800" dirty="0">
                <a:solidFill>
                  <a:schemeClr val="accent6"/>
                </a:solidFill>
                <a:latin typeface="Calibri"/>
                <a:ea typeface="Calibri"/>
                <a:cs typeface="Calibri"/>
                <a:sym typeface="Calibri"/>
              </a:rPr>
              <a:t>,</a:t>
            </a:r>
            <a:r>
              <a:rPr lang="en-US" sz="2800" dirty="0">
                <a:solidFill>
                  <a:schemeClr val="dk1"/>
                </a:solidFill>
                <a:latin typeface="Calibri"/>
                <a:ea typeface="Calibri"/>
                <a:cs typeface="Calibri"/>
                <a:sym typeface="Calibri"/>
              </a:rPr>
              <a:t> </a:t>
            </a:r>
            <a:r>
              <a:rPr lang="en-US" sz="2800" dirty="0">
                <a:solidFill>
                  <a:schemeClr val="bg1"/>
                </a:solidFill>
                <a:latin typeface="Calibri"/>
                <a:ea typeface="Calibri"/>
                <a:cs typeface="Calibri"/>
                <a:sym typeface="Calibri"/>
              </a:rPr>
              <a:t>without the need for adaptation or specialized design.”</a:t>
            </a:r>
          </a:p>
          <a:p>
            <a:endParaRPr sz="1350" dirty="0">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7425343" y="4844839"/>
            <a:ext cx="984018" cy="273844"/>
          </a:xfrm>
          <a:prstGeom prst="rect">
            <a:avLst/>
          </a:prstGeom>
          <a:noFill/>
          <a:ln>
            <a:noFill/>
          </a:ln>
        </p:spPr>
        <p:txBody>
          <a:bodyPr lIns="68569" tIns="34275" rIns="68569" bIns="34275" anchor="ctr" anchorCtr="0">
            <a:noAutofit/>
          </a:bodyPr>
          <a:lstStyle/>
          <a:p>
            <a:pPr algn="r">
              <a:buSzPct val="25000"/>
            </a:pPr>
            <a:fld id="{00000000-1234-1234-1234-123412341234}" type="slidenum">
              <a:rPr lang="en-US" sz="788">
                <a:solidFill>
                  <a:srgbClr val="FFFFFF"/>
                </a:solidFill>
                <a:latin typeface="Calibri"/>
                <a:ea typeface="Calibri"/>
                <a:cs typeface="Calibri"/>
                <a:sym typeface="Calibri"/>
              </a:rPr>
              <a:pPr algn="r">
                <a:buSzPct val="25000"/>
              </a:pPr>
              <a:t>10</a:t>
            </a:fld>
            <a:endParaRPr lang="en-US" sz="788">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813430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descr="UDL2.jpg"/>
          <p:cNvPicPr preferRelativeResize="0"/>
          <p:nvPr/>
        </p:nvPicPr>
        <p:blipFill rotWithShape="1">
          <a:blip r:embed="rId3">
            <a:alphaModFix/>
          </a:blip>
          <a:srcRect/>
          <a:stretch/>
        </p:blipFill>
        <p:spPr>
          <a:xfrm>
            <a:off x="1082543" y="1568748"/>
            <a:ext cx="2805628" cy="3021446"/>
          </a:xfrm>
          <a:prstGeom prst="rect">
            <a:avLst/>
          </a:prstGeom>
          <a:noFill/>
          <a:ln>
            <a:noFill/>
          </a:ln>
        </p:spPr>
      </p:pic>
      <p:sp>
        <p:nvSpPr>
          <p:cNvPr id="231" name="Shape 231"/>
          <p:cNvSpPr txBox="1"/>
          <p:nvPr/>
        </p:nvSpPr>
        <p:spPr>
          <a:xfrm>
            <a:off x="4331797" y="1364598"/>
            <a:ext cx="3874424" cy="3116237"/>
          </a:xfrm>
          <a:prstGeom prst="rect">
            <a:avLst/>
          </a:prstGeom>
          <a:noFill/>
          <a:ln>
            <a:noFill/>
          </a:ln>
        </p:spPr>
        <p:txBody>
          <a:bodyPr lIns="68569" tIns="34275" rIns="68569" bIns="34275" anchor="t" anchorCtr="0">
            <a:noAutofit/>
          </a:bodyPr>
          <a:lstStyle/>
          <a:p>
            <a:pPr>
              <a:buSzPct val="25000"/>
            </a:pPr>
            <a:r>
              <a:rPr lang="en-US" sz="1800" b="1" dirty="0">
                <a:solidFill>
                  <a:schemeClr val="bg1"/>
                </a:solidFill>
                <a:latin typeface="Calibri"/>
                <a:ea typeface="Calibri"/>
                <a:cs typeface="Calibri"/>
                <a:sym typeface="Calibri"/>
              </a:rPr>
              <a:t>WHAT</a:t>
            </a:r>
            <a:r>
              <a:rPr lang="en-US" sz="1800" dirty="0">
                <a:solidFill>
                  <a:schemeClr val="bg1"/>
                </a:solidFill>
                <a:latin typeface="Calibri"/>
                <a:ea typeface="Calibri"/>
                <a:cs typeface="Calibri"/>
                <a:sym typeface="Calibri"/>
              </a:rPr>
              <a:t>    For resourceful, knowledgeable learners, present information and content in different ways.</a:t>
            </a:r>
          </a:p>
          <a:p>
            <a:endParaRPr sz="1800" dirty="0">
              <a:solidFill>
                <a:schemeClr val="bg1"/>
              </a:solidFill>
              <a:latin typeface="Calibri"/>
              <a:ea typeface="Calibri"/>
              <a:cs typeface="Calibri"/>
              <a:sym typeface="Calibri"/>
            </a:endParaRPr>
          </a:p>
          <a:p>
            <a:pPr>
              <a:buSzPct val="25000"/>
            </a:pPr>
            <a:r>
              <a:rPr lang="en-US" sz="1800" b="1" dirty="0">
                <a:solidFill>
                  <a:schemeClr val="bg1"/>
                </a:solidFill>
                <a:latin typeface="Calibri"/>
                <a:ea typeface="Calibri"/>
                <a:cs typeface="Calibri"/>
                <a:sym typeface="Calibri"/>
              </a:rPr>
              <a:t>HOW  </a:t>
            </a:r>
            <a:r>
              <a:rPr lang="en-US" sz="1800" dirty="0">
                <a:solidFill>
                  <a:schemeClr val="bg1"/>
                </a:solidFill>
                <a:latin typeface="Calibri"/>
                <a:ea typeface="Calibri"/>
                <a:cs typeface="Calibri"/>
                <a:sym typeface="Calibri"/>
              </a:rPr>
              <a:t>For strategic, goal-directed learners, differentiate the ways that students can express what they know.</a:t>
            </a:r>
          </a:p>
          <a:p>
            <a:endParaRPr sz="1800" dirty="0">
              <a:solidFill>
                <a:schemeClr val="bg1"/>
              </a:solidFill>
              <a:latin typeface="Calibri"/>
              <a:ea typeface="Calibri"/>
              <a:cs typeface="Calibri"/>
              <a:sym typeface="Calibri"/>
            </a:endParaRPr>
          </a:p>
          <a:p>
            <a:pPr>
              <a:buSzPct val="25000"/>
            </a:pPr>
            <a:r>
              <a:rPr lang="en-US" sz="1800" b="1" dirty="0">
                <a:solidFill>
                  <a:schemeClr val="bg1"/>
                </a:solidFill>
                <a:latin typeface="Calibri"/>
                <a:ea typeface="Calibri"/>
                <a:cs typeface="Calibri"/>
                <a:sym typeface="Calibri"/>
              </a:rPr>
              <a:t>WHY  </a:t>
            </a:r>
            <a:r>
              <a:rPr lang="en-US" sz="1800" dirty="0">
                <a:solidFill>
                  <a:schemeClr val="bg1"/>
                </a:solidFill>
                <a:latin typeface="Calibri"/>
                <a:ea typeface="Calibri"/>
                <a:cs typeface="Calibri"/>
                <a:sym typeface="Calibri"/>
              </a:rPr>
              <a:t>For purposeful, motivated learners, stimulate interest and motivation for learning</a:t>
            </a:r>
          </a:p>
        </p:txBody>
      </p:sp>
      <p:sp>
        <p:nvSpPr>
          <p:cNvPr id="232" name="Shape 232"/>
          <p:cNvSpPr txBox="1">
            <a:spLocks noGrp="1"/>
          </p:cNvSpPr>
          <p:nvPr>
            <p:ph type="title"/>
          </p:nvPr>
        </p:nvSpPr>
        <p:spPr>
          <a:xfrm>
            <a:off x="822960" y="214952"/>
            <a:ext cx="7543799" cy="1088067"/>
          </a:xfrm>
          <a:prstGeom prst="rect">
            <a:avLst/>
          </a:prstGeom>
          <a:noFill/>
          <a:ln>
            <a:noFill/>
          </a:ln>
        </p:spPr>
        <p:txBody>
          <a:bodyPr lIns="68569" tIns="34275" rIns="68569" bIns="34275" anchor="b" anchorCtr="0">
            <a:noAutofit/>
          </a:bodyPr>
          <a:lstStyle/>
          <a:p>
            <a:pPr>
              <a:lnSpc>
                <a:spcPct val="85000"/>
              </a:lnSpc>
              <a:buClr>
                <a:srgbClr val="3F3F3F"/>
              </a:buClr>
              <a:buSzPct val="25000"/>
            </a:pPr>
            <a:r>
              <a:rPr lang="en-US" sz="4000" b="1" dirty="0">
                <a:solidFill>
                  <a:schemeClr val="bg1"/>
                </a:solidFill>
                <a:latin typeface="Calibri"/>
                <a:ea typeface="Calibri"/>
                <a:cs typeface="Calibri"/>
                <a:sym typeface="Calibri"/>
              </a:rPr>
              <a:t>Principles of Universal Design</a:t>
            </a:r>
          </a:p>
        </p:txBody>
      </p:sp>
    </p:spTree>
    <p:extLst>
      <p:ext uri="{BB962C8B-B14F-4D97-AF65-F5344CB8AC3E}">
        <p14:creationId xmlns:p14="http://schemas.microsoft.com/office/powerpoint/2010/main" val="142661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836023" y="426720"/>
            <a:ext cx="6631701" cy="1715589"/>
          </a:xfrm>
          <a:prstGeom prst="rect">
            <a:avLst/>
          </a:prstGeom>
          <a:noFill/>
          <a:ln>
            <a:noFill/>
          </a:ln>
        </p:spPr>
        <p:txBody>
          <a:bodyPr lIns="0" tIns="0" rIns="0" bIns="0" anchor="t" anchorCtr="0">
            <a:noAutofit/>
          </a:bodyPr>
          <a:lstStyle/>
          <a:p>
            <a:pPr marL="0" marR="0" lvl="0" indent="0" algn="ctr" rtl="0">
              <a:spcBef>
                <a:spcPts val="0"/>
              </a:spcBef>
              <a:buClr>
                <a:schemeClr val="lt1"/>
              </a:buClr>
              <a:buSzPct val="25000"/>
              <a:buFont typeface="Calibri"/>
              <a:buNone/>
            </a:pPr>
            <a:r>
              <a:rPr lang="en" sz="4600" b="1" i="0" u="none" strike="noStrike" cap="none" dirty="0">
                <a:solidFill>
                  <a:schemeClr val="lt1"/>
                </a:solidFill>
                <a:latin typeface="Calibri"/>
                <a:ea typeface="Calibri"/>
                <a:cs typeface="Calibri"/>
                <a:sym typeface="Calibri"/>
              </a:rPr>
              <a:t>OFFICE 36</a:t>
            </a:r>
            <a:r>
              <a:rPr lang="en" sz="4600" b="1" dirty="0">
                <a:latin typeface="Calibri"/>
                <a:ea typeface="Calibri"/>
                <a:cs typeface="Calibri"/>
                <a:sym typeface="Calibri"/>
              </a:rPr>
              <a:t>5</a:t>
            </a:r>
            <a:r>
              <a:rPr lang="en" sz="4600" b="1" i="0" u="none" strike="noStrike" cap="none" dirty="0">
                <a:solidFill>
                  <a:schemeClr val="lt1"/>
                </a:solidFill>
                <a:latin typeface="Calibri"/>
                <a:ea typeface="Calibri"/>
                <a:cs typeface="Calibri"/>
                <a:sym typeface="Calibri"/>
              </a:rPr>
              <a:t/>
            </a:r>
            <a:br>
              <a:rPr lang="en" sz="4600" b="1" i="0" u="none" strike="noStrike" cap="none" dirty="0">
                <a:solidFill>
                  <a:schemeClr val="lt1"/>
                </a:solidFill>
                <a:latin typeface="Calibri"/>
                <a:ea typeface="Calibri"/>
                <a:cs typeface="Calibri"/>
                <a:sym typeface="Calibri"/>
              </a:rPr>
            </a:br>
            <a:r>
              <a:rPr lang="en" sz="4600" b="1" i="0" u="none" strike="noStrike" cap="none" dirty="0">
                <a:solidFill>
                  <a:schemeClr val="lt1"/>
                </a:solidFill>
                <a:latin typeface="Calibri"/>
                <a:ea typeface="Calibri"/>
                <a:cs typeface="Calibri"/>
                <a:sym typeface="Calibri"/>
              </a:rPr>
              <a:t>  Make </a:t>
            </a:r>
            <a:r>
              <a:rPr lang="en-US" sz="4600" b="1" dirty="0">
                <a:latin typeface="Calibri"/>
                <a:ea typeface="Calibri"/>
                <a:cs typeface="Calibri"/>
                <a:sym typeface="Calibri"/>
              </a:rPr>
              <a:t>Life Universal</a:t>
            </a:r>
            <a:r>
              <a:rPr lang="en" sz="4600" b="1" i="0" u="none" strike="noStrike" cap="none" dirty="0">
                <a:solidFill>
                  <a:schemeClr val="lt1"/>
                </a:solidFill>
                <a:latin typeface="Calibri"/>
                <a:ea typeface="Calibri"/>
                <a:cs typeface="Calibri"/>
                <a:sym typeface="Calibri"/>
              </a:rPr>
              <a:t>!</a:t>
            </a:r>
          </a:p>
        </p:txBody>
      </p:sp>
      <p:sp>
        <p:nvSpPr>
          <p:cNvPr id="141" name="Shape 141"/>
          <p:cNvSpPr txBox="1"/>
          <p:nvPr/>
        </p:nvSpPr>
        <p:spPr>
          <a:xfrm>
            <a:off x="152400" y="3143250"/>
            <a:ext cx="6400799" cy="571500"/>
          </a:xfrm>
          <a:prstGeom prst="rect">
            <a:avLst/>
          </a:prstGeom>
          <a:noFill/>
          <a:ln>
            <a:noFill/>
          </a:ln>
        </p:spPr>
        <p:txBody>
          <a:bodyPr lIns="111775" tIns="55875" rIns="111775" bIns="55875" anchor="t" anchorCtr="0">
            <a:noAutofit/>
          </a:bodyPr>
          <a:lstStyle/>
          <a:p>
            <a:pPr marL="0" marR="0" lvl="0" indent="0" algn="l" rtl="0">
              <a:spcBef>
                <a:spcPts val="0"/>
              </a:spcBef>
              <a:buClr>
                <a:schemeClr val="lt1"/>
              </a:buClr>
              <a:buFont typeface="Arial"/>
              <a:buNone/>
            </a:pPr>
            <a:endParaRPr sz="2800" b="0" i="0" u="none" strike="noStrike" cap="none">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xmlns="" id="{F6211A29-59F4-429E-8229-4B398D87551C}"/>
              </a:ext>
            </a:extLst>
          </p:cNvPr>
          <p:cNvPicPr>
            <a:picLocks noChangeAspect="1"/>
          </p:cNvPicPr>
          <p:nvPr/>
        </p:nvPicPr>
        <p:blipFill>
          <a:blip r:embed="rId3"/>
          <a:stretch>
            <a:fillRect/>
          </a:stretch>
        </p:blipFill>
        <p:spPr>
          <a:xfrm>
            <a:off x="2338741" y="2072641"/>
            <a:ext cx="4104786" cy="25429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415169" y="386281"/>
            <a:ext cx="4030082" cy="485699"/>
          </a:xfrm>
          <a:prstGeom prst="rect">
            <a:avLst/>
          </a:prstGeom>
        </p:spPr>
        <p:txBody>
          <a:bodyPr lIns="41900" tIns="41900" rIns="41900" bIns="41900" anchor="t" anchorCtr="0">
            <a:noAutofit/>
          </a:bodyPr>
          <a:lstStyle/>
          <a:p>
            <a:pPr lvl="0">
              <a:spcBef>
                <a:spcPts val="0"/>
              </a:spcBef>
              <a:buNone/>
            </a:pPr>
            <a:r>
              <a:rPr lang="en" sz="3000" b="1" dirty="0"/>
              <a:t>Activity 1: </a:t>
            </a:r>
            <a:r>
              <a:rPr lang="en-US" sz="3000" b="1" dirty="0"/>
              <a:t>Office365</a:t>
            </a:r>
            <a:br>
              <a:rPr lang="en-US" sz="3000" b="1" dirty="0"/>
            </a:br>
            <a:r>
              <a:rPr lang="en" sz="3000" b="1" dirty="0"/>
              <a:t>Getting Organized</a:t>
            </a:r>
            <a:r>
              <a:rPr lang="en-US" sz="3000" b="1" dirty="0"/>
              <a:t> </a:t>
            </a:r>
            <a:br>
              <a:rPr lang="en-US" sz="3000" b="1" dirty="0"/>
            </a:br>
            <a:r>
              <a:rPr lang="en-US" sz="3000" b="1" dirty="0"/>
              <a:t>with Lens and Save to OneNote</a:t>
            </a:r>
            <a:endParaRPr lang="en" sz="3000" b="1" dirty="0"/>
          </a:p>
        </p:txBody>
      </p:sp>
      <p:sp>
        <p:nvSpPr>
          <p:cNvPr id="134" name="Shape 134"/>
          <p:cNvSpPr txBox="1">
            <a:spLocks noGrp="1"/>
          </p:cNvSpPr>
          <p:nvPr>
            <p:ph type="subTitle" idx="1"/>
          </p:nvPr>
        </p:nvSpPr>
        <p:spPr>
          <a:xfrm>
            <a:off x="344296" y="3335824"/>
            <a:ext cx="6934199" cy="632046"/>
          </a:xfrm>
          <a:prstGeom prst="rect">
            <a:avLst/>
          </a:prstGeom>
        </p:spPr>
        <p:txBody>
          <a:bodyPr lIns="41900" tIns="41900" rIns="41900" bIns="41900" anchor="t" anchorCtr="0">
            <a:noAutofit/>
          </a:bodyPr>
          <a:lstStyle/>
          <a:p>
            <a:pPr marL="285750" lvl="0" indent="-285750" rtl="0">
              <a:spcBef>
                <a:spcPts val="0"/>
              </a:spcBef>
              <a:buFont typeface="Arial" charset="0"/>
              <a:buChar char="•"/>
            </a:pPr>
            <a:r>
              <a:rPr lang="en-US" sz="1400" dirty="0"/>
              <a:t>Download lens to your smart phone</a:t>
            </a:r>
          </a:p>
          <a:p>
            <a:pPr marL="285750" lvl="0" indent="-285750" rtl="0">
              <a:spcBef>
                <a:spcPts val="0"/>
              </a:spcBef>
              <a:buFont typeface="Arial" charset="0"/>
              <a:buChar char="•"/>
            </a:pPr>
            <a:r>
              <a:rPr lang="en-US" sz="1400" dirty="0"/>
              <a:t>Must be a device with a camera!</a:t>
            </a:r>
          </a:p>
          <a:p>
            <a:pPr marL="285750" lvl="0" indent="-285750" rtl="0">
              <a:spcBef>
                <a:spcPts val="0"/>
              </a:spcBef>
              <a:buFont typeface="Arial" charset="0"/>
              <a:buChar char="•"/>
            </a:pPr>
            <a:endParaRPr lang="en-US" sz="1400" dirty="0"/>
          </a:p>
          <a:p>
            <a:pPr marL="285750" lvl="0" indent="-285750" rtl="0">
              <a:spcBef>
                <a:spcPts val="0"/>
              </a:spcBef>
              <a:buFont typeface="Arial" charset="0"/>
              <a:buChar char="•"/>
            </a:pPr>
            <a:r>
              <a:rPr lang="en-US" sz="1400" dirty="0"/>
              <a:t>Must have your phone connected with your Office365 through login</a:t>
            </a:r>
            <a:endParaRPr lang="en"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395" y="871980"/>
            <a:ext cx="4479793" cy="29495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anose="020F0502020204030204" pitchFamily="34" charset="0"/>
              </a:rPr>
              <a:t>One Note</a:t>
            </a:r>
          </a:p>
        </p:txBody>
      </p:sp>
      <p:sp>
        <p:nvSpPr>
          <p:cNvPr id="3" name="Subtitle 2"/>
          <p:cNvSpPr>
            <a:spLocks noGrp="1"/>
          </p:cNvSpPr>
          <p:nvPr>
            <p:ph type="subTitle" idx="1"/>
          </p:nvPr>
        </p:nvSpPr>
        <p:spPr>
          <a:xfrm>
            <a:off x="2743201" y="2361652"/>
            <a:ext cx="6400799" cy="1876245"/>
          </a:xfrm>
        </p:spPr>
        <p:txBody>
          <a:bodyPr/>
          <a:lstStyle/>
          <a:p>
            <a:r>
              <a:rPr lang="en-US" dirty="0">
                <a:latin typeface="Calibri" panose="020F0502020204030204" pitchFamily="34" charset="0"/>
              </a:rPr>
              <a:t>Add Video</a:t>
            </a:r>
          </a:p>
          <a:p>
            <a:r>
              <a:rPr lang="en-US" dirty="0">
                <a:latin typeface="Calibri" panose="020F0502020204030204" pitchFamily="34" charset="0"/>
              </a:rPr>
              <a:t>Add Text</a:t>
            </a:r>
          </a:p>
          <a:p>
            <a:r>
              <a:rPr lang="en-US" dirty="0">
                <a:latin typeface="Calibri" panose="020F0502020204030204" pitchFamily="34" charset="0"/>
              </a:rPr>
              <a:t>Use Whiteboard Lens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749" y="639147"/>
            <a:ext cx="2578100" cy="2844800"/>
          </a:xfrm>
          <a:prstGeom prst="rect">
            <a:avLst/>
          </a:prstGeom>
        </p:spPr>
      </p:pic>
    </p:spTree>
    <p:extLst>
      <p:ext uri="{BB962C8B-B14F-4D97-AF65-F5344CB8AC3E}">
        <p14:creationId xmlns:p14="http://schemas.microsoft.com/office/powerpoint/2010/main" val="51079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647700" y="1314450"/>
            <a:ext cx="7696199" cy="485775"/>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 sz="4000" b="1" i="0" u="none" strike="noStrike" cap="none" dirty="0">
                <a:solidFill>
                  <a:schemeClr val="lt1"/>
                </a:solidFill>
                <a:latin typeface="Calibri"/>
                <a:ea typeface="Calibri"/>
                <a:cs typeface="Calibri"/>
                <a:sym typeface="Calibri"/>
              </a:rPr>
              <a:t>Office in Education</a:t>
            </a:r>
            <a:br>
              <a:rPr lang="en" sz="4000" b="1" i="0" u="none" strike="noStrike" cap="none" dirty="0">
                <a:solidFill>
                  <a:schemeClr val="lt1"/>
                </a:solidFill>
                <a:latin typeface="Calibri"/>
                <a:ea typeface="Calibri"/>
                <a:cs typeface="Calibri"/>
                <a:sym typeface="Calibri"/>
              </a:rPr>
            </a:br>
            <a:r>
              <a:rPr lang="en" sz="4000" b="1" i="0" u="none" strike="noStrike" cap="none" dirty="0">
                <a:solidFill>
                  <a:schemeClr val="lt1"/>
                </a:solidFill>
                <a:latin typeface="Calibri"/>
                <a:ea typeface="Calibri"/>
                <a:cs typeface="Calibri"/>
                <a:sym typeface="Calibri"/>
              </a:rPr>
              <a:t> </a:t>
            </a:r>
            <a:br>
              <a:rPr lang="en" sz="4000" b="1" i="0" u="none" strike="noStrike" cap="none" dirty="0">
                <a:solidFill>
                  <a:schemeClr val="lt1"/>
                </a:solidFill>
                <a:latin typeface="Calibri"/>
                <a:ea typeface="Calibri"/>
                <a:cs typeface="Calibri"/>
                <a:sym typeface="Calibri"/>
              </a:rPr>
            </a:br>
            <a:endParaRPr lang="en" sz="4000" b="1" i="0" u="none" strike="noStrike" cap="none" dirty="0">
              <a:solidFill>
                <a:schemeClr val="lt1"/>
              </a:solidFill>
              <a:latin typeface="Calibri"/>
              <a:ea typeface="Calibri"/>
              <a:cs typeface="Calibri"/>
              <a:sym typeface="Calibri"/>
            </a:endParaRPr>
          </a:p>
        </p:txBody>
      </p:sp>
      <p:sp>
        <p:nvSpPr>
          <p:cNvPr id="147" name="Shape 147"/>
          <p:cNvSpPr txBox="1">
            <a:spLocks noGrp="1"/>
          </p:cNvSpPr>
          <p:nvPr>
            <p:ph type="subTitle" idx="1"/>
          </p:nvPr>
        </p:nvSpPr>
        <p:spPr>
          <a:xfrm>
            <a:off x="647700" y="1885950"/>
            <a:ext cx="6934199" cy="3114674"/>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Arial"/>
              <a:buNone/>
            </a:pPr>
            <a:endParaRPr sz="2500" b="1" i="0" u="none" strike="noStrike" cap="none" dirty="0">
              <a:solidFill>
                <a:schemeClr val="lt1"/>
              </a:solidFill>
              <a:latin typeface="Calibri"/>
              <a:ea typeface="Calibri"/>
              <a:cs typeface="Calibri"/>
              <a:sym typeface="Calibri"/>
            </a:endParaRPr>
          </a:p>
          <a:p>
            <a:pPr marL="0" marR="0" lvl="0" indent="0" algn="l" rtl="0">
              <a:spcBef>
                <a:spcPts val="700"/>
              </a:spcBef>
              <a:buClr>
                <a:schemeClr val="lt1"/>
              </a:buClr>
              <a:buSzPct val="25000"/>
              <a:buFont typeface="Arial"/>
              <a:buNone/>
            </a:pPr>
            <a:r>
              <a:rPr lang="en" sz="3300" b="0" i="0" u="none" strike="noStrike" cap="none" dirty="0">
                <a:solidFill>
                  <a:schemeClr val="lt1"/>
                </a:solidFill>
                <a:latin typeface="Calibri"/>
                <a:ea typeface="Calibri"/>
                <a:cs typeface="Calibri"/>
                <a:sym typeface="Calibri"/>
              </a:rPr>
              <a:t>Inspire, engage, collaborate, and work wonders in and out of the classroom with Office365</a:t>
            </a:r>
          </a:p>
          <a:p>
            <a:pPr marL="0" marR="0" lvl="0" indent="0" algn="l" rtl="0">
              <a:spcBef>
                <a:spcPts val="500"/>
              </a:spcBef>
              <a:buClr>
                <a:schemeClr val="lt1"/>
              </a:buClr>
              <a:buSzPct val="25000"/>
              <a:buFont typeface="Arial"/>
              <a:buNone/>
            </a:pPr>
            <a:endParaRPr sz="25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605650" y="1123750"/>
            <a:ext cx="7696199" cy="1127400"/>
          </a:xfrm>
          <a:prstGeom prst="rect">
            <a:avLst/>
          </a:prstGeom>
          <a:noFill/>
          <a:ln>
            <a:noFill/>
          </a:ln>
        </p:spPr>
        <p:txBody>
          <a:bodyPr lIns="0" tIns="0" rIns="0" bIns="0" anchor="t" anchorCtr="0">
            <a:noAutofit/>
          </a:bodyPr>
          <a:lstStyle/>
          <a:p>
            <a:pPr lvl="0" rtl="0">
              <a:spcBef>
                <a:spcPts val="0"/>
              </a:spcBef>
              <a:buClr>
                <a:schemeClr val="lt1"/>
              </a:buClr>
              <a:buSzPct val="25000"/>
              <a:buFont typeface="Arial"/>
              <a:buNone/>
            </a:pPr>
            <a:r>
              <a:rPr lang="en" sz="4000" b="1" dirty="0">
                <a:latin typeface="Calibri"/>
                <a:ea typeface="Calibri"/>
                <a:cs typeface="Calibri"/>
                <a:sym typeface="Calibri"/>
              </a:rPr>
              <a:t>Office365 Education for Students</a:t>
            </a:r>
            <a:r>
              <a:rPr lang="en" sz="4000" b="1" i="0" u="none" strike="noStrike" cap="none" dirty="0">
                <a:solidFill>
                  <a:schemeClr val="lt1"/>
                </a:solidFill>
                <a:latin typeface="Calibri"/>
                <a:ea typeface="Calibri"/>
                <a:cs typeface="Calibri"/>
                <a:sym typeface="Calibri"/>
              </a:rPr>
              <a:t/>
            </a:r>
            <a:br>
              <a:rPr lang="en" sz="4000" b="1" i="0" u="none" strike="noStrike" cap="none" dirty="0">
                <a:solidFill>
                  <a:schemeClr val="lt1"/>
                </a:solidFill>
                <a:latin typeface="Calibri"/>
                <a:ea typeface="Calibri"/>
                <a:cs typeface="Calibri"/>
                <a:sym typeface="Calibri"/>
              </a:rPr>
            </a:br>
            <a:endParaRPr lang="en" sz="4000" b="1" i="0" u="none" strike="noStrike" cap="none" dirty="0">
              <a:solidFill>
                <a:schemeClr val="lt1"/>
              </a:solidFill>
              <a:latin typeface="Calibri"/>
              <a:ea typeface="Calibri"/>
              <a:cs typeface="Calibri"/>
              <a:sym typeface="Calibri"/>
            </a:endParaRPr>
          </a:p>
        </p:txBody>
      </p:sp>
      <p:sp>
        <p:nvSpPr>
          <p:cNvPr id="153" name="Shape 153"/>
          <p:cNvSpPr txBox="1">
            <a:spLocks noGrp="1"/>
          </p:cNvSpPr>
          <p:nvPr>
            <p:ph type="subTitle" idx="1"/>
          </p:nvPr>
        </p:nvSpPr>
        <p:spPr>
          <a:xfrm>
            <a:off x="805475" y="1781750"/>
            <a:ext cx="6934199" cy="3218999"/>
          </a:xfrm>
          <a:prstGeom prst="rect">
            <a:avLst/>
          </a:prstGeom>
          <a:noFill/>
          <a:ln>
            <a:noFill/>
          </a:ln>
        </p:spPr>
        <p:txBody>
          <a:bodyPr lIns="0" tIns="0" rIns="0" bIns="0" anchor="t" anchorCtr="0">
            <a:noAutofit/>
          </a:bodyPr>
          <a:lstStyle/>
          <a:p>
            <a:pPr marL="317500" marR="0" lvl="0" indent="-323850" algn="l" rtl="0">
              <a:spcBef>
                <a:spcPts val="500"/>
              </a:spcBef>
              <a:buClr>
                <a:schemeClr val="lt1"/>
              </a:buClr>
              <a:buSzPct val="100000"/>
              <a:buFont typeface="Arial"/>
              <a:buChar char="•"/>
            </a:pPr>
            <a:r>
              <a:rPr lang="en" sz="2500" b="0" i="0" u="none" strike="noStrike" cap="none">
                <a:solidFill>
                  <a:schemeClr val="lt1"/>
                </a:solidFill>
                <a:latin typeface="Calibri"/>
                <a:ea typeface="Calibri"/>
                <a:cs typeface="Calibri"/>
                <a:sym typeface="Calibri"/>
              </a:rPr>
              <a:t>available for free to students who are enrolled at qualifying school</a:t>
            </a:r>
          </a:p>
          <a:p>
            <a:pPr marL="317500" marR="0" lvl="0" indent="-323850" algn="l" rtl="0">
              <a:spcBef>
                <a:spcPts val="500"/>
              </a:spcBef>
              <a:buClr>
                <a:schemeClr val="lt1"/>
              </a:buClr>
              <a:buSzPct val="100000"/>
              <a:buFont typeface="Arial"/>
              <a:buChar char="•"/>
            </a:pPr>
            <a:r>
              <a:rPr lang="en" sz="2500" b="0" i="0" u="none" strike="noStrike" cap="none">
                <a:solidFill>
                  <a:schemeClr val="lt1"/>
                </a:solidFill>
                <a:latin typeface="Calibri"/>
                <a:ea typeface="Calibri"/>
                <a:cs typeface="Calibri"/>
                <a:sym typeface="Calibri"/>
              </a:rPr>
              <a:t>Install Office on up to 5 PCs or Macs and on other mobile devices, including Android, iPad®, and Windows tablets</a:t>
            </a:r>
          </a:p>
          <a:p>
            <a:pPr marL="317500" marR="0" lvl="0" indent="-323850" algn="l" rtl="0">
              <a:spcBef>
                <a:spcPts val="500"/>
              </a:spcBef>
              <a:buClr>
                <a:schemeClr val="lt1"/>
              </a:buClr>
              <a:buSzPct val="100000"/>
              <a:buFont typeface="Arial"/>
              <a:buChar char="•"/>
            </a:pPr>
            <a:r>
              <a:rPr lang="en" sz="2500" b="0" i="0" u="none" strike="noStrike" cap="none">
                <a:solidFill>
                  <a:schemeClr val="lt1"/>
                </a:solidFill>
                <a:latin typeface="Calibri"/>
                <a:ea typeface="Calibri"/>
                <a:cs typeface="Calibri"/>
                <a:sym typeface="Calibri"/>
              </a:rPr>
              <a:t>Check with your IT Department</a:t>
            </a:r>
          </a:p>
          <a:p>
            <a:pPr marL="317500" marR="0" lvl="0" indent="-323850" algn="l" rtl="0">
              <a:spcBef>
                <a:spcPts val="500"/>
              </a:spcBef>
              <a:buClr>
                <a:schemeClr val="lt1"/>
              </a:buClr>
              <a:buSzPct val="100000"/>
              <a:buFont typeface="Arial"/>
              <a:buChar char="•"/>
            </a:pPr>
            <a:r>
              <a:rPr lang="en" sz="2500" b="0" i="0" u="none" strike="noStrike" cap="none">
                <a:solidFill>
                  <a:schemeClr val="lt1"/>
                </a:solidFill>
                <a:latin typeface="Calibri"/>
                <a:ea typeface="Calibri"/>
                <a:cs typeface="Calibri"/>
                <a:sym typeface="Calibri"/>
              </a:rPr>
              <a:t>Sign up at </a:t>
            </a:r>
            <a:r>
              <a:rPr lang="en" sz="2500" b="0" i="1" u="sng" strike="noStrike" cap="none">
                <a:latin typeface="Calibri"/>
                <a:ea typeface="Calibri"/>
                <a:cs typeface="Calibri"/>
                <a:sym typeface="Calibri"/>
                <a:hlinkClick r:id="rId3"/>
              </a:rPr>
              <a:t>www.office.com/getOffice365</a:t>
            </a:r>
          </a:p>
          <a:p>
            <a:pPr marL="0" marR="0" lvl="0" indent="0" algn="l" rtl="0">
              <a:spcBef>
                <a:spcPts val="500"/>
              </a:spcBef>
              <a:buClr>
                <a:schemeClr val="lt1"/>
              </a:buClr>
              <a:buSzPct val="25000"/>
              <a:buFont typeface="Arial"/>
              <a:buNone/>
            </a:pPr>
            <a:endParaRPr sz="2500" b="1"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647700" y="313950"/>
            <a:ext cx="6926700" cy="910800"/>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 sz="4000" b="1" i="0" u="none" strike="noStrike" cap="none" dirty="0">
                <a:solidFill>
                  <a:schemeClr val="lt1"/>
                </a:solidFill>
                <a:latin typeface="Calibri"/>
                <a:ea typeface="Calibri"/>
                <a:cs typeface="Calibri"/>
                <a:sym typeface="Calibri"/>
              </a:rPr>
              <a:t>PowerPoint gets Interactive</a:t>
            </a:r>
          </a:p>
        </p:txBody>
      </p:sp>
      <p:sp>
        <p:nvSpPr>
          <p:cNvPr id="165" name="Shape 165"/>
          <p:cNvSpPr txBox="1">
            <a:spLocks noGrp="1"/>
          </p:cNvSpPr>
          <p:nvPr>
            <p:ph type="subTitle" idx="1"/>
          </p:nvPr>
        </p:nvSpPr>
        <p:spPr>
          <a:xfrm>
            <a:off x="341525" y="1006950"/>
            <a:ext cx="7766999" cy="3129600"/>
          </a:xfrm>
          <a:prstGeom prst="rect">
            <a:avLst/>
          </a:prstGeom>
          <a:noFill/>
          <a:ln>
            <a:noFill/>
          </a:ln>
        </p:spPr>
        <p:txBody>
          <a:bodyPr lIns="0" tIns="0" rIns="0" bIns="0" anchor="t" anchorCtr="0">
            <a:noAutofit/>
          </a:bodyPr>
          <a:lstStyle/>
          <a:p>
            <a:pPr marL="317500" marR="0" lvl="0" indent="-323850" algn="l" rtl="0">
              <a:spcBef>
                <a:spcPts val="0"/>
              </a:spcBef>
              <a:buClr>
                <a:schemeClr val="lt1"/>
              </a:buClr>
              <a:buSzPct val="100000"/>
              <a:buFont typeface="Arial"/>
              <a:buChar char="•"/>
            </a:pPr>
            <a:r>
              <a:rPr lang="en" sz="2500" b="0" i="0" u="sng" strike="noStrike" cap="none">
                <a:latin typeface="Calibri"/>
                <a:ea typeface="Calibri"/>
                <a:cs typeface="Calibri"/>
                <a:sym typeface="Calibri"/>
                <a:hlinkClick r:id="rId3"/>
              </a:rPr>
              <a:t>Office Mix</a:t>
            </a:r>
            <a:r>
              <a:rPr lang="en" sz="2500" b="0" i="0" u="none" strike="noStrike" cap="none">
                <a:latin typeface="Calibri"/>
                <a:ea typeface="Calibri"/>
                <a:cs typeface="Calibri"/>
                <a:sym typeface="Calibri"/>
              </a:rPr>
              <a:t> </a:t>
            </a:r>
            <a:r>
              <a:rPr lang="en" sz="2500" b="0" i="0" u="none" strike="noStrike" cap="none">
                <a:solidFill>
                  <a:schemeClr val="lt1"/>
                </a:solidFill>
                <a:latin typeface="Calibri"/>
                <a:ea typeface="Calibri"/>
                <a:cs typeface="Calibri"/>
                <a:sym typeface="Calibri"/>
              </a:rPr>
              <a:t>FREE add-in for PowerPoint201</a:t>
            </a:r>
            <a:r>
              <a:rPr lang="en" sz="2500">
                <a:latin typeface="Calibri"/>
                <a:ea typeface="Calibri"/>
                <a:cs typeface="Calibri"/>
                <a:sym typeface="Calibri"/>
              </a:rPr>
              <a:t>6</a:t>
            </a:r>
            <a:r>
              <a:rPr lang="en" sz="2500" b="0" i="0" u="none" strike="noStrike" cap="none">
                <a:solidFill>
                  <a:schemeClr val="lt1"/>
                </a:solidFill>
                <a:latin typeface="Calibri"/>
                <a:ea typeface="Calibri"/>
                <a:cs typeface="Calibri"/>
                <a:sym typeface="Calibri"/>
              </a:rPr>
              <a:t> is a new way to tell your story with voice, video, inking, screen recording and interactive magic</a:t>
            </a:r>
          </a:p>
          <a:p>
            <a:pPr marL="317500" marR="0" lvl="0" indent="-323850" algn="l" rtl="0">
              <a:spcBef>
                <a:spcPts val="500"/>
              </a:spcBef>
              <a:buClr>
                <a:schemeClr val="lt1"/>
              </a:buClr>
              <a:buSzPct val="100000"/>
              <a:buFont typeface="Arial"/>
              <a:buChar char="•"/>
            </a:pPr>
            <a:r>
              <a:rPr lang="en" sz="2500" b="0" i="0" u="none" strike="noStrike" cap="none">
                <a:solidFill>
                  <a:schemeClr val="lt1"/>
                </a:solidFill>
                <a:latin typeface="Calibri"/>
                <a:ea typeface="Calibri"/>
                <a:cs typeface="Calibri"/>
                <a:sym typeface="Calibri"/>
              </a:rPr>
              <a:t>Upload your lesson to the Microsoft Cloud</a:t>
            </a:r>
          </a:p>
          <a:p>
            <a:pPr marL="317500" marR="0" lvl="0" indent="-323850" algn="l" rtl="0">
              <a:spcBef>
                <a:spcPts val="500"/>
              </a:spcBef>
              <a:buClr>
                <a:schemeClr val="lt1"/>
              </a:buClr>
              <a:buSzPct val="100000"/>
              <a:buFont typeface="Arial"/>
              <a:buChar char="•"/>
            </a:pPr>
            <a:r>
              <a:rPr lang="en" sz="2500" b="0" i="0" u="none" strike="noStrike" cap="none">
                <a:solidFill>
                  <a:schemeClr val="lt1"/>
                </a:solidFill>
                <a:latin typeface="Calibri"/>
                <a:ea typeface="Calibri"/>
                <a:cs typeface="Calibri"/>
                <a:sym typeface="Calibri"/>
              </a:rPr>
              <a:t>Share a link with your students to watch in any browser  </a:t>
            </a:r>
          </a:p>
          <a:p>
            <a:pPr marL="0" marR="0" lvl="0" indent="0" algn="l" rtl="0">
              <a:spcBef>
                <a:spcPts val="500"/>
              </a:spcBef>
              <a:buClr>
                <a:schemeClr val="lt1"/>
              </a:buClr>
              <a:buSzPct val="25000"/>
              <a:buFont typeface="Arial"/>
              <a:buNone/>
            </a:pPr>
            <a:r>
              <a:rPr lang="en" sz="2500" b="0" i="1" u="sng" strike="noStrike" cap="none">
                <a:latin typeface="Calibri"/>
                <a:ea typeface="Calibri"/>
                <a:cs typeface="Calibri"/>
                <a:sym typeface="Calibri"/>
                <a:hlinkClick r:id="rId4"/>
              </a:rPr>
              <a:t>https://</a:t>
            </a:r>
            <a:r>
              <a:rPr lang="en" sz="2500" b="1" i="1" u="sng" strike="noStrike" cap="none">
                <a:latin typeface="Calibri"/>
                <a:ea typeface="Calibri"/>
                <a:cs typeface="Calibri"/>
                <a:sym typeface="Calibri"/>
                <a:hlinkClick r:id="rId4"/>
              </a:rPr>
              <a:t>mix</a:t>
            </a:r>
            <a:r>
              <a:rPr lang="en" sz="2500" b="0" i="1" u="sng" strike="noStrike" cap="none">
                <a:latin typeface="Calibri"/>
                <a:ea typeface="Calibri"/>
                <a:cs typeface="Calibri"/>
                <a:sym typeface="Calibri"/>
                <a:hlinkClick r:id="rId4"/>
              </a:rPr>
              <a:t>.</a:t>
            </a:r>
            <a:r>
              <a:rPr lang="en" sz="2500" b="1" i="1" u="sng" strike="noStrike" cap="none">
                <a:latin typeface="Calibri"/>
                <a:ea typeface="Calibri"/>
                <a:cs typeface="Calibri"/>
                <a:sym typeface="Calibri"/>
                <a:hlinkClick r:id="rId4"/>
              </a:rPr>
              <a:t>office</a:t>
            </a:r>
            <a:r>
              <a:rPr lang="en" sz="2500" b="0" i="1" u="sng" strike="noStrike" cap="none">
                <a:latin typeface="Calibri"/>
                <a:ea typeface="Calibri"/>
                <a:cs typeface="Calibri"/>
                <a:sym typeface="Calibri"/>
                <a:hlinkClick r:id="rId4"/>
              </a:rPr>
              <a:t>.com</a:t>
            </a:r>
            <a:r>
              <a:rPr lang="en" sz="2500" b="0" i="1" u="none" strike="noStrike" cap="none">
                <a:latin typeface="Calibri"/>
                <a:ea typeface="Calibri"/>
                <a:cs typeface="Calibri"/>
                <a:sym typeface="Calibri"/>
              </a:rPr>
              <a:t> </a:t>
            </a:r>
          </a:p>
          <a:p>
            <a:pPr marL="0" marR="0" lvl="0" indent="0" algn="l" rtl="0">
              <a:spcBef>
                <a:spcPts val="500"/>
              </a:spcBef>
              <a:buClr>
                <a:schemeClr val="lt1"/>
              </a:buClr>
              <a:buSzPct val="25000"/>
              <a:buFont typeface="Arial"/>
              <a:buNone/>
            </a:pPr>
            <a:endParaRPr sz="2500" b="1" i="0" u="none" strike="noStrike" cap="none">
              <a:solidFill>
                <a:schemeClr val="lt1"/>
              </a:solidFill>
              <a:latin typeface="Calibri"/>
              <a:ea typeface="Calibri"/>
              <a:cs typeface="Calibri"/>
              <a:sym typeface="Calibri"/>
            </a:endParaRPr>
          </a:p>
        </p:txBody>
      </p:sp>
      <p:pic>
        <p:nvPicPr>
          <p:cNvPr id="166" name="Shape 166"/>
          <p:cNvPicPr preferRelativeResize="0"/>
          <p:nvPr/>
        </p:nvPicPr>
        <p:blipFill>
          <a:blip r:embed="rId5">
            <a:alphaModFix/>
          </a:blip>
          <a:stretch>
            <a:fillRect/>
          </a:stretch>
        </p:blipFill>
        <p:spPr>
          <a:xfrm>
            <a:off x="417500" y="3507950"/>
            <a:ext cx="8648700" cy="1266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1033570" y="184196"/>
            <a:ext cx="6926700" cy="766854"/>
          </a:xfrm>
          <a:prstGeom prst="rect">
            <a:avLst/>
          </a:prstGeom>
        </p:spPr>
        <p:txBody>
          <a:bodyPr lIns="41900" tIns="41900" rIns="41900" bIns="41900" anchor="t" anchorCtr="0">
            <a:noAutofit/>
          </a:bodyPr>
          <a:lstStyle/>
          <a:p>
            <a:pPr lvl="0">
              <a:spcBef>
                <a:spcPts val="0"/>
              </a:spcBef>
              <a:buNone/>
            </a:pPr>
            <a:r>
              <a:rPr lang="en" sz="4000" dirty="0">
                <a:latin typeface="Calibri" panose="020F0502020204030204" pitchFamily="34" charset="0"/>
              </a:rPr>
              <a:t>Office Mix eases your “tools” life</a:t>
            </a:r>
          </a:p>
        </p:txBody>
      </p:sp>
      <p:sp>
        <p:nvSpPr>
          <p:cNvPr id="172" name="Shape 172"/>
          <p:cNvSpPr txBox="1">
            <a:spLocks noGrp="1"/>
          </p:cNvSpPr>
          <p:nvPr>
            <p:ph type="subTitle" idx="1"/>
          </p:nvPr>
        </p:nvSpPr>
        <p:spPr>
          <a:xfrm>
            <a:off x="1029825" y="2386050"/>
            <a:ext cx="6934199" cy="371400"/>
          </a:xfrm>
          <a:prstGeom prst="rect">
            <a:avLst/>
          </a:prstGeom>
        </p:spPr>
        <p:txBody>
          <a:bodyPr lIns="41900" tIns="41900" rIns="41900" bIns="41900" anchor="t" anchorCtr="0">
            <a:noAutofit/>
          </a:bodyPr>
          <a:lstStyle/>
          <a:p>
            <a:pPr lvl="0">
              <a:spcBef>
                <a:spcPts val="0"/>
              </a:spcBef>
              <a:buNone/>
            </a:pPr>
            <a:endParaRPr/>
          </a:p>
        </p:txBody>
      </p:sp>
      <p:pic>
        <p:nvPicPr>
          <p:cNvPr id="173" name="Shape 173"/>
          <p:cNvPicPr preferRelativeResize="0"/>
          <p:nvPr/>
        </p:nvPicPr>
        <p:blipFill>
          <a:blip r:embed="rId3">
            <a:alphaModFix/>
          </a:blip>
          <a:stretch>
            <a:fillRect/>
          </a:stretch>
        </p:blipFill>
        <p:spPr>
          <a:xfrm>
            <a:off x="942975" y="832638"/>
            <a:ext cx="8201025" cy="4067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647700" y="857250"/>
            <a:ext cx="6926580" cy="571500"/>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 sz="4000" b="1" i="0" u="none" strike="noStrike" cap="none" dirty="0">
                <a:solidFill>
                  <a:schemeClr val="lt1"/>
                </a:solidFill>
                <a:latin typeface="Calibri"/>
                <a:ea typeface="Calibri"/>
                <a:cs typeface="Calibri"/>
                <a:sym typeface="Calibri"/>
              </a:rPr>
              <a:t>What is Sway?</a:t>
            </a:r>
            <a:r>
              <a:rPr lang="en" sz="4000" b="0" i="0" u="none" strike="noStrike" cap="none" dirty="0">
                <a:solidFill>
                  <a:schemeClr val="lt1"/>
                </a:solidFill>
                <a:latin typeface="Calibri"/>
                <a:ea typeface="Calibri"/>
                <a:cs typeface="Calibri"/>
                <a:sym typeface="Calibri"/>
              </a:rPr>
              <a:t/>
            </a:r>
            <a:br>
              <a:rPr lang="en" sz="4000" b="0" i="0" u="none" strike="noStrike" cap="none" dirty="0">
                <a:solidFill>
                  <a:schemeClr val="lt1"/>
                </a:solidFill>
                <a:latin typeface="Calibri"/>
                <a:ea typeface="Calibri"/>
                <a:cs typeface="Calibri"/>
                <a:sym typeface="Calibri"/>
              </a:rPr>
            </a:br>
            <a:endParaRPr lang="en" sz="4000" b="0" i="0" u="none" strike="noStrike" cap="none" dirty="0">
              <a:solidFill>
                <a:schemeClr val="lt1"/>
              </a:solidFill>
              <a:latin typeface="Calibri"/>
              <a:ea typeface="Calibri"/>
              <a:cs typeface="Calibri"/>
              <a:sym typeface="Calibri"/>
            </a:endParaRPr>
          </a:p>
        </p:txBody>
      </p:sp>
      <p:sp>
        <p:nvSpPr>
          <p:cNvPr id="179" name="Shape 179"/>
          <p:cNvSpPr txBox="1">
            <a:spLocks noGrp="1"/>
          </p:cNvSpPr>
          <p:nvPr>
            <p:ph type="subTitle" idx="1"/>
          </p:nvPr>
        </p:nvSpPr>
        <p:spPr>
          <a:xfrm>
            <a:off x="647700" y="1514475"/>
            <a:ext cx="7734299" cy="4229100"/>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Arial"/>
              <a:buNone/>
            </a:pPr>
            <a:r>
              <a:rPr lang="en" sz="2800" b="0" i="0" u="none" strike="noStrike" cap="none">
                <a:solidFill>
                  <a:schemeClr val="lt1"/>
                </a:solidFill>
                <a:latin typeface="Calibri"/>
                <a:ea typeface="Calibri"/>
                <a:cs typeface="Calibri"/>
                <a:sym typeface="Calibri"/>
              </a:rPr>
              <a:t>Sway is a new presentation app for expressing your ideas in an entirely new way, across your devices</a:t>
            </a:r>
          </a:p>
          <a:p>
            <a:pPr marL="393700" marR="0" lvl="0" indent="-393700" algn="l" rtl="0">
              <a:spcBef>
                <a:spcPts val="600"/>
              </a:spcBef>
              <a:buClr>
                <a:schemeClr val="lt1"/>
              </a:buClr>
              <a:buSzPct val="100000"/>
              <a:buFont typeface="Arial"/>
              <a:buChar char="•"/>
            </a:pPr>
            <a:r>
              <a:rPr lang="en" sz="2800" b="0" i="0" u="none" strike="noStrike" cap="none">
                <a:solidFill>
                  <a:schemeClr val="lt1"/>
                </a:solidFill>
                <a:latin typeface="Calibri"/>
                <a:ea typeface="Calibri"/>
                <a:cs typeface="Calibri"/>
                <a:sym typeface="Calibri"/>
              </a:rPr>
              <a:t>Drag and drop photos, videos, files from computer, Facebook, YouTube, Twitter, or cloud</a:t>
            </a:r>
          </a:p>
          <a:p>
            <a:pPr marL="393700" marR="0" lvl="0" indent="-393700" algn="l" rtl="0">
              <a:spcBef>
                <a:spcPts val="600"/>
              </a:spcBef>
              <a:buClr>
                <a:schemeClr val="lt1"/>
              </a:buClr>
              <a:buSzPct val="100000"/>
              <a:buFont typeface="Arial"/>
              <a:buChar char="•"/>
            </a:pPr>
            <a:r>
              <a:rPr lang="en" sz="2800" b="0" i="0" u="none" strike="noStrike" cap="none">
                <a:solidFill>
                  <a:schemeClr val="lt1"/>
                </a:solidFill>
                <a:latin typeface="Calibri"/>
                <a:ea typeface="Calibri"/>
                <a:cs typeface="Calibri"/>
                <a:sym typeface="Calibri"/>
              </a:rPr>
              <a:t>Works via a browser or an app for your phone, and the presentation is stored on the web</a:t>
            </a:r>
          </a:p>
          <a:p>
            <a:pPr marL="393700" marR="0" lvl="0" indent="-393700" algn="l" rtl="0">
              <a:spcBef>
                <a:spcPts val="600"/>
              </a:spcBef>
              <a:buClr>
                <a:schemeClr val="lt1"/>
              </a:buClr>
              <a:buSzPct val="100000"/>
              <a:buFont typeface="Arial"/>
              <a:buChar char="•"/>
            </a:pPr>
            <a:r>
              <a:rPr lang="en" sz="2800" b="0" i="0" u="none" strike="noStrike" cap="none">
                <a:solidFill>
                  <a:schemeClr val="lt1"/>
                </a:solidFill>
                <a:latin typeface="Calibri"/>
                <a:ea typeface="Calibri"/>
                <a:cs typeface="Calibri"/>
                <a:sym typeface="Calibri"/>
              </a:rPr>
              <a:t>Microsoft announced Sway in October 2014</a:t>
            </a:r>
          </a:p>
        </p:txBody>
      </p:sp>
      <p:pic>
        <p:nvPicPr>
          <p:cNvPr id="180" name="Shape 180" descr="Screen Shot 2015-07-13 at 2.30.41 PM.png"/>
          <p:cNvPicPr preferRelativeResize="0"/>
          <p:nvPr/>
        </p:nvPicPr>
        <p:blipFill>
          <a:blip r:embed="rId3">
            <a:alphaModFix/>
          </a:blip>
          <a:stretch>
            <a:fillRect/>
          </a:stretch>
        </p:blipFill>
        <p:spPr>
          <a:xfrm>
            <a:off x="3894250" y="209550"/>
            <a:ext cx="4918049" cy="13049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762000" y="714375"/>
            <a:ext cx="6926580" cy="485775"/>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 sz="4000" b="1" i="0" u="none" strike="noStrike" cap="none" dirty="0">
                <a:solidFill>
                  <a:schemeClr val="lt1"/>
                </a:solidFill>
                <a:latin typeface="Calibri"/>
                <a:ea typeface="Calibri"/>
                <a:cs typeface="Calibri"/>
                <a:sym typeface="Calibri"/>
              </a:rPr>
              <a:t>Session Description</a:t>
            </a:r>
          </a:p>
        </p:txBody>
      </p:sp>
      <p:sp>
        <p:nvSpPr>
          <p:cNvPr id="103" name="Shape 103"/>
          <p:cNvSpPr txBox="1">
            <a:spLocks noGrp="1"/>
          </p:cNvSpPr>
          <p:nvPr>
            <p:ph type="subTitle" idx="1"/>
          </p:nvPr>
        </p:nvSpPr>
        <p:spPr>
          <a:xfrm>
            <a:off x="762000" y="1684325"/>
            <a:ext cx="7632300" cy="3305100"/>
          </a:xfrm>
          <a:prstGeom prst="rect">
            <a:avLst/>
          </a:prstGeom>
          <a:noFill/>
          <a:ln>
            <a:noFill/>
          </a:ln>
        </p:spPr>
        <p:txBody>
          <a:bodyPr lIns="0" tIns="0" rIns="0" bIns="0" anchor="t" anchorCtr="0">
            <a:noAutofit/>
          </a:bodyPr>
          <a:lstStyle/>
          <a:p>
            <a:pPr lvl="0" algn="just" rtl="0">
              <a:lnSpc>
                <a:spcPct val="138000"/>
              </a:lnSpc>
              <a:spcBef>
                <a:spcPts val="0"/>
              </a:spcBef>
              <a:buClr>
                <a:srgbClr val="000000"/>
              </a:buClr>
              <a:buSzPct val="45833"/>
              <a:buFont typeface="Arial"/>
              <a:buNone/>
            </a:pPr>
            <a:r>
              <a:rPr lang="en" sz="2400">
                <a:solidFill>
                  <a:schemeClr val="lt1"/>
                </a:solidFill>
                <a:latin typeface="Calibri"/>
                <a:ea typeface="Calibri"/>
                <a:cs typeface="Calibri"/>
                <a:sym typeface="Calibri"/>
              </a:rPr>
              <a:t>Grab your mobile device and join us in this interactive session that will test your digital and computing skills!  Learn how to identify the skills students need to successfully complete your class with equal access and flexibility.</a:t>
            </a:r>
            <a:r>
              <a:rPr lang="en" sz="1400">
                <a:solidFill>
                  <a:schemeClr val="dk1"/>
                </a:solidFill>
                <a:latin typeface="Calibri"/>
                <a:ea typeface="Calibri"/>
                <a:cs typeface="Calibri"/>
                <a:sym typeface="Calibri"/>
              </a:rPr>
              <a:t>. </a:t>
            </a:r>
            <a:r>
              <a:rPr lang="en" sz="2400">
                <a:latin typeface="Calibri"/>
                <a:ea typeface="Calibri"/>
                <a:cs typeface="Calibri"/>
                <a:sym typeface="Calibri"/>
              </a:rPr>
              <a:t>Explore the classroom of the future with UDL practices and how to upgrade your knowledge.</a:t>
            </a:r>
            <a:r>
              <a:rPr lang="en" sz="1400">
                <a:solidFill>
                  <a:schemeClr val="dk1"/>
                </a:solidFill>
                <a:latin typeface="Calibri"/>
                <a:ea typeface="Calibri"/>
                <a:cs typeface="Calibri"/>
                <a:sym typeface="Calibri"/>
              </a:rPr>
              <a:t>.  </a:t>
            </a:r>
            <a:r>
              <a:rPr lang="en" sz="2400">
                <a:solidFill>
                  <a:schemeClr val="lt1"/>
                </a:solidFill>
                <a:latin typeface="Calibri"/>
                <a:ea typeface="Calibri"/>
                <a:cs typeface="Calibri"/>
                <a:sym typeface="Calibri"/>
              </a:rPr>
              <a:t> </a:t>
            </a:r>
          </a:p>
          <a:p>
            <a:pPr lvl="0" rtl="0">
              <a:lnSpc>
                <a:spcPct val="115000"/>
              </a:lnSpc>
              <a:spcBef>
                <a:spcPts val="0"/>
              </a:spcBef>
              <a:buClr>
                <a:srgbClr val="000000"/>
              </a:buClr>
              <a:buSzPct val="110000"/>
              <a:buFont typeface="Arial"/>
              <a:buNone/>
            </a:pPr>
            <a:endParaRPr sz="1000">
              <a:latin typeface="Calibri"/>
              <a:ea typeface="Calibri"/>
              <a:cs typeface="Calibri"/>
              <a:sym typeface="Calibri"/>
            </a:endParaRPr>
          </a:p>
          <a:p>
            <a:pPr marL="0" marR="0" lvl="0" indent="0" algn="l" rtl="0">
              <a:spcBef>
                <a:spcPts val="0"/>
              </a:spcBef>
              <a:buClr>
                <a:schemeClr val="lt1"/>
              </a:buClr>
              <a:buSzPct val="25000"/>
              <a:buFont typeface="Arial"/>
              <a:buNone/>
            </a:pPr>
            <a:endParaRPr sz="20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647700" y="857250"/>
            <a:ext cx="7619999" cy="571500"/>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 sz="4000" b="1" i="0" u="none" strike="noStrike" cap="none" dirty="0">
                <a:solidFill>
                  <a:schemeClr val="lt1"/>
                </a:solidFill>
                <a:latin typeface="Calibri"/>
                <a:ea typeface="Calibri"/>
                <a:cs typeface="Calibri"/>
                <a:sym typeface="Calibri"/>
              </a:rPr>
              <a:t>Add your content easily</a:t>
            </a:r>
            <a:r>
              <a:rPr lang="en" sz="4000" b="0" i="0" u="none" strike="noStrike" cap="none" dirty="0">
                <a:solidFill>
                  <a:schemeClr val="lt1"/>
                </a:solidFill>
                <a:latin typeface="Calibri"/>
                <a:ea typeface="Calibri"/>
                <a:cs typeface="Calibri"/>
                <a:sym typeface="Calibri"/>
              </a:rPr>
              <a:t/>
            </a:r>
            <a:br>
              <a:rPr lang="en" sz="4000" b="0" i="0" u="none" strike="noStrike" cap="none" dirty="0">
                <a:solidFill>
                  <a:schemeClr val="lt1"/>
                </a:solidFill>
                <a:latin typeface="Calibri"/>
                <a:ea typeface="Calibri"/>
                <a:cs typeface="Calibri"/>
                <a:sym typeface="Calibri"/>
              </a:rPr>
            </a:br>
            <a:endParaRPr lang="en" sz="4000" b="0" i="0" u="none" strike="noStrike" cap="none" dirty="0">
              <a:solidFill>
                <a:schemeClr val="lt1"/>
              </a:solidFill>
              <a:latin typeface="Calibri"/>
              <a:ea typeface="Calibri"/>
              <a:cs typeface="Calibri"/>
              <a:sym typeface="Calibri"/>
            </a:endParaRPr>
          </a:p>
        </p:txBody>
      </p:sp>
      <p:sp>
        <p:nvSpPr>
          <p:cNvPr id="186" name="Shape 186"/>
          <p:cNvSpPr txBox="1">
            <a:spLocks noGrp="1"/>
          </p:cNvSpPr>
          <p:nvPr>
            <p:ph type="subTitle" idx="1"/>
          </p:nvPr>
        </p:nvSpPr>
        <p:spPr>
          <a:xfrm>
            <a:off x="647700" y="1771650"/>
            <a:ext cx="7619999" cy="3228974"/>
          </a:xfrm>
          <a:prstGeom prst="rect">
            <a:avLst/>
          </a:prstGeom>
          <a:noFill/>
          <a:ln>
            <a:noFill/>
          </a:ln>
        </p:spPr>
        <p:txBody>
          <a:bodyPr lIns="0" tIns="0" rIns="0" bIns="0" anchor="t" anchorCtr="0">
            <a:noAutofit/>
          </a:bodyPr>
          <a:lstStyle/>
          <a:p>
            <a:pPr marL="393700" marR="0" lvl="0" indent="-393700" algn="l" rtl="0">
              <a:spcBef>
                <a:spcPts val="0"/>
              </a:spcBef>
              <a:buClr>
                <a:schemeClr val="lt1"/>
              </a:buClr>
              <a:buSzPct val="100000"/>
              <a:buFont typeface="Arial"/>
              <a:buChar char="•"/>
            </a:pPr>
            <a:r>
              <a:rPr lang="en" sz="2800" b="0" i="0" u="none" strike="noStrike" cap="none">
                <a:solidFill>
                  <a:schemeClr val="lt1"/>
                </a:solidFill>
                <a:latin typeface="Calibri"/>
                <a:ea typeface="Calibri"/>
                <a:cs typeface="Calibri"/>
                <a:sym typeface="Calibri"/>
              </a:rPr>
              <a:t>Save time and stop switching b</a:t>
            </a:r>
            <a:r>
              <a:rPr lang="en" sz="2800" b="0" i="0" u="none" strike="noStrike" cap="none">
                <a:latin typeface="Calibri"/>
                <a:ea typeface="Calibri"/>
                <a:cs typeface="Calibri"/>
                <a:sym typeface="Calibri"/>
              </a:rPr>
              <a:t>etween different apps to pull together your content</a:t>
            </a:r>
          </a:p>
          <a:p>
            <a:pPr marL="393700" marR="0" lvl="0" indent="-393700" algn="l" rtl="0">
              <a:spcBef>
                <a:spcPts val="600"/>
              </a:spcBef>
              <a:buClr>
                <a:schemeClr val="lt1"/>
              </a:buClr>
              <a:buSzPct val="100000"/>
              <a:buFont typeface="Arial"/>
              <a:buChar char="•"/>
            </a:pPr>
            <a:r>
              <a:rPr lang="en" sz="2800" b="0" i="0" u="sng" strike="noStrike" cap="none">
                <a:latin typeface="Calibri"/>
                <a:ea typeface="Calibri"/>
                <a:cs typeface="Calibri"/>
                <a:sym typeface="Calibri"/>
                <a:hlinkClick r:id="rId3"/>
              </a:rPr>
              <a:t>Sway</a:t>
            </a:r>
            <a:r>
              <a:rPr lang="en" sz="2800" b="0" i="0" u="none" strike="noStrike" cap="none">
                <a:latin typeface="Calibri"/>
                <a:ea typeface="Calibri"/>
                <a:cs typeface="Calibri"/>
                <a:sym typeface="Calibri"/>
              </a:rPr>
              <a:t> is seamlessly integrated with OneDrive, your devices, social networks, and the web so you can drag and drop content right to your canvas </a:t>
            </a:r>
          </a:p>
          <a:p>
            <a:pPr marL="393700" marR="0" lvl="0" indent="-393700" algn="l" rtl="0">
              <a:spcBef>
                <a:spcPts val="600"/>
              </a:spcBef>
              <a:buClr>
                <a:schemeClr val="lt1"/>
              </a:buClr>
              <a:buSzPct val="100000"/>
              <a:buFont typeface="Calibri"/>
              <a:buChar char="•"/>
            </a:pPr>
            <a:r>
              <a:rPr lang="en" sz="2800">
                <a:latin typeface="Calibri"/>
                <a:ea typeface="Calibri"/>
                <a:cs typeface="Calibri"/>
                <a:sym typeface="Calibri"/>
              </a:rPr>
              <a:t>Link to </a:t>
            </a:r>
            <a:r>
              <a:rPr lang="en" sz="2800" u="sng">
                <a:latin typeface="Calibri"/>
                <a:ea typeface="Calibri"/>
                <a:cs typeface="Calibri"/>
                <a:sym typeface="Calibri"/>
                <a:hlinkClick r:id="rId3"/>
              </a:rPr>
              <a:t>introductory Sway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ctrTitle"/>
          </p:nvPr>
        </p:nvSpPr>
        <p:spPr>
          <a:xfrm>
            <a:off x="1125925" y="361139"/>
            <a:ext cx="6150899" cy="485699"/>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 sz="4000" b="1" i="0" u="none" strike="noStrike" cap="none" dirty="0">
                <a:solidFill>
                  <a:schemeClr val="lt1"/>
                </a:solidFill>
                <a:latin typeface="Calibri"/>
                <a:ea typeface="Calibri"/>
                <a:cs typeface="Calibri"/>
                <a:sym typeface="Calibri"/>
              </a:rPr>
              <a:t>Activity </a:t>
            </a:r>
            <a:r>
              <a:rPr lang="en" sz="4000" b="1" dirty="0">
                <a:latin typeface="Calibri"/>
                <a:ea typeface="Calibri"/>
                <a:cs typeface="Calibri"/>
                <a:sym typeface="Calibri"/>
              </a:rPr>
              <a:t>2</a:t>
            </a:r>
            <a:r>
              <a:rPr lang="en" sz="4000" b="1" i="0" u="none" strike="noStrike" cap="none" dirty="0">
                <a:solidFill>
                  <a:schemeClr val="lt1"/>
                </a:solidFill>
                <a:latin typeface="Calibri"/>
                <a:ea typeface="Calibri"/>
                <a:cs typeface="Calibri"/>
                <a:sym typeface="Calibri"/>
              </a:rPr>
              <a:t> </a:t>
            </a:r>
          </a:p>
        </p:txBody>
      </p:sp>
      <p:sp>
        <p:nvSpPr>
          <p:cNvPr id="210" name="Shape 210"/>
          <p:cNvSpPr txBox="1">
            <a:spLocks noGrp="1"/>
          </p:cNvSpPr>
          <p:nvPr>
            <p:ph type="subTitle" idx="1"/>
          </p:nvPr>
        </p:nvSpPr>
        <p:spPr>
          <a:xfrm>
            <a:off x="1125925" y="1028700"/>
            <a:ext cx="6455999" cy="371400"/>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Arial"/>
              <a:buNone/>
            </a:pPr>
            <a:r>
              <a:rPr lang="en" sz="2500" b="0" i="0" u="none" strike="noStrike" cap="none" dirty="0">
                <a:solidFill>
                  <a:schemeClr val="lt1"/>
                </a:solidFill>
                <a:latin typeface="Calibri"/>
                <a:ea typeface="Calibri"/>
                <a:cs typeface="Calibri"/>
                <a:sym typeface="Calibri"/>
              </a:rPr>
              <a:t>Grab your mobile device</a:t>
            </a:r>
            <a:r>
              <a:rPr lang="en-US" sz="2500" b="0" i="0" u="none" strike="noStrike" cap="none" dirty="0">
                <a:solidFill>
                  <a:schemeClr val="lt1"/>
                </a:solidFill>
                <a:latin typeface="Calibri"/>
                <a:ea typeface="Calibri"/>
                <a:cs typeface="Calibri"/>
                <a:sym typeface="Calibri"/>
              </a:rPr>
              <a:t> and search </a:t>
            </a:r>
            <a:r>
              <a:rPr lang="en-US" sz="2500" b="0" i="0" u="none" strike="noStrike" cap="none" dirty="0" err="1">
                <a:solidFill>
                  <a:schemeClr val="lt1"/>
                </a:solidFill>
                <a:latin typeface="Calibri"/>
                <a:ea typeface="Calibri"/>
                <a:cs typeface="Calibri"/>
                <a:sym typeface="Calibri"/>
              </a:rPr>
              <a:t>Youtube</a:t>
            </a:r>
            <a:r>
              <a:rPr lang="en-US" sz="2500" b="0" i="0" u="none" strike="noStrike" cap="none" dirty="0">
                <a:solidFill>
                  <a:schemeClr val="lt1"/>
                </a:solidFill>
                <a:latin typeface="Calibri"/>
                <a:ea typeface="Calibri"/>
                <a:cs typeface="Calibri"/>
                <a:sym typeface="Calibri"/>
              </a:rPr>
              <a:t> for 360 Video National Geographic</a:t>
            </a:r>
          </a:p>
          <a:p>
            <a:pPr marL="0" marR="0" lvl="0" indent="0" algn="l" rtl="0">
              <a:spcBef>
                <a:spcPts val="0"/>
              </a:spcBef>
              <a:buClr>
                <a:schemeClr val="lt1"/>
              </a:buClr>
              <a:buSzPct val="25000"/>
              <a:buFont typeface="Arial"/>
              <a:buNone/>
            </a:pPr>
            <a:endParaRPr lang="en-US" sz="2500" dirty="0">
              <a:latin typeface="Calibri"/>
              <a:ea typeface="Calibri"/>
              <a:cs typeface="Calibri"/>
              <a:sym typeface="Calibri"/>
            </a:endParaRPr>
          </a:p>
          <a:p>
            <a:pPr marL="0" marR="0" lvl="0" indent="0" algn="l" rtl="0">
              <a:spcBef>
                <a:spcPts val="0"/>
              </a:spcBef>
              <a:buClr>
                <a:schemeClr val="lt1"/>
              </a:buClr>
              <a:buSzPct val="25000"/>
              <a:buFont typeface="Arial"/>
              <a:buNone/>
            </a:pPr>
            <a:endParaRPr lang="en" sz="2500" b="0" i="0" u="none" strike="noStrike" cap="none" dirty="0">
              <a:solidFill>
                <a:schemeClr val="lt1"/>
              </a:solidFill>
              <a:latin typeface="Calibri"/>
              <a:ea typeface="Calibri"/>
              <a:cs typeface="Calibri"/>
              <a:sym typeface="Calibri"/>
            </a:endParaRPr>
          </a:p>
          <a:p>
            <a:pPr marL="0" marR="0" lvl="0" indent="0" algn="l" rtl="0">
              <a:spcBef>
                <a:spcPts val="500"/>
              </a:spcBef>
              <a:buClr>
                <a:schemeClr val="lt1"/>
              </a:buClr>
              <a:buSzPct val="25000"/>
              <a:buFont typeface="Arial"/>
              <a:buNone/>
            </a:pPr>
            <a:endParaRPr sz="2500" b="0" i="0" u="none" strike="noStrike" cap="none" dirty="0">
              <a:solidFill>
                <a:schemeClr val="lt1"/>
              </a:solidFill>
              <a:latin typeface="Calibri"/>
              <a:ea typeface="Calibri"/>
              <a:cs typeface="Calibri"/>
              <a:sym typeface="Calibri"/>
            </a:endParaRPr>
          </a:p>
          <a:p>
            <a:pPr marL="0" marR="0" lvl="0" indent="0" algn="l" rtl="0">
              <a:spcBef>
                <a:spcPts val="500"/>
              </a:spcBef>
              <a:buClr>
                <a:schemeClr val="lt1"/>
              </a:buClr>
              <a:buSzPct val="25000"/>
              <a:buFont typeface="Arial"/>
              <a:buNone/>
            </a:pPr>
            <a:r>
              <a:rPr lang="en" sz="2500" b="0" i="0" u="none" strike="noStrike" cap="none" dirty="0">
                <a:solidFill>
                  <a:schemeClr val="lt1"/>
                </a:solidFill>
                <a:latin typeface="Calibri"/>
                <a:ea typeface="Calibri"/>
                <a:cs typeface="Calibri"/>
                <a:sym typeface="Calibri"/>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78" y="1824811"/>
            <a:ext cx="6826313" cy="28429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ctrTitle"/>
          </p:nvPr>
        </p:nvSpPr>
        <p:spPr>
          <a:xfrm>
            <a:off x="457200" y="200025"/>
            <a:ext cx="6926580" cy="485775"/>
          </a:xfrm>
          <a:prstGeom prst="rect">
            <a:avLst/>
          </a:prstGeom>
          <a:noFill/>
          <a:ln>
            <a:noFill/>
          </a:ln>
        </p:spPr>
        <p:txBody>
          <a:bodyPr lIns="0" tIns="0" rIns="0" bIns="0" anchor="t" anchorCtr="0">
            <a:noAutofit/>
          </a:bodyPr>
          <a:lstStyle/>
          <a:p>
            <a:pPr marL="571500" marR="0" lvl="0" indent="-571500" algn="l" rtl="0">
              <a:spcBef>
                <a:spcPts val="0"/>
              </a:spcBef>
              <a:buClr>
                <a:schemeClr val="lt1"/>
              </a:buClr>
              <a:buSzPct val="25000"/>
              <a:buFont typeface="Arial" charset="0"/>
              <a:buChar char="•"/>
            </a:pPr>
            <a:r>
              <a:rPr lang="en" sz="4000" b="1" i="0" u="none" strike="noStrike" cap="none" dirty="0">
                <a:solidFill>
                  <a:schemeClr val="lt1"/>
                </a:solidFill>
                <a:latin typeface="Calibri"/>
                <a:ea typeface="Calibri"/>
                <a:cs typeface="Calibri"/>
                <a:sym typeface="Calibri"/>
              </a:rPr>
              <a:t>Screencasting and media</a:t>
            </a:r>
            <a:r>
              <a:rPr lang="en" sz="4000" b="0" i="0" u="none" strike="noStrike" cap="none" dirty="0">
                <a:solidFill>
                  <a:schemeClr val="lt1"/>
                </a:solidFill>
                <a:latin typeface="Calibri"/>
                <a:ea typeface="Calibri"/>
                <a:cs typeface="Calibri"/>
                <a:sym typeface="Calibri"/>
              </a:rPr>
              <a:t/>
            </a:r>
            <a:br>
              <a:rPr lang="en" sz="4000" b="0" i="0" u="none" strike="noStrike" cap="none" dirty="0">
                <a:solidFill>
                  <a:schemeClr val="lt1"/>
                </a:solidFill>
                <a:latin typeface="Calibri"/>
                <a:ea typeface="Calibri"/>
                <a:cs typeface="Calibri"/>
                <a:sym typeface="Calibri"/>
              </a:rPr>
            </a:br>
            <a:r>
              <a:rPr lang="en" sz="4000" b="0" i="0" u="none" strike="noStrike" cap="none" dirty="0">
                <a:solidFill>
                  <a:schemeClr val="lt1"/>
                </a:solidFill>
                <a:latin typeface="Calibri"/>
                <a:ea typeface="Calibri"/>
                <a:cs typeface="Calibri"/>
                <a:sym typeface="Calibri"/>
              </a:rPr>
              <a:t>	</a:t>
            </a:r>
            <a:r>
              <a:rPr lang="en-US" sz="2400" b="0" i="0" u="none" strike="noStrike" cap="none" dirty="0" err="1" smtClean="0">
                <a:solidFill>
                  <a:schemeClr val="lt1"/>
                </a:solidFill>
                <a:latin typeface="Calibri"/>
                <a:ea typeface="Calibri"/>
                <a:cs typeface="Calibri"/>
                <a:sym typeface="Calibri"/>
              </a:rPr>
              <a:t>Snipit</a:t>
            </a:r>
            <a:r>
              <a:rPr lang="en-US" sz="2400" b="0" i="0" u="none" strike="noStrike" cap="none" dirty="0" smtClean="0">
                <a:solidFill>
                  <a:schemeClr val="lt1"/>
                </a:solidFill>
                <a:latin typeface="Calibri"/>
                <a:ea typeface="Calibri"/>
                <a:cs typeface="Calibri"/>
                <a:sym typeface="Calibri"/>
              </a:rPr>
              <a:t>(PC Built-in)—SnagIt—Camtasia </a:t>
            </a:r>
            <a:br>
              <a:rPr lang="en-US" sz="2400" b="0" i="0" u="none" strike="noStrike" cap="none" dirty="0" smtClean="0">
                <a:solidFill>
                  <a:schemeClr val="lt1"/>
                </a:solidFill>
                <a:latin typeface="Calibri"/>
                <a:ea typeface="Calibri"/>
                <a:cs typeface="Calibri"/>
                <a:sym typeface="Calibri"/>
              </a:rPr>
            </a:br>
            <a:r>
              <a:rPr lang="en-US" sz="2400" dirty="0" smtClean="0">
                <a:latin typeface="Calibri"/>
                <a:ea typeface="Calibri"/>
                <a:cs typeface="Calibri"/>
                <a:sym typeface="Calibri"/>
              </a:rPr>
              <a:t>Tons of Options free and for Purchase</a:t>
            </a:r>
            <a:r>
              <a:rPr lang="en" sz="2400" b="0" i="0" u="none" strike="noStrike" cap="none" dirty="0">
                <a:solidFill>
                  <a:schemeClr val="lt1"/>
                </a:solidFill>
                <a:latin typeface="Calibri"/>
                <a:ea typeface="Calibri"/>
                <a:cs typeface="Calibri"/>
                <a:sym typeface="Calibri"/>
              </a:rPr>
              <a:t/>
            </a:r>
            <a:br>
              <a:rPr lang="en" sz="2400" b="0" i="0" u="none" strike="noStrike" cap="none" dirty="0">
                <a:solidFill>
                  <a:schemeClr val="lt1"/>
                </a:solidFill>
                <a:latin typeface="Calibri"/>
                <a:ea typeface="Calibri"/>
                <a:cs typeface="Calibri"/>
                <a:sym typeface="Calibri"/>
              </a:rPr>
            </a:br>
            <a:r>
              <a:rPr lang="en-US" sz="2400" b="0" i="0" u="none" strike="noStrike" cap="none" dirty="0" smtClean="0">
                <a:solidFill>
                  <a:schemeClr val="lt1"/>
                </a:solidFill>
                <a:latin typeface="Calibri"/>
                <a:ea typeface="Calibri"/>
                <a:cs typeface="Calibri"/>
                <a:sym typeface="Calibri"/>
              </a:rPr>
              <a:t>Speechmaker </a:t>
            </a:r>
            <a:r>
              <a:rPr lang="en-US" sz="2400" b="0" i="0" u="none" strike="noStrike" cap="none" dirty="0" err="1" smtClean="0">
                <a:solidFill>
                  <a:schemeClr val="lt1"/>
                </a:solidFill>
                <a:latin typeface="Calibri"/>
                <a:ea typeface="Calibri"/>
                <a:cs typeface="Calibri"/>
                <a:sym typeface="Calibri"/>
              </a:rPr>
              <a:t>ReadSpeaker</a:t>
            </a:r>
            <a:r>
              <a:rPr lang="en-US" sz="2400" b="0" i="0" u="none" strike="noStrike" cap="none" dirty="0" smtClean="0">
                <a:solidFill>
                  <a:schemeClr val="lt1"/>
                </a:solidFill>
                <a:latin typeface="Calibri"/>
                <a:ea typeface="Calibri"/>
                <a:cs typeface="Calibri"/>
                <a:sym typeface="Calibri"/>
              </a:rPr>
              <a:t>-Download Audio Files</a:t>
            </a:r>
            <a:br>
              <a:rPr lang="en-US" sz="2400" b="0" i="0" u="none" strike="noStrike" cap="none" dirty="0" smtClean="0">
                <a:solidFill>
                  <a:schemeClr val="lt1"/>
                </a:solidFill>
                <a:latin typeface="Calibri"/>
                <a:ea typeface="Calibri"/>
                <a:cs typeface="Calibri"/>
                <a:sym typeface="Calibri"/>
              </a:rPr>
            </a:br>
            <a:r>
              <a:rPr lang="en-US" sz="2400" dirty="0" err="1" smtClean="0">
                <a:latin typeface="Calibri"/>
                <a:ea typeface="Calibri"/>
                <a:cs typeface="Calibri"/>
                <a:sym typeface="Calibri"/>
              </a:rPr>
              <a:t>ScreenChomp</a:t>
            </a:r>
            <a:r>
              <a:rPr lang="en-US" sz="2400" dirty="0" smtClean="0">
                <a:latin typeface="Calibri"/>
                <a:ea typeface="Calibri"/>
                <a:cs typeface="Calibri"/>
                <a:sym typeface="Calibri"/>
              </a:rPr>
              <a:t> iPad Video</a:t>
            </a:r>
            <a:r>
              <a:rPr lang="en-US" sz="2000" b="0" i="0" u="none" strike="noStrike" cap="none" dirty="0">
                <a:solidFill>
                  <a:schemeClr val="lt1"/>
                </a:solidFill>
                <a:latin typeface="Calibri"/>
                <a:ea typeface="Calibri"/>
                <a:cs typeface="Calibri"/>
                <a:sym typeface="Calibri"/>
              </a:rPr>
              <a:t/>
            </a:r>
            <a:br>
              <a:rPr lang="en-US" sz="2000" b="0" i="0" u="none" strike="noStrike" cap="none" dirty="0">
                <a:solidFill>
                  <a:schemeClr val="lt1"/>
                </a:solidFill>
                <a:latin typeface="Calibri"/>
                <a:ea typeface="Calibri"/>
                <a:cs typeface="Calibri"/>
                <a:sym typeface="Calibri"/>
              </a:rPr>
            </a:br>
            <a:r>
              <a:rPr lang="en-US" sz="2000" b="0" i="0" u="none" strike="noStrike" cap="none" dirty="0">
                <a:solidFill>
                  <a:schemeClr val="lt1"/>
                </a:solidFill>
                <a:latin typeface="Calibri"/>
                <a:ea typeface="Calibri"/>
                <a:cs typeface="Calibri"/>
                <a:sym typeface="Calibri"/>
              </a:rPr>
              <a:t/>
            </a:r>
            <a:br>
              <a:rPr lang="en-US" sz="2000" b="0" i="0" u="none" strike="noStrike" cap="none" dirty="0">
                <a:solidFill>
                  <a:schemeClr val="lt1"/>
                </a:solidFill>
                <a:latin typeface="Calibri"/>
                <a:ea typeface="Calibri"/>
                <a:cs typeface="Calibri"/>
                <a:sym typeface="Calibri"/>
              </a:rPr>
            </a:br>
            <a:r>
              <a:rPr lang="en-US" sz="2000" dirty="0">
                <a:latin typeface="Calibri"/>
                <a:ea typeface="Calibri"/>
                <a:cs typeface="Calibri"/>
                <a:sym typeface="Calibri"/>
              </a:rPr>
              <a:t/>
            </a:r>
            <a:br>
              <a:rPr lang="en-US" sz="2000" dirty="0">
                <a:latin typeface="Calibri"/>
                <a:ea typeface="Calibri"/>
                <a:cs typeface="Calibri"/>
                <a:sym typeface="Calibri"/>
              </a:rPr>
            </a:br>
            <a:r>
              <a:rPr lang="en-US" sz="2000" b="0" i="0" u="none" strike="noStrike" cap="none" dirty="0">
                <a:solidFill>
                  <a:schemeClr val="lt1"/>
                </a:solidFill>
                <a:latin typeface="Calibri"/>
                <a:ea typeface="Calibri"/>
                <a:cs typeface="Calibri"/>
                <a:sym typeface="Calibri"/>
              </a:rPr>
              <a:t/>
            </a:r>
            <a:br>
              <a:rPr lang="en-US" sz="2000" b="0" i="0" u="none" strike="noStrike" cap="none" dirty="0">
                <a:solidFill>
                  <a:schemeClr val="lt1"/>
                </a:solidFill>
                <a:latin typeface="Calibri"/>
                <a:ea typeface="Calibri"/>
                <a:cs typeface="Calibri"/>
                <a:sym typeface="Calibri"/>
              </a:rPr>
            </a:br>
            <a:endParaRPr lang="en" sz="2000" b="0" i="0" u="none" strike="noStrike" cap="none" dirty="0">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425" y="2926080"/>
            <a:ext cx="3196319" cy="1793057"/>
          </a:xfrm>
          <a:prstGeom prst="rect">
            <a:avLst/>
          </a:prstGeom>
        </p:spPr>
      </p:pic>
      <p:pic>
        <p:nvPicPr>
          <p:cNvPr id="3" name="Picture 2"/>
          <p:cNvPicPr>
            <a:picLocks noChangeAspect="1"/>
          </p:cNvPicPr>
          <p:nvPr/>
        </p:nvPicPr>
        <p:blipFill>
          <a:blip r:embed="rId4"/>
          <a:stretch>
            <a:fillRect/>
          </a:stretch>
        </p:blipFill>
        <p:spPr>
          <a:xfrm>
            <a:off x="274320" y="2926080"/>
            <a:ext cx="3071409" cy="217312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5223" y="488887"/>
            <a:ext cx="6926700" cy="485699"/>
          </a:xfrm>
        </p:spPr>
        <p:txBody>
          <a:bodyPr/>
          <a:lstStyle/>
          <a:p>
            <a:r>
              <a:rPr lang="en-US" sz="4000" b="1" dirty="0" err="1">
                <a:latin typeface="Calibri" panose="020F0502020204030204" pitchFamily="34" charset="0"/>
              </a:rPr>
              <a:t>ReadSpeaker</a:t>
            </a:r>
            <a:r>
              <a:rPr lang="en-US" sz="4000" b="1" dirty="0">
                <a:latin typeface="Calibri" panose="020F0502020204030204" pitchFamily="34" charset="0"/>
              </a:rPr>
              <a:t> </a:t>
            </a:r>
            <a:r>
              <a:rPr lang="en-US" sz="4000" b="1" dirty="0" err="1">
                <a:latin typeface="Calibri" panose="020F0502020204030204" pitchFamily="34" charset="0"/>
              </a:rPr>
              <a:t>SpeechMaker</a:t>
            </a:r>
            <a:r>
              <a:rPr lang="en-US" sz="4000" b="1" dirty="0">
                <a:latin typeface="Calibri" panose="020F0502020204030204" pitchFamily="34" charset="0"/>
              </a:rPr>
              <a:t> App</a:t>
            </a:r>
          </a:p>
        </p:txBody>
      </p:sp>
      <p:sp>
        <p:nvSpPr>
          <p:cNvPr id="3" name="Subtitle 2"/>
          <p:cNvSpPr>
            <a:spLocks noGrp="1"/>
          </p:cNvSpPr>
          <p:nvPr>
            <p:ph type="subTitle" idx="1"/>
          </p:nvPr>
        </p:nvSpPr>
        <p:spPr>
          <a:xfrm>
            <a:off x="927724" y="1816635"/>
            <a:ext cx="6934199" cy="3714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1" y="1232577"/>
            <a:ext cx="7967050" cy="3222897"/>
          </a:xfrm>
          <a:prstGeom prst="rect">
            <a:avLst/>
          </a:prstGeom>
        </p:spPr>
      </p:pic>
    </p:spTree>
    <p:extLst>
      <p:ext uri="{BB962C8B-B14F-4D97-AF65-F5344CB8AC3E}">
        <p14:creationId xmlns:p14="http://schemas.microsoft.com/office/powerpoint/2010/main" val="11855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p:nvPr>
        </p:nvSpPr>
        <p:spPr>
          <a:xfrm>
            <a:off x="274320" y="666750"/>
            <a:ext cx="6926700" cy="485699"/>
          </a:xfrm>
          <a:prstGeom prst="rect">
            <a:avLst/>
          </a:prstGeom>
        </p:spPr>
        <p:txBody>
          <a:bodyPr lIns="41900" tIns="41900" rIns="41900" bIns="41900" anchor="t" anchorCtr="0">
            <a:noAutofit/>
          </a:bodyPr>
          <a:lstStyle/>
          <a:p>
            <a:pPr lvl="0">
              <a:spcBef>
                <a:spcPts val="0"/>
              </a:spcBef>
              <a:buNone/>
            </a:pPr>
            <a:r>
              <a:rPr lang="en" sz="4000" b="1" dirty="0">
                <a:latin typeface="Calibri" panose="020F0502020204030204" pitchFamily="34" charset="0"/>
              </a:rPr>
              <a:t>Accessible</a:t>
            </a:r>
            <a:r>
              <a:rPr lang="en" sz="3000" b="1" dirty="0"/>
              <a:t> Screen Reading</a:t>
            </a:r>
          </a:p>
        </p:txBody>
      </p:sp>
      <p:sp>
        <p:nvSpPr>
          <p:cNvPr id="249" name="Shape 249"/>
          <p:cNvSpPr txBox="1">
            <a:spLocks noGrp="1"/>
          </p:cNvSpPr>
          <p:nvPr>
            <p:ph type="subTitle" idx="1"/>
          </p:nvPr>
        </p:nvSpPr>
        <p:spPr>
          <a:xfrm>
            <a:off x="504825" y="1609725"/>
            <a:ext cx="6934199" cy="371400"/>
          </a:xfrm>
          <a:prstGeom prst="rect">
            <a:avLst/>
          </a:prstGeom>
        </p:spPr>
        <p:txBody>
          <a:bodyPr lIns="41900" tIns="41900" rIns="41900" bIns="41900" anchor="t" anchorCtr="0">
            <a:noAutofit/>
          </a:bodyPr>
          <a:lstStyle/>
          <a:p>
            <a:pPr lvl="0" rtl="0">
              <a:spcBef>
                <a:spcPts val="0"/>
              </a:spcBef>
              <a:buNone/>
            </a:pPr>
            <a:r>
              <a:rPr lang="en" sz="3000" b="1" dirty="0"/>
              <a:t>Key Features to look for</a:t>
            </a:r>
          </a:p>
          <a:p>
            <a:pPr marL="457200" lvl="0" indent="-381000" rtl="0">
              <a:spcBef>
                <a:spcPts val="0"/>
              </a:spcBef>
              <a:buSzPct val="100000"/>
              <a:buChar char="●"/>
            </a:pPr>
            <a:r>
              <a:rPr lang="en" sz="2400" dirty="0"/>
              <a:t>Integrates with LMS</a:t>
            </a:r>
          </a:p>
          <a:p>
            <a:pPr marL="457200" lvl="0" indent="-381000" rtl="0">
              <a:spcBef>
                <a:spcPts val="0"/>
              </a:spcBef>
              <a:buSzPct val="100000"/>
              <a:buChar char="●"/>
            </a:pPr>
            <a:r>
              <a:rPr lang="en" sz="2400" dirty="0"/>
              <a:t>Statistics</a:t>
            </a:r>
          </a:p>
          <a:p>
            <a:pPr marL="457200" lvl="0" indent="-381000" rtl="0">
              <a:spcBef>
                <a:spcPts val="0"/>
              </a:spcBef>
              <a:buSzPct val="100000"/>
              <a:buChar char="●"/>
            </a:pPr>
            <a:r>
              <a:rPr lang="en" sz="2400" dirty="0"/>
              <a:t>Reading and Writing </a:t>
            </a:r>
            <a:r>
              <a:rPr lang="en" sz="2400" dirty="0" smtClean="0"/>
              <a:t>Tools</a:t>
            </a:r>
          </a:p>
          <a:p>
            <a:pPr marL="457200" lvl="0" indent="-381000" rtl="0">
              <a:spcBef>
                <a:spcPts val="0"/>
              </a:spcBef>
              <a:buSzPct val="100000"/>
              <a:buChar char="●"/>
            </a:pPr>
            <a:r>
              <a:rPr lang="en" sz="2400" dirty="0" smtClean="0"/>
              <a:t>Discussions and Quizzes</a:t>
            </a:r>
            <a:endParaRPr lang="en" sz="2400" dirty="0"/>
          </a:p>
          <a:p>
            <a:pPr lvl="0">
              <a:spcBef>
                <a:spcPts val="0"/>
              </a:spcBef>
              <a:buNone/>
            </a:pPr>
            <a:endParaRPr sz="2400" dirty="0"/>
          </a:p>
        </p:txBody>
      </p:sp>
      <p:pic>
        <p:nvPicPr>
          <p:cNvPr id="251" name="Shape 251" descr="Screen Shot 2015-07-13 at 4.32.05 PM.png"/>
          <p:cNvPicPr preferRelativeResize="0"/>
          <p:nvPr/>
        </p:nvPicPr>
        <p:blipFill>
          <a:blip r:embed="rId3">
            <a:alphaModFix/>
          </a:blip>
          <a:stretch>
            <a:fillRect/>
          </a:stretch>
        </p:blipFill>
        <p:spPr>
          <a:xfrm>
            <a:off x="5459220" y="2845247"/>
            <a:ext cx="3483599" cy="2024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88" y="380633"/>
            <a:ext cx="6400799" cy="1102500"/>
          </a:xfrm>
        </p:spPr>
        <p:txBody>
          <a:bodyPr/>
          <a:lstStyle/>
          <a:p>
            <a:r>
              <a:rPr lang="en-US" dirty="0">
                <a:latin typeface="Calibri" panose="020F0502020204030204" pitchFamily="34" charset="0"/>
              </a:rPr>
              <a:t>Virtual Reality (VR)</a:t>
            </a:r>
          </a:p>
        </p:txBody>
      </p:sp>
      <p:sp>
        <p:nvSpPr>
          <p:cNvPr id="3" name="Subtitle 2"/>
          <p:cNvSpPr>
            <a:spLocks noGrp="1"/>
          </p:cNvSpPr>
          <p:nvPr>
            <p:ph type="subTitle" idx="1"/>
          </p:nvPr>
        </p:nvSpPr>
        <p:spPr>
          <a:xfrm>
            <a:off x="3128758" y="1157207"/>
            <a:ext cx="5553515" cy="3251831"/>
          </a:xfrm>
        </p:spPr>
        <p:txBody>
          <a:bodyPr/>
          <a:lstStyle/>
          <a:p>
            <a:r>
              <a:rPr lang="en-US" dirty="0" err="1">
                <a:latin typeface="Calibri" panose="020F0502020204030204" pitchFamily="34" charset="0"/>
              </a:rPr>
              <a:t>Blippar</a:t>
            </a:r>
            <a:endParaRPr lang="en-US" dirty="0">
              <a:latin typeface="Calibri" panose="020F0502020204030204" pitchFamily="34" charset="0"/>
            </a:endParaRPr>
          </a:p>
          <a:p>
            <a:r>
              <a:rPr lang="en-US" sz="2000" b="1" dirty="0" err="1">
                <a:latin typeface="Calibri" panose="020F0502020204030204" pitchFamily="34" charset="0"/>
              </a:rPr>
              <a:t>Blippar</a:t>
            </a:r>
            <a:r>
              <a:rPr lang="en-US" sz="2000" dirty="0">
                <a:latin typeface="Calibri" panose="020F0502020204030204" pitchFamily="34" charset="0"/>
              </a:rPr>
              <a:t> uses image recognition and augmented reality to reach customers and turn mobile devices into engagement and advertising opportunities.</a:t>
            </a:r>
          </a:p>
          <a:p>
            <a:r>
              <a:rPr lang="en-US" sz="2000" dirty="0">
                <a:latin typeface="Calibri" panose="020F0502020204030204" pitchFamily="34" charset="0"/>
              </a:rPr>
              <a:t>Virtual reality (VR) glasses are also known as augmented reality glasses. They allow an individual to experience game-like features in the real world. Some real world uses could be allowing an individual to access the internet on their glasses or contact lenses. </a:t>
            </a:r>
          </a:p>
          <a:p>
            <a:pPr marL="285750" indent="-285750">
              <a:buFont typeface="Arial" charset="0"/>
              <a:buChar char="•"/>
            </a:pPr>
            <a:r>
              <a:rPr lang="en-US" sz="2000" dirty="0" err="1">
                <a:latin typeface="Calibri" panose="020F0502020204030204" pitchFamily="34" charset="0"/>
              </a:rPr>
              <a:t>Youtube</a:t>
            </a:r>
            <a:r>
              <a:rPr lang="en-US" sz="2000" dirty="0">
                <a:latin typeface="Calibri" panose="020F0502020204030204" pitchFamily="34" charset="0"/>
              </a:rPr>
              <a:t> VR Channel </a:t>
            </a:r>
          </a:p>
          <a:p>
            <a:r>
              <a:rPr lang="en-US" sz="2000" dirty="0">
                <a:latin typeface="Calibri" panose="020F0502020204030204" pitchFamily="34" charset="0"/>
              </a:rPr>
              <a:t> </a:t>
            </a:r>
          </a:p>
          <a:p>
            <a:r>
              <a:rPr lang="en-US" dirty="0"/>
              <a:t> </a:t>
            </a:r>
          </a:p>
          <a:p>
            <a:r>
              <a:rPr lang="en-US" dirty="0"/>
              <a:t> </a:t>
            </a:r>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519520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ctrTitle"/>
          </p:nvPr>
        </p:nvSpPr>
        <p:spPr>
          <a:xfrm>
            <a:off x="749941" y="1047750"/>
            <a:ext cx="6746358" cy="485699"/>
          </a:xfrm>
          <a:prstGeom prst="rect">
            <a:avLst/>
          </a:prstGeom>
        </p:spPr>
        <p:txBody>
          <a:bodyPr lIns="41900" tIns="41900" rIns="41900" bIns="41900" anchor="t" anchorCtr="0">
            <a:noAutofit/>
          </a:bodyPr>
          <a:lstStyle/>
          <a:p>
            <a:pPr lvl="0">
              <a:spcBef>
                <a:spcPts val="0"/>
              </a:spcBef>
              <a:buNone/>
            </a:pPr>
            <a:r>
              <a:rPr lang="en-US" sz="4000" b="1" dirty="0">
                <a:latin typeface="Calibri" panose="020F0502020204030204" pitchFamily="34" charset="0"/>
              </a:rPr>
              <a:t>More </a:t>
            </a:r>
            <a:r>
              <a:rPr lang="en" sz="4000" b="1" dirty="0">
                <a:latin typeface="Calibri" panose="020F0502020204030204" pitchFamily="34" charset="0"/>
              </a:rPr>
              <a:t>Multimedia Authoring</a:t>
            </a:r>
          </a:p>
        </p:txBody>
      </p:sp>
      <p:sp>
        <p:nvSpPr>
          <p:cNvPr id="257" name="Shape 257"/>
          <p:cNvSpPr txBox="1">
            <a:spLocks noGrp="1"/>
          </p:cNvSpPr>
          <p:nvPr>
            <p:ph type="subTitle" idx="1"/>
          </p:nvPr>
        </p:nvSpPr>
        <p:spPr>
          <a:xfrm>
            <a:off x="690975" y="1704975"/>
            <a:ext cx="6605099" cy="2731499"/>
          </a:xfrm>
          <a:prstGeom prst="rect">
            <a:avLst/>
          </a:prstGeom>
        </p:spPr>
        <p:txBody>
          <a:bodyPr lIns="41900" tIns="41900" rIns="41900" bIns="41900" anchor="t" anchorCtr="0">
            <a:noAutofit/>
          </a:bodyPr>
          <a:lstStyle/>
          <a:p>
            <a:pPr marL="457200" lvl="0" indent="-381000" rtl="0">
              <a:spcBef>
                <a:spcPts val="0"/>
              </a:spcBef>
              <a:buSzPct val="100000"/>
              <a:buChar char="●"/>
            </a:pPr>
            <a:r>
              <a:rPr lang="en" sz="2400" dirty="0"/>
              <a:t>Camtasia</a:t>
            </a:r>
          </a:p>
          <a:p>
            <a:pPr marL="457200" lvl="0" indent="-381000" rtl="0">
              <a:spcBef>
                <a:spcPts val="0"/>
              </a:spcBef>
              <a:buSzPct val="100000"/>
              <a:buChar char="●"/>
            </a:pPr>
            <a:r>
              <a:rPr lang="en" sz="2400" dirty="0"/>
              <a:t>Lodestar</a:t>
            </a:r>
          </a:p>
          <a:p>
            <a:pPr marL="457200" lvl="0" indent="-381000" rtl="0">
              <a:spcBef>
                <a:spcPts val="0"/>
              </a:spcBef>
              <a:buSzPct val="100000"/>
              <a:buChar char="●"/>
            </a:pPr>
            <a:r>
              <a:rPr lang="en" sz="2400" dirty="0" err="1">
                <a:hlinkClick r:id="rId3"/>
              </a:rPr>
              <a:t>Softchalk</a:t>
            </a:r>
            <a:endParaRPr lang="en" sz="2400" dirty="0"/>
          </a:p>
          <a:p>
            <a:pPr marL="457200" lvl="0" indent="-381000" rtl="0">
              <a:spcBef>
                <a:spcPts val="0"/>
              </a:spcBef>
              <a:buSzPct val="100000"/>
              <a:buChar char="●"/>
            </a:pPr>
            <a:r>
              <a:rPr lang="en" sz="2400" dirty="0"/>
              <a:t>Instagram</a:t>
            </a:r>
          </a:p>
          <a:p>
            <a:pPr marL="457200" lvl="0" indent="-381000" rtl="0">
              <a:spcBef>
                <a:spcPts val="0"/>
              </a:spcBef>
              <a:buSzPct val="100000"/>
              <a:buChar char="●"/>
            </a:pPr>
            <a:r>
              <a:rPr lang="en" sz="2400" dirty="0"/>
              <a:t>Flickr-</a:t>
            </a:r>
            <a:r>
              <a:rPr lang="en" sz="2400" dirty="0" err="1"/>
              <a:t>Picassa</a:t>
            </a:r>
            <a:r>
              <a:rPr lang="en-US" sz="2400" dirty="0"/>
              <a:t> Creating Albums</a:t>
            </a:r>
          </a:p>
          <a:p>
            <a:pPr marL="76200" lvl="0" rtl="0">
              <a:spcBef>
                <a:spcPts val="0"/>
              </a:spcBef>
              <a:buSzPct val="100000"/>
            </a:pPr>
            <a:r>
              <a:rPr lang="en-US" sz="2400" dirty="0"/>
              <a:t>    (</a:t>
            </a:r>
            <a:r>
              <a:rPr lang="en-US" sz="2400" dirty="0">
                <a:hlinkClick r:id="rId4"/>
              </a:rPr>
              <a:t>TXDLA 2017</a:t>
            </a:r>
            <a:r>
              <a:rPr lang="en-US" sz="2400" dirty="0"/>
              <a:t>)</a:t>
            </a:r>
            <a:endParaRPr lang="en" sz="2400" dirty="0"/>
          </a:p>
          <a:p>
            <a:pPr lvl="0">
              <a:spcBef>
                <a:spcPts val="0"/>
              </a:spcBef>
              <a:buNone/>
            </a:pPr>
            <a:endParaRPr sz="24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718" y="2927916"/>
            <a:ext cx="1952346" cy="221558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7166" y="827094"/>
            <a:ext cx="1726920" cy="210082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ctrTitle"/>
          </p:nvPr>
        </p:nvSpPr>
        <p:spPr>
          <a:xfrm>
            <a:off x="1066800" y="662650"/>
            <a:ext cx="6926700" cy="620700"/>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US" sz="4000" b="1" dirty="0">
                <a:latin typeface="Calibri" panose="020F0502020204030204" pitchFamily="34" charset="0"/>
                <a:ea typeface="Calibri"/>
                <a:cs typeface="Calibri"/>
                <a:sym typeface="Calibri"/>
              </a:rPr>
              <a:t>Take Notes in One Note &amp; Share </a:t>
            </a:r>
            <a:endParaRPr lang="en" sz="4000" b="1" dirty="0">
              <a:latin typeface="Calibri" panose="020F0502020204030204" pitchFamily="34" charset="0"/>
              <a:ea typeface="Calibri"/>
              <a:cs typeface="Calibri"/>
              <a:sym typeface="Calibri"/>
            </a:endParaRPr>
          </a:p>
        </p:txBody>
      </p:sp>
      <p:sp>
        <p:nvSpPr>
          <p:cNvPr id="263" name="Shape 263"/>
          <p:cNvSpPr txBox="1">
            <a:spLocks noGrp="1"/>
          </p:cNvSpPr>
          <p:nvPr>
            <p:ph type="subTitle" idx="1"/>
          </p:nvPr>
        </p:nvSpPr>
        <p:spPr>
          <a:xfrm>
            <a:off x="1080650" y="1559859"/>
            <a:ext cx="6934199" cy="697590"/>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Arial"/>
              <a:buNone/>
            </a:pPr>
            <a:r>
              <a:rPr lang="en" sz="2500" b="0" i="0" u="none" strike="noStrike" cap="none" dirty="0">
                <a:solidFill>
                  <a:schemeClr val="lt1"/>
                </a:solidFill>
                <a:latin typeface="Calibri"/>
                <a:ea typeface="Calibri"/>
                <a:cs typeface="Calibri"/>
                <a:sym typeface="Calibri"/>
              </a:rPr>
              <a:t>Write down two pre-skills that your students  or you (please identify which audience you are writing for) will need to be digitally literate in this classroom of the future.</a:t>
            </a:r>
          </a:p>
          <a:p>
            <a:pPr marL="0" marR="0" lvl="0" indent="0" algn="l" rtl="0">
              <a:spcBef>
                <a:spcPts val="0"/>
              </a:spcBef>
              <a:buClr>
                <a:schemeClr val="lt1"/>
              </a:buClr>
              <a:buSzPct val="25000"/>
              <a:buFont typeface="Arial"/>
              <a:buNone/>
            </a:pPr>
            <a:endParaRPr lang="en" sz="2500" b="0" i="0" u="none" strike="noStrike" cap="none" dirty="0">
              <a:solidFill>
                <a:schemeClr val="lt1"/>
              </a:solidFill>
              <a:latin typeface="Calibri"/>
              <a:ea typeface="Calibri"/>
              <a:cs typeface="Calibri"/>
              <a:sym typeface="Calibri"/>
            </a:endParaRPr>
          </a:p>
          <a:p>
            <a:pPr marL="0" marR="0" lvl="0" indent="0" algn="l" rtl="0">
              <a:spcBef>
                <a:spcPts val="0"/>
              </a:spcBef>
              <a:buClr>
                <a:schemeClr val="lt1"/>
              </a:buClr>
              <a:buSzPct val="25000"/>
              <a:buFont typeface="Arial"/>
              <a:buNone/>
            </a:pPr>
            <a:r>
              <a:rPr lang="en" sz="2500" dirty="0">
                <a:latin typeface="Calibri"/>
                <a:ea typeface="Calibri"/>
                <a:cs typeface="Calibri"/>
                <a:sym typeface="Calibri"/>
              </a:rPr>
              <a:t>Tiny URL (</a:t>
            </a:r>
            <a:r>
              <a:rPr lang="en" sz="2500" i="1" dirty="0" err="1">
                <a:latin typeface="Calibri"/>
                <a:ea typeface="Calibri"/>
                <a:cs typeface="Calibri"/>
                <a:sym typeface="Calibri"/>
              </a:rPr>
              <a:t>www.tinyurl.com</a:t>
            </a:r>
            <a:r>
              <a:rPr lang="en" sz="2500" dirty="0">
                <a:latin typeface="Calibri"/>
                <a:ea typeface="Calibri"/>
                <a:cs typeface="Calibri"/>
                <a:sym typeface="Calibri"/>
              </a:rPr>
              <a:t>)Shrinks this : </a:t>
            </a:r>
            <a:r>
              <a:rPr lang="en" sz="1200" i="1" u="sng" dirty="0">
                <a:solidFill>
                  <a:schemeClr val="tx1"/>
                </a:solidFill>
                <a:latin typeface="Calibri"/>
                <a:ea typeface="Calibri"/>
                <a:cs typeface="Calibri"/>
                <a:sym typeface="Calibri"/>
                <a:hlinkClick r:id="rId3"/>
              </a:rPr>
              <a:t>https://docs.google.com/document/d/1NFlze-Bxf2GT2CxeX2GqHpdUHtSQF6y4bGoy3lK4YHU/edit?usp=sharing</a:t>
            </a:r>
          </a:p>
          <a:p>
            <a:pPr marL="0" marR="0" lvl="0" indent="0" algn="l" rtl="0">
              <a:spcBef>
                <a:spcPts val="0"/>
              </a:spcBef>
              <a:buClr>
                <a:schemeClr val="lt1"/>
              </a:buClr>
              <a:buSzPct val="25000"/>
              <a:buFont typeface="Arial"/>
              <a:buNone/>
            </a:pPr>
            <a:endParaRPr sz="1200" i="1" dirty="0">
              <a:latin typeface="Calibri"/>
              <a:ea typeface="Calibri"/>
              <a:cs typeface="Calibri"/>
              <a:sym typeface="Calibri"/>
            </a:endParaRPr>
          </a:p>
          <a:p>
            <a:pPr marL="0" marR="0" lvl="0" indent="0" algn="l" rtl="0">
              <a:spcBef>
                <a:spcPts val="500"/>
              </a:spcBef>
              <a:buClr>
                <a:schemeClr val="lt1"/>
              </a:buClr>
              <a:buSzPct val="25000"/>
              <a:buFont typeface="Arial"/>
              <a:buNone/>
            </a:pPr>
            <a:endParaRPr sz="2500" b="0" i="1" u="none" strike="noStrike" cap="none" dirty="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lvl="0" rtl="0">
              <a:spcBef>
                <a:spcPts val="0"/>
              </a:spcBef>
              <a:buNone/>
            </a:pPr>
            <a:endParaRPr sz="4000" b="1">
              <a:latin typeface="Calibri"/>
              <a:ea typeface="Calibri"/>
              <a:cs typeface="Calibri"/>
              <a:sym typeface="Calibri"/>
            </a:endParaRPr>
          </a:p>
          <a:p>
            <a:pPr lvl="0" rtl="0">
              <a:spcBef>
                <a:spcPts val="0"/>
              </a:spcBef>
              <a:buNone/>
            </a:pPr>
            <a:endParaRPr sz="4000" b="1">
              <a:latin typeface="Calibri"/>
              <a:ea typeface="Calibri"/>
              <a:cs typeface="Calibri"/>
              <a:sym typeface="Calibri"/>
            </a:endParaRPr>
          </a:p>
          <a:p>
            <a:pPr lvl="0" rtl="0">
              <a:spcBef>
                <a:spcPts val="0"/>
              </a:spcBef>
              <a:buNone/>
            </a:pPr>
            <a:endParaRPr sz="4000" b="1">
              <a:latin typeface="Calibri"/>
              <a:ea typeface="Calibri"/>
              <a:cs typeface="Calibri"/>
              <a:sym typeface="Calibri"/>
            </a:endParaRPr>
          </a:p>
          <a:p>
            <a:pPr lvl="0" rtl="0">
              <a:spcBef>
                <a:spcPts val="0"/>
              </a:spcBef>
              <a:buNone/>
            </a:pPr>
            <a:r>
              <a:rPr lang="en" sz="4000" b="1">
                <a:latin typeface="Calibri"/>
                <a:ea typeface="Calibri"/>
                <a:cs typeface="Calibri"/>
                <a:sym typeface="Calibri"/>
              </a:rPr>
              <a:t>                                                                 </a:t>
            </a:r>
          </a:p>
        </p:txBody>
      </p:sp>
      <p:sp>
        <p:nvSpPr>
          <p:cNvPr id="269" name="Shape 269"/>
          <p:cNvSpPr txBox="1">
            <a:spLocks noGrp="1"/>
          </p:cNvSpPr>
          <p:nvPr>
            <p:ph type="body" idx="1"/>
          </p:nvPr>
        </p:nvSpPr>
        <p:spPr>
          <a:xfrm>
            <a:off x="457200" y="1664421"/>
            <a:ext cx="8229600" cy="3165804"/>
          </a:xfrm>
          <a:prstGeom prst="rect">
            <a:avLst/>
          </a:prstGeom>
        </p:spPr>
        <p:txBody>
          <a:bodyPr lIns="91425" tIns="91425" rIns="91425" bIns="91425" anchor="t" anchorCtr="0">
            <a:noAutofit/>
          </a:bodyPr>
          <a:lstStyle/>
          <a:p>
            <a:pPr lvl="0" rtl="0">
              <a:spcBef>
                <a:spcPts val="400"/>
              </a:spcBef>
              <a:buNone/>
            </a:pPr>
            <a:r>
              <a:rPr lang="en-US" sz="3600" dirty="0">
                <a:latin typeface="Calibri"/>
                <a:ea typeface="Calibri"/>
                <a:cs typeface="Calibri"/>
                <a:sym typeface="Calibri"/>
              </a:rPr>
              <a:t>Atomic Learning</a:t>
            </a:r>
          </a:p>
          <a:p>
            <a:pPr lvl="0" rtl="0">
              <a:spcBef>
                <a:spcPts val="400"/>
              </a:spcBef>
              <a:buNone/>
            </a:pPr>
            <a:r>
              <a:rPr lang="en-US" sz="3600" dirty="0">
                <a:latin typeface="Calibri"/>
                <a:ea typeface="Calibri"/>
                <a:cs typeface="Calibri"/>
                <a:sym typeface="Calibri"/>
              </a:rPr>
              <a:t>Lynda.com (Hennepin County Library, Anoka and Ramsey and LinkedIn)</a:t>
            </a:r>
          </a:p>
          <a:p>
            <a:pPr lvl="0">
              <a:spcBef>
                <a:spcPts val="400"/>
              </a:spcBef>
            </a:pPr>
            <a:r>
              <a:rPr lang="en" sz="3600" dirty="0">
                <a:latin typeface="Calibri"/>
                <a:ea typeface="Calibri"/>
                <a:cs typeface="Calibri"/>
                <a:sym typeface="Calibri"/>
              </a:rPr>
              <a:t>NorthStar Digital Literacy Assessment</a:t>
            </a:r>
          </a:p>
        </p:txBody>
      </p:sp>
      <p:sp>
        <p:nvSpPr>
          <p:cNvPr id="270" name="Shape 270"/>
          <p:cNvSpPr txBox="1"/>
          <p:nvPr/>
        </p:nvSpPr>
        <p:spPr>
          <a:xfrm>
            <a:off x="638175" y="495300"/>
            <a:ext cx="6698699" cy="676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71" name="Shape 271"/>
          <p:cNvSpPr txBox="1">
            <a:spLocks noGrp="1"/>
          </p:cNvSpPr>
          <p:nvPr>
            <p:ph type="title"/>
          </p:nvPr>
        </p:nvSpPr>
        <p:spPr>
          <a:xfrm>
            <a:off x="0" y="566050"/>
            <a:ext cx="7521388" cy="738299"/>
          </a:xfrm>
          <a:prstGeom prst="rect">
            <a:avLst/>
          </a:prstGeom>
        </p:spPr>
        <p:txBody>
          <a:bodyPr lIns="91425" tIns="91425" rIns="91425" bIns="91425" anchor="b" anchorCtr="0">
            <a:noAutofit/>
          </a:bodyPr>
          <a:lstStyle/>
          <a:p>
            <a:pPr lvl="0"/>
            <a:r>
              <a:rPr lang="en" b="1" dirty="0"/>
              <a:t>   Resources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lvl="0" rtl="0">
              <a:spcBef>
                <a:spcPts val="0"/>
              </a:spcBef>
              <a:buNone/>
            </a:pPr>
            <a:endParaRPr sz="4000" b="1">
              <a:latin typeface="Calibri"/>
              <a:ea typeface="Calibri"/>
              <a:cs typeface="Calibri"/>
              <a:sym typeface="Calibri"/>
            </a:endParaRPr>
          </a:p>
          <a:p>
            <a:pPr lvl="0" rtl="0">
              <a:spcBef>
                <a:spcPts val="0"/>
              </a:spcBef>
              <a:buNone/>
            </a:pPr>
            <a:endParaRPr sz="4000" b="1">
              <a:latin typeface="Calibri"/>
              <a:ea typeface="Calibri"/>
              <a:cs typeface="Calibri"/>
              <a:sym typeface="Calibri"/>
            </a:endParaRPr>
          </a:p>
          <a:p>
            <a:pPr lvl="0" rtl="0">
              <a:spcBef>
                <a:spcPts val="0"/>
              </a:spcBef>
              <a:buNone/>
            </a:pPr>
            <a:endParaRPr sz="4000" b="1">
              <a:latin typeface="Calibri"/>
              <a:ea typeface="Calibri"/>
              <a:cs typeface="Calibri"/>
              <a:sym typeface="Calibri"/>
            </a:endParaRPr>
          </a:p>
          <a:p>
            <a:pPr lvl="0" rtl="0">
              <a:spcBef>
                <a:spcPts val="0"/>
              </a:spcBef>
              <a:buNone/>
            </a:pPr>
            <a:r>
              <a:rPr lang="en" sz="4000" b="1">
                <a:latin typeface="Calibri"/>
                <a:ea typeface="Calibri"/>
                <a:cs typeface="Calibri"/>
                <a:sym typeface="Calibri"/>
              </a:rPr>
              <a:t>                                                                 </a:t>
            </a:r>
          </a:p>
        </p:txBody>
      </p:sp>
      <p:sp>
        <p:nvSpPr>
          <p:cNvPr id="269" name="Shape 269"/>
          <p:cNvSpPr txBox="1">
            <a:spLocks noGrp="1"/>
          </p:cNvSpPr>
          <p:nvPr>
            <p:ph type="body" idx="1"/>
          </p:nvPr>
        </p:nvSpPr>
        <p:spPr>
          <a:xfrm>
            <a:off x="429584" y="1304349"/>
            <a:ext cx="8229600" cy="3347004"/>
          </a:xfrm>
          <a:prstGeom prst="rect">
            <a:avLst/>
          </a:prstGeom>
        </p:spPr>
        <p:txBody>
          <a:bodyPr lIns="91425" tIns="91425" rIns="91425" bIns="91425" anchor="t" anchorCtr="0">
            <a:noAutofit/>
          </a:bodyPr>
          <a:lstStyle/>
          <a:p>
            <a:pPr>
              <a:buClr>
                <a:srgbClr val="00B0F0"/>
              </a:buClr>
            </a:pPr>
            <a:r>
              <a:rPr lang="en-US" sz="3600" b="1" dirty="0" err="1"/>
              <a:t>Hoonuit</a:t>
            </a:r>
            <a:r>
              <a:rPr lang="en-US" sz="3600" b="1" dirty="0"/>
              <a:t> Online Learning Framework</a:t>
            </a:r>
          </a:p>
          <a:p>
            <a:pPr marL="571500" lvl="1" indent="-571500">
              <a:buClr>
                <a:srgbClr val="00B0F0"/>
              </a:buClr>
              <a:buFont typeface="Arial" panose="020B0604020202020204" pitchFamily="34" charset="0"/>
              <a:buChar char="•"/>
            </a:pPr>
            <a:r>
              <a:rPr lang="en-US" sz="3600" b="1" dirty="0" err="1"/>
              <a:t>LearnIt</a:t>
            </a:r>
            <a:endParaRPr lang="en-US" sz="3600" b="1" dirty="0"/>
          </a:p>
          <a:p>
            <a:pPr marL="571500" lvl="1" indent="-571500">
              <a:buClr>
                <a:srgbClr val="00B0F0"/>
              </a:buClr>
              <a:buFont typeface="Arial" panose="020B0604020202020204" pitchFamily="34" charset="0"/>
              <a:buChar char="•"/>
            </a:pPr>
            <a:r>
              <a:rPr lang="en-US" sz="3600" b="1" dirty="0" err="1"/>
              <a:t>DoIt</a:t>
            </a:r>
            <a:endParaRPr lang="en-US" sz="3600" b="1" dirty="0"/>
          </a:p>
          <a:p>
            <a:pPr marL="571500" lvl="1" indent="-571500">
              <a:buClr>
                <a:srgbClr val="00B0F0"/>
              </a:buClr>
              <a:buFont typeface="Arial" panose="020B0604020202020204" pitchFamily="34" charset="0"/>
              <a:buChar char="•"/>
            </a:pPr>
            <a:r>
              <a:rPr lang="en-US" sz="3600" b="1" dirty="0" err="1"/>
              <a:t>ShareIt</a:t>
            </a:r>
            <a:endParaRPr lang="en-US" sz="3600" b="1" dirty="0"/>
          </a:p>
          <a:p>
            <a:pPr marL="571500" lvl="1" indent="-571500">
              <a:buClr>
                <a:srgbClr val="00B0F0"/>
              </a:buClr>
              <a:buFont typeface="Arial" panose="020B0604020202020204" pitchFamily="34" charset="0"/>
              <a:buChar char="•"/>
            </a:pPr>
            <a:r>
              <a:rPr lang="en-US" sz="3600" b="1" dirty="0" err="1"/>
              <a:t>ProveIt</a:t>
            </a:r>
            <a:endParaRPr lang="en-US" sz="3600" b="1" dirty="0"/>
          </a:p>
          <a:p>
            <a:pPr lvl="4">
              <a:buClr>
                <a:srgbClr val="00B0F0"/>
              </a:buClr>
            </a:pPr>
            <a:endParaRPr lang="en" sz="2400" dirty="0">
              <a:latin typeface="Calibri"/>
              <a:ea typeface="Calibri"/>
              <a:cs typeface="Calibri"/>
              <a:sym typeface="Calibri"/>
            </a:endParaRPr>
          </a:p>
        </p:txBody>
      </p:sp>
      <p:sp>
        <p:nvSpPr>
          <p:cNvPr id="270" name="Shape 270"/>
          <p:cNvSpPr txBox="1"/>
          <p:nvPr/>
        </p:nvSpPr>
        <p:spPr>
          <a:xfrm>
            <a:off x="638175" y="495300"/>
            <a:ext cx="6698699" cy="676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71" name="Shape 271"/>
          <p:cNvSpPr txBox="1">
            <a:spLocks noGrp="1"/>
          </p:cNvSpPr>
          <p:nvPr>
            <p:ph type="title"/>
          </p:nvPr>
        </p:nvSpPr>
        <p:spPr>
          <a:xfrm>
            <a:off x="0" y="566050"/>
            <a:ext cx="7521388" cy="738299"/>
          </a:xfrm>
          <a:prstGeom prst="rect">
            <a:avLst/>
          </a:prstGeom>
        </p:spPr>
        <p:txBody>
          <a:bodyPr lIns="91425" tIns="91425" rIns="91425" bIns="91425" anchor="b" anchorCtr="0">
            <a:noAutofit/>
          </a:bodyPr>
          <a:lstStyle/>
          <a:p>
            <a:pPr lvl="0"/>
            <a:r>
              <a:rPr lang="en" sz="4000" b="1" dirty="0"/>
              <a:t>   </a:t>
            </a:r>
            <a:r>
              <a:rPr lang="en-US" sz="4000" b="1" dirty="0"/>
              <a:t>Atomic Learning Resource</a:t>
            </a:r>
            <a:endParaRPr lang="en" sz="4000" b="1" dirty="0"/>
          </a:p>
        </p:txBody>
      </p:sp>
      <p:pic>
        <p:nvPicPr>
          <p:cNvPr id="6" name="Picture 5">
            <a:extLst>
              <a:ext uri="{FF2B5EF4-FFF2-40B4-BE49-F238E27FC236}">
                <a16:creationId xmlns:a16="http://schemas.microsoft.com/office/drawing/2014/main" xmlns="" id="{E46535B3-88E3-475D-94A1-7A20256DAB6F}"/>
              </a:ext>
            </a:extLst>
          </p:cNvPr>
          <p:cNvPicPr>
            <a:picLocks noChangeAspect="1"/>
          </p:cNvPicPr>
          <p:nvPr/>
        </p:nvPicPr>
        <p:blipFill>
          <a:blip r:embed="rId3"/>
          <a:stretch>
            <a:fillRect/>
          </a:stretch>
        </p:blipFill>
        <p:spPr>
          <a:xfrm>
            <a:off x="5056816" y="1980549"/>
            <a:ext cx="1449104" cy="2405513"/>
          </a:xfrm>
          <a:prstGeom prst="rect">
            <a:avLst/>
          </a:prstGeom>
        </p:spPr>
      </p:pic>
    </p:spTree>
    <p:extLst>
      <p:ext uri="{BB962C8B-B14F-4D97-AF65-F5344CB8AC3E}">
        <p14:creationId xmlns:p14="http://schemas.microsoft.com/office/powerpoint/2010/main" val="5638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762000" y="714375"/>
            <a:ext cx="6926700" cy="485700"/>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 sz="4000" b="1" i="0" u="none" strike="noStrike" cap="none" dirty="0">
                <a:solidFill>
                  <a:schemeClr val="lt1"/>
                </a:solidFill>
                <a:latin typeface="Calibri"/>
                <a:ea typeface="Calibri"/>
                <a:cs typeface="Calibri"/>
                <a:sym typeface="Calibri"/>
              </a:rPr>
              <a:t>Session Description-continued</a:t>
            </a:r>
          </a:p>
        </p:txBody>
      </p:sp>
      <p:sp>
        <p:nvSpPr>
          <p:cNvPr id="109" name="Shape 109"/>
          <p:cNvSpPr txBox="1">
            <a:spLocks noGrp="1"/>
          </p:cNvSpPr>
          <p:nvPr>
            <p:ph type="subTitle" idx="1"/>
          </p:nvPr>
        </p:nvSpPr>
        <p:spPr>
          <a:xfrm>
            <a:off x="762000" y="1340200"/>
            <a:ext cx="7632300" cy="3649200"/>
          </a:xfrm>
          <a:prstGeom prst="rect">
            <a:avLst/>
          </a:prstGeom>
          <a:noFill/>
          <a:ln>
            <a:noFill/>
          </a:ln>
        </p:spPr>
        <p:txBody>
          <a:bodyPr lIns="0" tIns="0" rIns="0" bIns="0" anchor="t" anchorCtr="0">
            <a:noAutofit/>
          </a:bodyPr>
          <a:lstStyle/>
          <a:p>
            <a:pPr lvl="0" algn="just" rtl="0">
              <a:lnSpc>
                <a:spcPct val="138000"/>
              </a:lnSpc>
              <a:spcBef>
                <a:spcPts val="0"/>
              </a:spcBef>
              <a:buClr>
                <a:srgbClr val="000000"/>
              </a:buClr>
              <a:buSzPct val="78571"/>
              <a:buFont typeface="Arial"/>
              <a:buNone/>
            </a:pPr>
            <a:endParaRPr sz="1400" dirty="0">
              <a:solidFill>
                <a:schemeClr val="dk1"/>
              </a:solidFill>
              <a:latin typeface="Calibri"/>
              <a:ea typeface="Calibri"/>
              <a:cs typeface="Calibri"/>
              <a:sym typeface="Calibri"/>
            </a:endParaRPr>
          </a:p>
          <a:p>
            <a:pPr lvl="0" algn="just" rtl="0">
              <a:lnSpc>
                <a:spcPct val="138000"/>
              </a:lnSpc>
              <a:spcBef>
                <a:spcPts val="0"/>
              </a:spcBef>
              <a:buClr>
                <a:srgbClr val="000000"/>
              </a:buClr>
              <a:buSzPct val="45833"/>
              <a:buFont typeface="Arial"/>
              <a:buNone/>
            </a:pPr>
            <a:r>
              <a:rPr lang="en" sz="2400" dirty="0">
                <a:latin typeface="Calibri"/>
                <a:ea typeface="Calibri"/>
                <a:cs typeface="Calibri"/>
                <a:sym typeface="Calibri"/>
              </a:rPr>
              <a:t>Discover ways to shorten URL’s, create screenshots, capture whiteboard notes, and use apps in the classroom. Help to better use </a:t>
            </a:r>
            <a:r>
              <a:rPr lang="en-US" sz="2400" dirty="0">
                <a:latin typeface="Calibri"/>
                <a:ea typeface="Calibri"/>
                <a:cs typeface="Calibri"/>
                <a:sym typeface="Calibri"/>
              </a:rPr>
              <a:t>technology</a:t>
            </a:r>
            <a:r>
              <a:rPr lang="en" sz="2400" dirty="0">
                <a:latin typeface="Calibri"/>
                <a:ea typeface="Calibri"/>
                <a:cs typeface="Calibri"/>
                <a:sym typeface="Calibri"/>
              </a:rPr>
              <a:t> to engage students and improve skills. </a:t>
            </a:r>
          </a:p>
          <a:p>
            <a:pPr lvl="0" algn="just" rtl="0">
              <a:lnSpc>
                <a:spcPct val="138000"/>
              </a:lnSpc>
              <a:spcBef>
                <a:spcPts val="0"/>
              </a:spcBef>
              <a:buClr>
                <a:srgbClr val="000000"/>
              </a:buClr>
              <a:buSzPct val="45833"/>
              <a:buFont typeface="Arial"/>
              <a:buNone/>
            </a:pPr>
            <a:endParaRPr sz="2400" dirty="0">
              <a:latin typeface="Calibri"/>
              <a:ea typeface="Calibri"/>
              <a:cs typeface="Calibri"/>
              <a:sym typeface="Calibri"/>
            </a:endParaRPr>
          </a:p>
          <a:p>
            <a:pPr lvl="0" algn="just" rtl="0">
              <a:lnSpc>
                <a:spcPct val="138000"/>
              </a:lnSpc>
              <a:spcBef>
                <a:spcPts val="0"/>
              </a:spcBef>
              <a:buClr>
                <a:srgbClr val="000000"/>
              </a:buClr>
              <a:buSzPct val="45833"/>
              <a:buFont typeface="Arial"/>
              <a:buNone/>
            </a:pPr>
            <a:endParaRPr sz="2400" dirty="0">
              <a:latin typeface="Calibri"/>
              <a:ea typeface="Calibri"/>
              <a:cs typeface="Calibri"/>
              <a:sym typeface="Calibri"/>
            </a:endParaRPr>
          </a:p>
          <a:p>
            <a:pPr lvl="0" algn="just" rtl="0">
              <a:lnSpc>
                <a:spcPct val="138000"/>
              </a:lnSpc>
              <a:spcBef>
                <a:spcPts val="0"/>
              </a:spcBef>
              <a:buClr>
                <a:srgbClr val="000000"/>
              </a:buClr>
              <a:buSzPct val="78571"/>
              <a:buFont typeface="Arial"/>
              <a:buNone/>
            </a:pPr>
            <a:endParaRPr sz="1400" dirty="0">
              <a:solidFill>
                <a:schemeClr val="dk1"/>
              </a:solidFill>
              <a:latin typeface="Calibri"/>
              <a:ea typeface="Calibri"/>
              <a:cs typeface="Calibri"/>
              <a:sym typeface="Calibri"/>
            </a:endParaRPr>
          </a:p>
          <a:p>
            <a:pPr lvl="0" algn="just" rtl="0">
              <a:lnSpc>
                <a:spcPct val="138000"/>
              </a:lnSpc>
              <a:spcBef>
                <a:spcPts val="0"/>
              </a:spcBef>
              <a:buClr>
                <a:srgbClr val="000000"/>
              </a:buClr>
              <a:buSzPct val="45833"/>
              <a:buFont typeface="Arial"/>
              <a:buNone/>
            </a:pPr>
            <a:r>
              <a:rPr lang="en" sz="2400" dirty="0">
                <a:solidFill>
                  <a:schemeClr val="lt1"/>
                </a:solidFill>
                <a:latin typeface="Calibri"/>
                <a:ea typeface="Calibri"/>
                <a:cs typeface="Calibri"/>
                <a:sym typeface="Calibri"/>
              </a:rPr>
              <a:t> </a:t>
            </a:r>
          </a:p>
          <a:p>
            <a:pPr lvl="0" rtl="0">
              <a:lnSpc>
                <a:spcPct val="115000"/>
              </a:lnSpc>
              <a:spcBef>
                <a:spcPts val="0"/>
              </a:spcBef>
              <a:buClr>
                <a:srgbClr val="000000"/>
              </a:buClr>
              <a:buSzPct val="110000"/>
              <a:buFont typeface="Arial"/>
              <a:buNone/>
            </a:pPr>
            <a:endParaRPr sz="1000" dirty="0">
              <a:latin typeface="Calibri"/>
              <a:ea typeface="Calibri"/>
              <a:cs typeface="Calibri"/>
              <a:sym typeface="Calibri"/>
            </a:endParaRPr>
          </a:p>
          <a:p>
            <a:pPr marL="0" marR="0" lvl="0" indent="0" algn="l" rtl="0">
              <a:spcBef>
                <a:spcPts val="0"/>
              </a:spcBef>
              <a:buClr>
                <a:schemeClr val="lt1"/>
              </a:buClr>
              <a:buSzPct val="25000"/>
              <a:buFont typeface="Arial"/>
              <a:buNone/>
            </a:pPr>
            <a:endParaRPr sz="2000" dirty="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566050"/>
            <a:ext cx="6879600" cy="738299"/>
          </a:xfrm>
          <a:prstGeom prst="rect">
            <a:avLst/>
          </a:prstGeom>
        </p:spPr>
        <p:txBody>
          <a:bodyPr lIns="91425" tIns="91425" rIns="91425" bIns="91425" anchor="b" anchorCtr="0">
            <a:noAutofit/>
          </a:bodyPr>
          <a:lstStyle/>
          <a:p>
            <a:pPr lvl="0" rtl="0">
              <a:spcBef>
                <a:spcPts val="0"/>
              </a:spcBef>
              <a:buNone/>
            </a:pPr>
            <a:r>
              <a:rPr lang="en" sz="4000" b="1" dirty="0">
                <a:latin typeface="Calibri" panose="020F0502020204030204" pitchFamily="34" charset="0"/>
              </a:rPr>
              <a:t>Resources Galore</a:t>
            </a:r>
          </a:p>
        </p:txBody>
      </p:sp>
      <p:sp>
        <p:nvSpPr>
          <p:cNvPr id="277" name="Shape 277"/>
          <p:cNvSpPr txBox="1">
            <a:spLocks noGrp="1"/>
          </p:cNvSpPr>
          <p:nvPr>
            <p:ph type="body" idx="1"/>
          </p:nvPr>
        </p:nvSpPr>
        <p:spPr>
          <a:xfrm>
            <a:off x="457200" y="1153740"/>
            <a:ext cx="8229600" cy="3676610"/>
          </a:xfrm>
          <a:prstGeom prst="rect">
            <a:avLst/>
          </a:prstGeom>
        </p:spPr>
        <p:txBody>
          <a:bodyPr lIns="91425" tIns="91425" rIns="91425" bIns="91425" anchor="t" anchorCtr="0">
            <a:noAutofit/>
          </a:bodyPr>
          <a:lstStyle/>
          <a:p>
            <a:pPr marL="266700" lvl="0" indent="-304800" rtl="0">
              <a:spcBef>
                <a:spcPts val="0"/>
              </a:spcBef>
              <a:buSzPct val="100000"/>
              <a:buChar char="•"/>
            </a:pPr>
            <a:r>
              <a:rPr lang="en" sz="2400" dirty="0">
                <a:latin typeface="Calibri"/>
                <a:ea typeface="Calibri"/>
                <a:cs typeface="Calibri"/>
                <a:sym typeface="Calibri"/>
              </a:rPr>
              <a:t>Faculty Development Resources: </a:t>
            </a:r>
            <a:r>
              <a:rPr lang="en" sz="2400" i="1" u="sng" dirty="0">
                <a:latin typeface="Calibri"/>
                <a:ea typeface="Calibri"/>
                <a:cs typeface="Calibri"/>
                <a:sym typeface="Calibri"/>
                <a:hlinkClick r:id="rId3"/>
              </a:rPr>
              <a:t>http://www.normandale.edu/current-students/academic-resources/professional-development-center/teaching-tools</a:t>
            </a:r>
          </a:p>
          <a:p>
            <a:pPr lvl="0" rtl="0">
              <a:spcBef>
                <a:spcPts val="0"/>
              </a:spcBef>
              <a:buClr>
                <a:schemeClr val="dk1"/>
              </a:buClr>
              <a:buSzPct val="45833"/>
              <a:buFont typeface="Arial"/>
              <a:buNone/>
            </a:pPr>
            <a:r>
              <a:rPr lang="en" sz="2400" dirty="0">
                <a:latin typeface="Calibri"/>
                <a:ea typeface="Calibri"/>
                <a:cs typeface="Calibri"/>
                <a:sym typeface="Calibri"/>
              </a:rPr>
              <a:t>	@pps for instructors; Learning Activity Library; MNSCU Website; Active Learning; Audio Recordings; Screen Capture, etc</a:t>
            </a:r>
          </a:p>
          <a:p>
            <a:pPr marL="266700" lvl="0" indent="-304800" rtl="0">
              <a:spcBef>
                <a:spcPts val="400"/>
              </a:spcBef>
              <a:buSzPct val="100000"/>
              <a:buChar char="•"/>
            </a:pPr>
            <a:r>
              <a:rPr lang="en" sz="2400" dirty="0">
                <a:latin typeface="Calibri"/>
                <a:ea typeface="Calibri"/>
                <a:cs typeface="Calibri"/>
                <a:sym typeface="Calibri"/>
              </a:rPr>
              <a:t>Augmented Reality Resources: </a:t>
            </a:r>
            <a:r>
              <a:rPr lang="en" sz="2400" i="1" u="sng" dirty="0">
                <a:latin typeface="Calibri"/>
                <a:ea typeface="Calibri"/>
                <a:cs typeface="Calibri"/>
                <a:sym typeface="Calibri"/>
                <a:hlinkClick r:id="rId4"/>
              </a:rPr>
              <a:t>http://daqri.com/</a:t>
            </a:r>
          </a:p>
          <a:p>
            <a:pPr marL="266700" lvl="0" indent="-304800" rtl="0">
              <a:spcBef>
                <a:spcPts val="400"/>
              </a:spcBef>
              <a:buSzPct val="100000"/>
              <a:buChar char="•"/>
            </a:pPr>
            <a:r>
              <a:rPr lang="en" sz="2400" dirty="0">
                <a:latin typeface="Calibri"/>
                <a:ea typeface="Calibri"/>
                <a:cs typeface="Calibri"/>
                <a:sym typeface="Calibri"/>
              </a:rPr>
              <a:t>NorthStar Digital Literacy Assessment: </a:t>
            </a:r>
            <a:r>
              <a:rPr lang="en" sz="2400" i="1" u="sng" dirty="0">
                <a:latin typeface="Calibri"/>
                <a:ea typeface="Calibri"/>
                <a:cs typeface="Calibri"/>
                <a:sym typeface="Calibri"/>
                <a:hlinkClick r:id="rId5"/>
              </a:rPr>
              <a:t>https://www.digitalliteracyassessment.org/</a:t>
            </a:r>
          </a:p>
          <a:p>
            <a:pPr marL="266700" lvl="0" indent="-304800" rtl="0">
              <a:spcBef>
                <a:spcPts val="400"/>
              </a:spcBef>
              <a:buSzPct val="100000"/>
              <a:buChar char="•"/>
            </a:pPr>
            <a:r>
              <a:rPr lang="en" sz="2400" dirty="0">
                <a:latin typeface="Calibri"/>
                <a:ea typeface="Calibri"/>
                <a:cs typeface="Calibri"/>
                <a:sym typeface="Calibri"/>
              </a:rPr>
              <a:t>Atomic Learning: </a:t>
            </a:r>
            <a:r>
              <a:rPr lang="en" sz="2400" i="1" u="sng" dirty="0">
                <a:latin typeface="Calibri"/>
                <a:ea typeface="Calibri"/>
                <a:cs typeface="Calibri"/>
                <a:sym typeface="Calibri"/>
                <a:hlinkClick r:id="rId6"/>
              </a:rPr>
              <a:t>https://www.atomiclearning.com/</a:t>
            </a:r>
          </a:p>
          <a:p>
            <a:pPr lvl="0" rtl="0">
              <a:spcBef>
                <a:spcPts val="0"/>
              </a:spcBef>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ctrTitle"/>
          </p:nvPr>
        </p:nvSpPr>
        <p:spPr>
          <a:xfrm>
            <a:off x="647700" y="911850"/>
            <a:ext cx="6926700" cy="888299"/>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 sz="4000" b="1" i="0" u="none" strike="noStrike" cap="none" dirty="0">
                <a:solidFill>
                  <a:schemeClr val="lt1"/>
                </a:solidFill>
                <a:latin typeface="Calibri"/>
                <a:ea typeface="Calibri"/>
                <a:cs typeface="Calibri"/>
                <a:sym typeface="Calibri"/>
              </a:rPr>
              <a:t>THANKS FOR ATTENDING</a:t>
            </a:r>
          </a:p>
        </p:txBody>
      </p:sp>
      <p:sp>
        <p:nvSpPr>
          <p:cNvPr id="283" name="Shape 283"/>
          <p:cNvSpPr txBox="1">
            <a:spLocks noGrp="1"/>
          </p:cNvSpPr>
          <p:nvPr>
            <p:ph type="subTitle" idx="1"/>
          </p:nvPr>
        </p:nvSpPr>
        <p:spPr>
          <a:xfrm>
            <a:off x="647700" y="1687652"/>
            <a:ext cx="6934199" cy="3312998"/>
          </a:xfrm>
          <a:prstGeom prst="rect">
            <a:avLst/>
          </a:prstGeom>
          <a:noFill/>
          <a:ln>
            <a:noFill/>
          </a:ln>
        </p:spPr>
        <p:txBody>
          <a:bodyPr lIns="0" tIns="0" rIns="0" bIns="0" anchor="t" anchorCtr="0">
            <a:noAutofit/>
          </a:bodyPr>
          <a:lstStyle/>
          <a:p>
            <a:pPr marL="0" marR="0" lvl="0" indent="0" algn="l" rtl="0">
              <a:spcBef>
                <a:spcPts val="600"/>
              </a:spcBef>
              <a:buClr>
                <a:schemeClr val="lt1"/>
              </a:buClr>
              <a:buSzPct val="25000"/>
              <a:buFont typeface="Arial"/>
              <a:buNone/>
            </a:pPr>
            <a:r>
              <a:rPr lang="en" sz="3000" b="1" i="0" u="none" strike="noStrike" cap="none" dirty="0">
                <a:solidFill>
                  <a:schemeClr val="lt1"/>
                </a:solidFill>
                <a:latin typeface="Calibri"/>
                <a:ea typeface="Calibri"/>
                <a:cs typeface="Calibri"/>
                <a:sym typeface="Calibri"/>
              </a:rPr>
              <a:t>Dr. Sheri Hutchinson</a:t>
            </a:r>
          </a:p>
          <a:p>
            <a:pPr marL="0" marR="0" lvl="0" indent="0" algn="l" rtl="0">
              <a:spcBef>
                <a:spcPts val="600"/>
              </a:spcBef>
              <a:buClr>
                <a:schemeClr val="lt1"/>
              </a:buClr>
              <a:buSzPct val="25000"/>
              <a:buFont typeface="Arial"/>
              <a:buNone/>
            </a:pPr>
            <a:r>
              <a:rPr lang="en" sz="3000" b="1" u="sng" dirty="0">
                <a:latin typeface="Calibri"/>
                <a:ea typeface="Calibri"/>
                <a:cs typeface="Calibri"/>
                <a:sym typeface="Calibri"/>
                <a:hlinkClick r:id="rId3"/>
              </a:rPr>
              <a:t>sheri.hutchinson@minneapolis.edu</a:t>
            </a:r>
            <a:endParaRPr lang="en" sz="3000" b="1" dirty="0">
              <a:latin typeface="Calibri"/>
              <a:ea typeface="Calibri"/>
              <a:cs typeface="Calibri"/>
              <a:sym typeface="Calibri"/>
            </a:endParaRPr>
          </a:p>
          <a:p>
            <a:pPr marL="0" marR="0" lvl="0" indent="0" algn="l" rtl="0">
              <a:spcBef>
                <a:spcPts val="600"/>
              </a:spcBef>
              <a:buClr>
                <a:schemeClr val="lt1"/>
              </a:buClr>
              <a:buSzPct val="25000"/>
              <a:buFont typeface="Arial"/>
              <a:buNone/>
            </a:pPr>
            <a:endParaRPr sz="3000" b="1" dirty="0">
              <a:latin typeface="Calibri"/>
              <a:ea typeface="Calibri"/>
              <a:cs typeface="Calibri"/>
              <a:sym typeface="Calibri"/>
            </a:endParaRPr>
          </a:p>
          <a:p>
            <a:pPr lvl="0" rtl="0">
              <a:spcBef>
                <a:spcPts val="0"/>
              </a:spcBef>
              <a:buClr>
                <a:schemeClr val="lt1"/>
              </a:buClr>
              <a:buSzPct val="25000"/>
              <a:buFont typeface="Arial"/>
              <a:buNone/>
            </a:pPr>
            <a:r>
              <a:rPr lang="en" sz="3000" b="1" dirty="0">
                <a:latin typeface="Calibri"/>
                <a:ea typeface="Calibri"/>
                <a:cs typeface="Calibri"/>
                <a:sym typeface="Calibri"/>
              </a:rPr>
              <a:t>Karen LaPlant </a:t>
            </a:r>
          </a:p>
          <a:p>
            <a:pPr lvl="0" rtl="0">
              <a:spcBef>
                <a:spcPts val="600"/>
              </a:spcBef>
              <a:buClr>
                <a:schemeClr val="lt1"/>
              </a:buClr>
              <a:buSzPct val="25000"/>
              <a:buFont typeface="Arial"/>
              <a:buNone/>
            </a:pPr>
            <a:r>
              <a:rPr lang="en" sz="3000" b="1" u="sng" dirty="0">
                <a:latin typeface="Calibri"/>
                <a:ea typeface="Calibri"/>
                <a:cs typeface="Calibri"/>
                <a:sym typeface="Calibri"/>
                <a:hlinkClick r:id="rId4"/>
              </a:rPr>
              <a:t>Karen.LaPlant@hennepintech.edu</a:t>
            </a:r>
          </a:p>
          <a:p>
            <a:pPr marL="0" marR="0" lvl="0" indent="0" algn="l" rtl="0">
              <a:spcBef>
                <a:spcPts val="600"/>
              </a:spcBef>
              <a:buClr>
                <a:schemeClr val="lt1"/>
              </a:buClr>
              <a:buSzPct val="25000"/>
              <a:buFont typeface="Arial"/>
              <a:buNone/>
            </a:pPr>
            <a:endParaRPr sz="3000" b="1" dirty="0">
              <a:latin typeface="Calibri"/>
              <a:ea typeface="Calibri"/>
              <a:cs typeface="Calibri"/>
              <a:sym typeface="Calibri"/>
            </a:endParaRPr>
          </a:p>
          <a:p>
            <a:pPr marL="0" marR="0" lvl="0" indent="0" algn="l" rtl="0">
              <a:spcBef>
                <a:spcPts val="500"/>
              </a:spcBef>
              <a:buClr>
                <a:schemeClr val="lt1"/>
              </a:buClr>
              <a:buSzPct val="25000"/>
              <a:buFont typeface="Arial"/>
              <a:buNone/>
            </a:pPr>
            <a:endParaRPr sz="25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ctrTitle"/>
          </p:nvPr>
        </p:nvSpPr>
        <p:spPr>
          <a:xfrm>
            <a:off x="800100" y="704725"/>
            <a:ext cx="6926700" cy="810000"/>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US" sz="4000" b="1" i="0" u="none" strike="noStrike" cap="none" dirty="0">
                <a:solidFill>
                  <a:schemeClr val="lt1"/>
                </a:solidFill>
                <a:latin typeface="Calibri"/>
                <a:ea typeface="Calibri"/>
                <a:cs typeface="Calibri"/>
                <a:sym typeface="Calibri"/>
              </a:rPr>
              <a:t>Before We Begin</a:t>
            </a:r>
            <a:endParaRPr lang="en" sz="4000" b="1" i="0" u="none" strike="noStrike" cap="none" dirty="0">
              <a:solidFill>
                <a:schemeClr val="lt1"/>
              </a:solidFill>
              <a:latin typeface="Calibri"/>
              <a:ea typeface="Calibri"/>
              <a:cs typeface="Calibri"/>
              <a:sym typeface="Calibri"/>
            </a:endParaRPr>
          </a:p>
        </p:txBody>
      </p:sp>
      <p:sp>
        <p:nvSpPr>
          <p:cNvPr id="121" name="Shape 121"/>
          <p:cNvSpPr txBox="1">
            <a:spLocks noGrp="1"/>
          </p:cNvSpPr>
          <p:nvPr>
            <p:ph type="subTitle" idx="1"/>
          </p:nvPr>
        </p:nvSpPr>
        <p:spPr>
          <a:xfrm>
            <a:off x="1028700" y="1638026"/>
            <a:ext cx="6934199" cy="3431773"/>
          </a:xfrm>
          <a:prstGeom prst="rect">
            <a:avLst/>
          </a:prstGeom>
          <a:noFill/>
          <a:ln>
            <a:noFill/>
          </a:ln>
        </p:spPr>
        <p:txBody>
          <a:bodyPr lIns="0" tIns="0" rIns="0" bIns="0" anchor="t" anchorCtr="0">
            <a:noAutofit/>
          </a:bodyPr>
          <a:lstStyle/>
          <a:p>
            <a:r>
              <a:rPr lang="en-US" sz="2400" b="1" dirty="0"/>
              <a:t>Just to gauge our demographics, please take a moment to raise your hand</a:t>
            </a:r>
          </a:p>
          <a:p>
            <a:r>
              <a:rPr lang="en-US" sz="2800" b="1" u="sng" dirty="0"/>
              <a:t>What is your role at your institution:</a:t>
            </a:r>
            <a:r>
              <a:rPr lang="en-US" sz="2800" b="1" dirty="0"/>
              <a:t> </a:t>
            </a:r>
          </a:p>
          <a:p>
            <a:r>
              <a:rPr lang="en-US" sz="2400" b="1" dirty="0"/>
              <a:t>Faculty?</a:t>
            </a:r>
          </a:p>
          <a:p>
            <a:r>
              <a:rPr lang="en-US" sz="2400" b="1" dirty="0"/>
              <a:t>LMS Site Administrator? </a:t>
            </a:r>
          </a:p>
          <a:p>
            <a:r>
              <a:rPr lang="en-US" sz="2400" b="1" dirty="0"/>
              <a:t>LMS Trainer?</a:t>
            </a:r>
          </a:p>
          <a:p>
            <a:r>
              <a:rPr lang="en-US" sz="2400" b="1" dirty="0"/>
              <a:t>Instructional Technologist?</a:t>
            </a:r>
          </a:p>
          <a:p>
            <a:r>
              <a:rPr lang="en-US" sz="2400" b="1" dirty="0"/>
              <a:t>Instructional Designer?</a:t>
            </a:r>
          </a:p>
          <a:p>
            <a:r>
              <a:rPr lang="en-US" sz="2400" b="1" dirty="0"/>
              <a:t>Other?</a:t>
            </a:r>
          </a:p>
          <a:p>
            <a:pPr marL="317500" marR="0" lvl="0" indent="-317500" algn="l" rtl="0">
              <a:spcBef>
                <a:spcPts val="500"/>
              </a:spcBef>
              <a:buClr>
                <a:schemeClr val="lt1"/>
              </a:buClr>
              <a:buSzPct val="100000"/>
              <a:buFont typeface="Arial"/>
              <a:buChar char="•"/>
            </a:pPr>
            <a:r>
              <a:rPr lang="en-US" sz="2400" dirty="0">
                <a:latin typeface="Calibri"/>
                <a:ea typeface="Calibri"/>
                <a:cs typeface="Calibri"/>
                <a:sym typeface="Calibri"/>
              </a:rPr>
              <a:t>UDL and Application to Learning</a:t>
            </a:r>
            <a:endParaRPr lang="en" sz="2400" b="0" i="0" u="none" strike="noStrike" cap="none" dirty="0">
              <a:solidFill>
                <a:schemeClr val="lt1"/>
              </a:solidFill>
              <a:latin typeface="Calibri"/>
              <a:ea typeface="Calibri"/>
              <a:cs typeface="Calibri"/>
              <a:sym typeface="Calibri"/>
            </a:endParaRPr>
          </a:p>
          <a:p>
            <a:pPr marL="317500" marR="0" lvl="0" indent="-317500" algn="l" rtl="0">
              <a:spcBef>
                <a:spcPts val="500"/>
              </a:spcBef>
              <a:buClr>
                <a:schemeClr val="lt1"/>
              </a:buClr>
              <a:buSzPct val="100000"/>
              <a:buFont typeface="Arial"/>
              <a:buChar char="•"/>
            </a:pPr>
            <a:r>
              <a:rPr lang="en" sz="2400" b="0" i="0" u="none" strike="noStrike" cap="none" dirty="0">
                <a:solidFill>
                  <a:schemeClr val="lt1"/>
                </a:solidFill>
                <a:latin typeface="Calibri"/>
                <a:ea typeface="Calibri"/>
                <a:cs typeface="Calibri"/>
                <a:sym typeface="Calibri"/>
              </a:rPr>
              <a:t>Collaboration and Presentation</a:t>
            </a:r>
          </a:p>
          <a:p>
            <a:pPr marL="317500" marR="0" lvl="0" indent="-317500" algn="l" rtl="0">
              <a:spcBef>
                <a:spcPts val="500"/>
              </a:spcBef>
              <a:buClr>
                <a:schemeClr val="lt1"/>
              </a:buClr>
              <a:buSzPct val="100000"/>
              <a:buFont typeface="Calibri"/>
              <a:buChar char="•"/>
            </a:pPr>
            <a:r>
              <a:rPr lang="en" sz="2400" dirty="0">
                <a:latin typeface="Calibri"/>
                <a:ea typeface="Calibri"/>
                <a:cs typeface="Calibri"/>
                <a:sym typeface="Calibri"/>
              </a:rPr>
              <a:t>Office 365</a:t>
            </a:r>
          </a:p>
          <a:p>
            <a:pPr marL="317500" marR="0" lvl="0" indent="-317500" algn="l" rtl="0">
              <a:spcBef>
                <a:spcPts val="500"/>
              </a:spcBef>
              <a:buClr>
                <a:schemeClr val="lt1"/>
              </a:buClr>
              <a:buSzPct val="100000"/>
              <a:buFont typeface="Calibri"/>
              <a:buChar char="•"/>
            </a:pPr>
            <a:r>
              <a:rPr lang="en" sz="2400" dirty="0">
                <a:latin typeface="Calibri"/>
                <a:ea typeface="Calibri"/>
                <a:cs typeface="Calibri"/>
                <a:sym typeface="Calibri"/>
              </a:rPr>
              <a:t>Twitter, Tiny URL, Snip-it</a:t>
            </a:r>
          </a:p>
          <a:p>
            <a:pPr marL="317500" marR="0" lvl="0" indent="-317500" algn="l" rtl="0">
              <a:spcBef>
                <a:spcPts val="500"/>
              </a:spcBef>
              <a:buClr>
                <a:schemeClr val="lt1"/>
              </a:buClr>
              <a:buSzPct val="100000"/>
              <a:buFont typeface="Calibri"/>
              <a:buChar char="•"/>
            </a:pPr>
            <a:r>
              <a:rPr lang="en" sz="2400" dirty="0">
                <a:latin typeface="Calibri"/>
                <a:ea typeface="Calibri"/>
                <a:cs typeface="Calibri"/>
                <a:sym typeface="Calibri"/>
              </a:rPr>
              <a:t>VR Glasses</a:t>
            </a:r>
          </a:p>
          <a:p>
            <a:pPr marL="317500" marR="0" lvl="0" indent="-317500" algn="l" rtl="0">
              <a:spcBef>
                <a:spcPts val="500"/>
              </a:spcBef>
              <a:buClr>
                <a:schemeClr val="lt1"/>
              </a:buClr>
              <a:buSzPct val="100000"/>
              <a:buFont typeface="Arial"/>
              <a:buChar char="•"/>
            </a:pPr>
            <a:r>
              <a:rPr lang="en" sz="2400" b="0" i="0" u="none" strike="noStrike" cap="none" dirty="0">
                <a:solidFill>
                  <a:schemeClr val="lt1"/>
                </a:solidFill>
                <a:latin typeface="Calibri"/>
                <a:ea typeface="Calibri"/>
                <a:cs typeface="Calibri"/>
                <a:sym typeface="Calibri"/>
              </a:rPr>
              <a:t>Digital Literacy</a:t>
            </a:r>
          </a:p>
          <a:p>
            <a:pPr marL="317500" marR="0" lvl="0" indent="-323850" algn="l" rtl="0">
              <a:spcBef>
                <a:spcPts val="500"/>
              </a:spcBef>
              <a:buClr>
                <a:schemeClr val="lt1"/>
              </a:buClr>
              <a:buSzPct val="100000"/>
              <a:buFont typeface="Arial"/>
              <a:buNone/>
            </a:pPr>
            <a:endParaRPr sz="2500" b="0" i="0" u="none" strike="noStrike" cap="none" dirty="0">
              <a:solidFill>
                <a:schemeClr val="lt1"/>
              </a:solidFill>
              <a:latin typeface="Calibri"/>
              <a:ea typeface="Calibri"/>
              <a:cs typeface="Calibri"/>
              <a:sym typeface="Calibri"/>
            </a:endParaRPr>
          </a:p>
          <a:p>
            <a:pPr marL="317500" marR="0" lvl="0" indent="-323850" algn="l" rtl="0">
              <a:spcBef>
                <a:spcPts val="500"/>
              </a:spcBef>
              <a:buClr>
                <a:schemeClr val="lt1"/>
              </a:buClr>
              <a:buSzPct val="100000"/>
              <a:buFont typeface="Arial"/>
              <a:buNone/>
            </a:pPr>
            <a:endParaRPr sz="2500" b="0" i="0" u="none" strike="noStrike" cap="none" dirty="0">
              <a:solidFill>
                <a:schemeClr val="lt1"/>
              </a:solidFill>
              <a:latin typeface="Calibri"/>
              <a:ea typeface="Calibri"/>
              <a:cs typeface="Calibri"/>
              <a:sym typeface="Calibri"/>
            </a:endParaRPr>
          </a:p>
          <a:p>
            <a:pPr marL="317500" marR="0" lvl="0" indent="-323850" algn="l" rtl="0">
              <a:spcBef>
                <a:spcPts val="500"/>
              </a:spcBef>
              <a:buClr>
                <a:schemeClr val="lt1"/>
              </a:buClr>
              <a:buSzPct val="100000"/>
              <a:buFont typeface="Arial"/>
              <a:buNone/>
            </a:pPr>
            <a:endParaRPr sz="2500" b="0" i="0" u="none" strike="noStrike" cap="none" dirty="0">
              <a:solidFill>
                <a:schemeClr val="lt1"/>
              </a:solidFill>
              <a:latin typeface="Calibri"/>
              <a:ea typeface="Calibri"/>
              <a:cs typeface="Calibri"/>
              <a:sym typeface="Calibri"/>
            </a:endParaRPr>
          </a:p>
          <a:p>
            <a:pPr marL="317500" marR="0" lvl="0" indent="-323850" algn="l" rtl="0">
              <a:spcBef>
                <a:spcPts val="500"/>
              </a:spcBef>
              <a:buClr>
                <a:schemeClr val="lt1"/>
              </a:buClr>
              <a:buSzPct val="100000"/>
              <a:buFont typeface="Arial"/>
              <a:buNone/>
            </a:pPr>
            <a:endParaRPr sz="25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5674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ctrTitle"/>
          </p:nvPr>
        </p:nvSpPr>
        <p:spPr>
          <a:xfrm>
            <a:off x="800100" y="704725"/>
            <a:ext cx="6926700" cy="810000"/>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US" sz="4000" b="1" i="0" u="none" strike="noStrike" cap="none" dirty="0">
                <a:solidFill>
                  <a:schemeClr val="lt1"/>
                </a:solidFill>
                <a:latin typeface="Calibri"/>
                <a:ea typeface="Calibri"/>
                <a:cs typeface="Calibri"/>
                <a:sym typeface="Calibri"/>
              </a:rPr>
              <a:t>Before We Begin-continued</a:t>
            </a:r>
            <a:endParaRPr lang="en" sz="4000" b="1" i="0" u="none" strike="noStrike" cap="none" dirty="0">
              <a:solidFill>
                <a:schemeClr val="lt1"/>
              </a:solidFill>
              <a:latin typeface="Calibri"/>
              <a:ea typeface="Calibri"/>
              <a:cs typeface="Calibri"/>
              <a:sym typeface="Calibri"/>
            </a:endParaRPr>
          </a:p>
        </p:txBody>
      </p:sp>
      <p:sp>
        <p:nvSpPr>
          <p:cNvPr id="121" name="Shape 121"/>
          <p:cNvSpPr txBox="1">
            <a:spLocks noGrp="1"/>
          </p:cNvSpPr>
          <p:nvPr>
            <p:ph type="subTitle" idx="1"/>
          </p:nvPr>
        </p:nvSpPr>
        <p:spPr>
          <a:xfrm>
            <a:off x="1028700" y="1638026"/>
            <a:ext cx="7437120" cy="3431773"/>
          </a:xfrm>
          <a:prstGeom prst="rect">
            <a:avLst/>
          </a:prstGeom>
          <a:noFill/>
          <a:ln>
            <a:noFill/>
          </a:ln>
        </p:spPr>
        <p:txBody>
          <a:bodyPr lIns="0" tIns="0" rIns="0" bIns="0" anchor="t" anchorCtr="0">
            <a:noAutofit/>
          </a:bodyPr>
          <a:lstStyle/>
          <a:p>
            <a:r>
              <a:rPr lang="en-US" sz="2800" b="1" dirty="0"/>
              <a:t>Just to gauge our demographics, please take a moment to again raise your hand</a:t>
            </a:r>
          </a:p>
          <a:p>
            <a:r>
              <a:rPr lang="en-US" sz="3200" b="1" u="sng" dirty="0"/>
              <a:t>What type of institution are you from:</a:t>
            </a:r>
            <a:r>
              <a:rPr lang="en-US" sz="3200" b="1" dirty="0"/>
              <a:t> </a:t>
            </a:r>
          </a:p>
          <a:p>
            <a:r>
              <a:rPr lang="en-US" sz="2800" b="1" dirty="0"/>
              <a:t>K-12?</a:t>
            </a:r>
          </a:p>
          <a:p>
            <a:r>
              <a:rPr lang="en-US" sz="2800" b="1" dirty="0"/>
              <a:t>2 year college?</a:t>
            </a:r>
          </a:p>
          <a:p>
            <a:r>
              <a:rPr lang="en-US" sz="2800" b="1" dirty="0"/>
              <a:t>4 year university?</a:t>
            </a:r>
          </a:p>
          <a:p>
            <a:r>
              <a:rPr lang="en-US" sz="2800" b="1" dirty="0"/>
              <a:t>Other?</a:t>
            </a:r>
          </a:p>
          <a:p>
            <a:pPr marL="317500" marR="0" lvl="0" indent="-323850" algn="l" rtl="0">
              <a:spcBef>
                <a:spcPts val="500"/>
              </a:spcBef>
              <a:buClr>
                <a:schemeClr val="lt1"/>
              </a:buClr>
              <a:buSzPct val="100000"/>
              <a:buFont typeface="Arial"/>
              <a:buNone/>
            </a:pPr>
            <a:endParaRPr sz="25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6566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723900" y="633000"/>
            <a:ext cx="6926700" cy="691499"/>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 sz="4000" b="1" i="0" u="none" strike="noStrike" cap="none" dirty="0">
                <a:solidFill>
                  <a:schemeClr val="lt1"/>
                </a:solidFill>
                <a:latin typeface="Calibri"/>
                <a:ea typeface="Calibri"/>
                <a:cs typeface="Calibri"/>
                <a:sym typeface="Calibri"/>
              </a:rPr>
              <a:t>Goals</a:t>
            </a:r>
          </a:p>
        </p:txBody>
      </p:sp>
      <p:sp>
        <p:nvSpPr>
          <p:cNvPr id="115" name="Shape 115"/>
          <p:cNvSpPr txBox="1">
            <a:spLocks noGrp="1"/>
          </p:cNvSpPr>
          <p:nvPr>
            <p:ph type="subTitle" idx="1"/>
          </p:nvPr>
        </p:nvSpPr>
        <p:spPr>
          <a:xfrm>
            <a:off x="723900" y="1536375"/>
            <a:ext cx="6934199" cy="3438899"/>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Arial"/>
              <a:buNone/>
            </a:pPr>
            <a:r>
              <a:rPr lang="en" sz="2800" b="0" i="0" u="none" strike="noStrike" cap="none" dirty="0">
                <a:solidFill>
                  <a:schemeClr val="lt1"/>
                </a:solidFill>
                <a:latin typeface="Calibri"/>
                <a:ea typeface="Calibri"/>
                <a:cs typeface="Calibri"/>
                <a:sym typeface="Calibri"/>
              </a:rPr>
              <a:t>Upon leaving this session:</a:t>
            </a:r>
          </a:p>
          <a:p>
            <a:pPr marL="317500" marR="0" lvl="0" indent="-323850" algn="l" rtl="0">
              <a:spcBef>
                <a:spcPts val="500"/>
              </a:spcBef>
              <a:buClr>
                <a:schemeClr val="lt1"/>
              </a:buClr>
              <a:buSzPct val="100000"/>
              <a:buFont typeface="Arial"/>
              <a:buChar char="•"/>
            </a:pPr>
            <a:r>
              <a:rPr lang="en" sz="2800" b="0" i="0" u="none" strike="noStrike" cap="none" dirty="0">
                <a:solidFill>
                  <a:schemeClr val="lt1"/>
                </a:solidFill>
                <a:latin typeface="Calibri"/>
                <a:ea typeface="Calibri"/>
                <a:cs typeface="Calibri"/>
                <a:sym typeface="Calibri"/>
              </a:rPr>
              <a:t>demonstrate the use of multiple apps for active learning events of instruction</a:t>
            </a:r>
          </a:p>
          <a:p>
            <a:pPr marL="317500" marR="0" lvl="0" indent="-323850" algn="l" rtl="0">
              <a:spcBef>
                <a:spcPts val="500"/>
              </a:spcBef>
              <a:buClr>
                <a:schemeClr val="lt1"/>
              </a:buClr>
              <a:buSzPct val="100000"/>
              <a:buFont typeface="Arial"/>
              <a:buChar char="•"/>
            </a:pPr>
            <a:r>
              <a:rPr lang="en" sz="2800" b="0" i="0" u="none" strike="noStrike" cap="none" dirty="0">
                <a:solidFill>
                  <a:schemeClr val="lt1"/>
                </a:solidFill>
                <a:latin typeface="Calibri"/>
                <a:ea typeface="Calibri"/>
                <a:cs typeface="Calibri"/>
                <a:sym typeface="Calibri"/>
              </a:rPr>
              <a:t>explain </a:t>
            </a:r>
            <a:r>
              <a:rPr lang="en" sz="2800" dirty="0">
                <a:latin typeface="Calibri"/>
                <a:ea typeface="Calibri"/>
                <a:cs typeface="Calibri"/>
                <a:sym typeface="Calibri"/>
              </a:rPr>
              <a:t>the use of various web and app based tools for teaching purposes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ctrTitle"/>
          </p:nvPr>
        </p:nvSpPr>
        <p:spPr>
          <a:xfrm>
            <a:off x="800100" y="704725"/>
            <a:ext cx="6926700" cy="810000"/>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 sz="4000" b="1" i="0" u="none" strike="noStrike" cap="none" dirty="0">
                <a:solidFill>
                  <a:schemeClr val="lt1"/>
                </a:solidFill>
                <a:latin typeface="Calibri"/>
                <a:ea typeface="Calibri"/>
                <a:cs typeface="Calibri"/>
                <a:sym typeface="Calibri"/>
              </a:rPr>
              <a:t>Overview</a:t>
            </a:r>
          </a:p>
        </p:txBody>
      </p:sp>
      <p:sp>
        <p:nvSpPr>
          <p:cNvPr id="121" name="Shape 121"/>
          <p:cNvSpPr txBox="1">
            <a:spLocks noGrp="1"/>
          </p:cNvSpPr>
          <p:nvPr>
            <p:ph type="subTitle" idx="1"/>
          </p:nvPr>
        </p:nvSpPr>
        <p:spPr>
          <a:xfrm>
            <a:off x="1028700" y="1638026"/>
            <a:ext cx="6934199" cy="3431773"/>
          </a:xfrm>
          <a:prstGeom prst="rect">
            <a:avLst/>
          </a:prstGeom>
          <a:noFill/>
          <a:ln>
            <a:noFill/>
          </a:ln>
        </p:spPr>
        <p:txBody>
          <a:bodyPr lIns="0" tIns="0" rIns="0" bIns="0" anchor="t" anchorCtr="0">
            <a:noAutofit/>
          </a:bodyPr>
          <a:lstStyle/>
          <a:p>
            <a:pPr marL="317500" marR="0" lvl="0" indent="-317500" algn="l" rtl="0">
              <a:spcBef>
                <a:spcPts val="500"/>
              </a:spcBef>
              <a:buClr>
                <a:schemeClr val="lt1"/>
              </a:buClr>
              <a:buSzPct val="100000"/>
              <a:buFont typeface="Arial"/>
              <a:buChar char="•"/>
            </a:pPr>
            <a:r>
              <a:rPr lang="en-US" sz="2800" dirty="0">
                <a:latin typeface="Calibri"/>
                <a:ea typeface="Calibri"/>
                <a:cs typeface="Calibri"/>
                <a:sym typeface="Calibri"/>
              </a:rPr>
              <a:t>UDL and Application to Learning</a:t>
            </a:r>
            <a:endParaRPr lang="en" sz="2800" b="0" i="0" u="none" strike="noStrike" cap="none" dirty="0">
              <a:solidFill>
                <a:schemeClr val="lt1"/>
              </a:solidFill>
              <a:latin typeface="Calibri"/>
              <a:ea typeface="Calibri"/>
              <a:cs typeface="Calibri"/>
              <a:sym typeface="Calibri"/>
            </a:endParaRPr>
          </a:p>
          <a:p>
            <a:pPr marL="317500" marR="0" lvl="0" indent="-317500" algn="l" rtl="0">
              <a:spcBef>
                <a:spcPts val="500"/>
              </a:spcBef>
              <a:buClr>
                <a:schemeClr val="lt1"/>
              </a:buClr>
              <a:buSzPct val="100000"/>
              <a:buFont typeface="Arial"/>
              <a:buChar char="•"/>
            </a:pPr>
            <a:r>
              <a:rPr lang="en" sz="2800" b="0" i="0" u="none" strike="noStrike" cap="none" dirty="0">
                <a:solidFill>
                  <a:schemeClr val="lt1"/>
                </a:solidFill>
                <a:latin typeface="Calibri"/>
                <a:ea typeface="Calibri"/>
                <a:cs typeface="Calibri"/>
                <a:sym typeface="Calibri"/>
              </a:rPr>
              <a:t>Collaboration and Presentation</a:t>
            </a:r>
          </a:p>
          <a:p>
            <a:pPr marL="317500" marR="0" lvl="0" indent="-317500" algn="l" rtl="0">
              <a:spcBef>
                <a:spcPts val="500"/>
              </a:spcBef>
              <a:buClr>
                <a:schemeClr val="lt1"/>
              </a:buClr>
              <a:buSzPct val="100000"/>
              <a:buFont typeface="Calibri"/>
              <a:buChar char="•"/>
            </a:pPr>
            <a:r>
              <a:rPr lang="en" sz="2800" dirty="0">
                <a:latin typeface="Calibri"/>
                <a:ea typeface="Calibri"/>
                <a:cs typeface="Calibri"/>
                <a:sym typeface="Calibri"/>
              </a:rPr>
              <a:t>Office 365</a:t>
            </a:r>
          </a:p>
          <a:p>
            <a:pPr marL="317500" marR="0" lvl="0" indent="-317500" algn="l" rtl="0">
              <a:spcBef>
                <a:spcPts val="500"/>
              </a:spcBef>
              <a:buClr>
                <a:schemeClr val="lt1"/>
              </a:buClr>
              <a:buSzPct val="100000"/>
              <a:buFont typeface="Calibri"/>
              <a:buChar char="•"/>
            </a:pPr>
            <a:r>
              <a:rPr lang="en" sz="2800" dirty="0">
                <a:latin typeface="Calibri"/>
                <a:ea typeface="Calibri"/>
                <a:cs typeface="Calibri"/>
                <a:sym typeface="Calibri"/>
              </a:rPr>
              <a:t>Tiny URL, Snip-it</a:t>
            </a:r>
          </a:p>
          <a:p>
            <a:pPr marL="317500" marR="0" lvl="0" indent="-317500" algn="l" rtl="0">
              <a:spcBef>
                <a:spcPts val="500"/>
              </a:spcBef>
              <a:buClr>
                <a:schemeClr val="lt1"/>
              </a:buClr>
              <a:buSzPct val="100000"/>
              <a:buFont typeface="Calibri"/>
              <a:buChar char="•"/>
            </a:pPr>
            <a:r>
              <a:rPr lang="en" sz="2800" dirty="0">
                <a:latin typeface="Calibri"/>
                <a:ea typeface="Calibri"/>
                <a:cs typeface="Calibri"/>
                <a:sym typeface="Calibri"/>
              </a:rPr>
              <a:t>VR Glasses</a:t>
            </a:r>
          </a:p>
          <a:p>
            <a:pPr marL="317500" marR="0" lvl="0" indent="-317500" algn="l" rtl="0">
              <a:spcBef>
                <a:spcPts val="500"/>
              </a:spcBef>
              <a:buClr>
                <a:schemeClr val="lt1"/>
              </a:buClr>
              <a:buSzPct val="100000"/>
              <a:buFont typeface="Arial"/>
              <a:buChar char="•"/>
            </a:pPr>
            <a:r>
              <a:rPr lang="en-US" sz="2800" b="0" i="0" u="none" strike="noStrike" cap="none" dirty="0">
                <a:solidFill>
                  <a:schemeClr val="lt1"/>
                </a:solidFill>
                <a:latin typeface="Calibri"/>
                <a:ea typeface="Calibri"/>
                <a:cs typeface="Calibri"/>
                <a:sym typeface="Calibri"/>
              </a:rPr>
              <a:t>Skills Students Need</a:t>
            </a:r>
            <a:endParaRPr lang="en" sz="2800" b="0" i="0" u="none" strike="noStrike" cap="none" dirty="0">
              <a:solidFill>
                <a:schemeClr val="lt1"/>
              </a:solidFill>
              <a:latin typeface="Calibri"/>
              <a:ea typeface="Calibri"/>
              <a:cs typeface="Calibri"/>
              <a:sym typeface="Calibri"/>
            </a:endParaRPr>
          </a:p>
          <a:p>
            <a:pPr marL="317500" marR="0" lvl="0" indent="-323850" algn="l" rtl="0">
              <a:spcBef>
                <a:spcPts val="500"/>
              </a:spcBef>
              <a:buClr>
                <a:schemeClr val="lt1"/>
              </a:buClr>
              <a:buSzPct val="100000"/>
              <a:buFont typeface="Arial"/>
              <a:buNone/>
            </a:pPr>
            <a:endParaRPr sz="2500" b="0" i="0" u="none" strike="noStrike" cap="none" dirty="0">
              <a:solidFill>
                <a:schemeClr val="lt1"/>
              </a:solidFill>
              <a:latin typeface="Calibri"/>
              <a:ea typeface="Calibri"/>
              <a:cs typeface="Calibri"/>
              <a:sym typeface="Calibri"/>
            </a:endParaRPr>
          </a:p>
          <a:p>
            <a:pPr marL="317500" marR="0" lvl="0" indent="-323850" algn="l" rtl="0">
              <a:spcBef>
                <a:spcPts val="500"/>
              </a:spcBef>
              <a:buClr>
                <a:schemeClr val="lt1"/>
              </a:buClr>
              <a:buSzPct val="100000"/>
              <a:buFont typeface="Arial"/>
              <a:buNone/>
            </a:pPr>
            <a:endParaRPr sz="2500" b="0" i="0" u="none" strike="noStrike" cap="none" dirty="0">
              <a:solidFill>
                <a:schemeClr val="lt1"/>
              </a:solidFill>
              <a:latin typeface="Calibri"/>
              <a:ea typeface="Calibri"/>
              <a:cs typeface="Calibri"/>
              <a:sym typeface="Calibri"/>
            </a:endParaRPr>
          </a:p>
          <a:p>
            <a:pPr marL="317500" marR="0" lvl="0" indent="-323850" algn="l" rtl="0">
              <a:spcBef>
                <a:spcPts val="500"/>
              </a:spcBef>
              <a:buClr>
                <a:schemeClr val="lt1"/>
              </a:buClr>
              <a:buSzPct val="100000"/>
              <a:buFont typeface="Arial"/>
              <a:buNone/>
            </a:pPr>
            <a:endParaRPr sz="2500" b="0" i="0" u="none" strike="noStrike" cap="none" dirty="0">
              <a:solidFill>
                <a:schemeClr val="lt1"/>
              </a:solidFill>
              <a:latin typeface="Calibri"/>
              <a:ea typeface="Calibri"/>
              <a:cs typeface="Calibri"/>
              <a:sym typeface="Calibri"/>
            </a:endParaRPr>
          </a:p>
          <a:p>
            <a:pPr marL="317500" marR="0" lvl="0" indent="-323850" algn="l" rtl="0">
              <a:spcBef>
                <a:spcPts val="500"/>
              </a:spcBef>
              <a:buClr>
                <a:schemeClr val="lt1"/>
              </a:buClr>
              <a:buSzPct val="100000"/>
              <a:buFont typeface="Arial"/>
              <a:buNone/>
            </a:pPr>
            <a:endParaRPr sz="25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p:nvPr/>
        </p:nvSpPr>
        <p:spPr>
          <a:xfrm>
            <a:off x="0" y="3657600"/>
            <a:ext cx="9151529" cy="905774"/>
          </a:xfrm>
          <a:prstGeom prst="rect">
            <a:avLst/>
          </a:prstGeom>
          <a:solidFill>
            <a:srgbClr val="535353">
              <a:alpha val="88627"/>
            </a:srgbClr>
          </a:solidFill>
          <a:ln>
            <a:noFill/>
          </a:ln>
        </p:spPr>
        <p:txBody>
          <a:bodyPr lIns="0" tIns="0" rIns="0" bIns="0" anchor="t" anchorCtr="0">
            <a:noAutofit/>
          </a:bodyPr>
          <a:lstStyle/>
          <a:p>
            <a:pPr algn="ctr">
              <a:buClr>
                <a:srgbClr val="FFFFFF"/>
              </a:buClr>
              <a:buSzPct val="25000"/>
            </a:pPr>
            <a:r>
              <a:rPr lang="en-US" sz="4000" dirty="0">
                <a:solidFill>
                  <a:srgbClr val="FFFFFF"/>
                </a:solidFill>
                <a:latin typeface="Open Sans"/>
                <a:ea typeface="Open Sans"/>
                <a:cs typeface="Open Sans"/>
                <a:sym typeface="Open Sans"/>
              </a:rPr>
              <a:t>No two students learn in the same way</a:t>
            </a:r>
          </a:p>
        </p:txBody>
      </p:sp>
      <p:sp>
        <p:nvSpPr>
          <p:cNvPr id="209" name="Shape 209"/>
          <p:cNvSpPr/>
          <p:nvPr/>
        </p:nvSpPr>
        <p:spPr>
          <a:xfrm>
            <a:off x="341501" y="4638675"/>
            <a:ext cx="128399" cy="223091"/>
          </a:xfrm>
          <a:prstGeom prst="rect">
            <a:avLst/>
          </a:prstGeom>
          <a:noFill/>
          <a:ln>
            <a:noFill/>
          </a:ln>
        </p:spPr>
        <p:txBody>
          <a:bodyPr lIns="45713" tIns="34275" rIns="45713" bIns="34275" anchor="t" anchorCtr="0">
            <a:noAutofit/>
          </a:bodyPr>
          <a:lstStyle/>
          <a:p>
            <a:pPr algn="r">
              <a:buClr>
                <a:srgbClr val="EDEDED"/>
              </a:buClr>
              <a:buSzPct val="25000"/>
            </a:pPr>
            <a:r>
              <a:rPr lang="en-US" sz="1000">
                <a:solidFill>
                  <a:srgbClr val="EDEDED"/>
                </a:solidFill>
                <a:latin typeface="Helvetica Neue"/>
                <a:ea typeface="Helvetica Neue"/>
                <a:cs typeface="Helvetica Neue"/>
                <a:sym typeface="Helvetica Neue"/>
              </a:rPr>
              <a:t> </a:t>
            </a:r>
          </a:p>
        </p:txBody>
      </p:sp>
      <p:pic>
        <p:nvPicPr>
          <p:cNvPr id="5" name="Shape 218" descr="Novelty Shop Discount Postcard (11).pdf"/>
          <p:cNvPicPr preferRelativeResize="0"/>
          <p:nvPr/>
        </p:nvPicPr>
        <p:blipFill rotWithShape="1">
          <a:blip r:embed="rId3">
            <a:alphaModFix/>
          </a:blip>
          <a:srcRect b="24694"/>
          <a:stretch/>
        </p:blipFill>
        <p:spPr>
          <a:xfrm>
            <a:off x="1" y="0"/>
            <a:ext cx="9151528" cy="3327399"/>
          </a:xfrm>
          <a:prstGeom prst="rect">
            <a:avLst/>
          </a:prstGeom>
          <a:noFill/>
          <a:ln>
            <a:noFill/>
          </a:ln>
        </p:spPr>
      </p:pic>
    </p:spTree>
    <p:extLst>
      <p:ext uri="{BB962C8B-B14F-4D97-AF65-F5344CB8AC3E}">
        <p14:creationId xmlns:p14="http://schemas.microsoft.com/office/powerpoint/2010/main" val="2101144929"/>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ctrTitle"/>
          </p:nvPr>
        </p:nvSpPr>
        <p:spPr>
          <a:xfrm>
            <a:off x="98613" y="591672"/>
            <a:ext cx="8498540" cy="637054"/>
          </a:xfrm>
          <a:prstGeom prst="rect">
            <a:avLst/>
          </a:prstGeom>
          <a:noFill/>
          <a:ln>
            <a:noFill/>
          </a:ln>
        </p:spPr>
        <p:txBody>
          <a:bodyPr lIns="0" tIns="0" rIns="0" bIns="0" anchor="t" anchorCtr="0">
            <a:noAutofit/>
          </a:bodyPr>
          <a:lstStyle/>
          <a:p>
            <a:pPr marL="0" marR="0" lvl="0" indent="0" algn="l" rtl="0">
              <a:spcBef>
                <a:spcPts val="0"/>
              </a:spcBef>
              <a:buClr>
                <a:schemeClr val="lt1"/>
              </a:buClr>
              <a:buSzPct val="25000"/>
              <a:buFont typeface="Calibri"/>
              <a:buNone/>
            </a:pPr>
            <a:r>
              <a:rPr lang="en-US" sz="4000" b="1" i="0" u="none" strike="noStrike" cap="none" dirty="0">
                <a:solidFill>
                  <a:schemeClr val="lt1"/>
                </a:solidFill>
                <a:latin typeface="Calibri"/>
                <a:ea typeface="Calibri"/>
                <a:cs typeface="Calibri"/>
                <a:sym typeface="Calibri"/>
              </a:rPr>
              <a:t>Variety of Engaging Tools for Instruction</a:t>
            </a:r>
            <a:endParaRPr lang="en" sz="4000" b="1" i="0" u="none" strike="noStrike" cap="none" dirty="0">
              <a:solidFill>
                <a:schemeClr val="lt1"/>
              </a:solidFill>
              <a:latin typeface="Calibri"/>
              <a:ea typeface="Calibri"/>
              <a:cs typeface="Calibri"/>
              <a:sym typeface="Calibri"/>
            </a:endParaRPr>
          </a:p>
        </p:txBody>
      </p:sp>
      <p:pic>
        <p:nvPicPr>
          <p:cNvPr id="127" name="Shape 127" descr="blooms taxaonomy padagogy wheel uses the blooms remember/understand, apply, analyze, evaluate, and create then has activities, verbs, and apps that relate to reaching that level of blooms"/>
          <p:cNvPicPr preferRelativeResize="0"/>
          <p:nvPr/>
        </p:nvPicPr>
        <p:blipFill rotWithShape="1">
          <a:blip r:embed="rId3">
            <a:alphaModFix/>
          </a:blip>
          <a:srcRect/>
          <a:stretch/>
        </p:blipFill>
        <p:spPr>
          <a:xfrm>
            <a:off x="704850" y="1265250"/>
            <a:ext cx="7646670" cy="2749401"/>
          </a:xfrm>
          <a:prstGeom prst="rect">
            <a:avLst/>
          </a:prstGeom>
          <a:noFill/>
          <a:ln>
            <a:noFill/>
          </a:ln>
        </p:spPr>
      </p:pic>
      <p:sp>
        <p:nvSpPr>
          <p:cNvPr id="128" name="Shape 128"/>
          <p:cNvSpPr txBox="1"/>
          <p:nvPr/>
        </p:nvSpPr>
        <p:spPr>
          <a:xfrm>
            <a:off x="800100" y="3571875"/>
            <a:ext cx="7277099" cy="1419619"/>
          </a:xfrm>
          <a:prstGeom prst="rect">
            <a:avLst/>
          </a:prstGeom>
          <a:noFill/>
          <a:ln>
            <a:noFill/>
          </a:ln>
        </p:spPr>
        <p:txBody>
          <a:bodyPr lIns="41900" tIns="20950" rIns="41900" bIns="20950" anchor="t" anchorCtr="0">
            <a:noAutofit/>
          </a:bodyPr>
          <a:lstStyle/>
          <a:p>
            <a:pPr marR="0" lvl="0" algn="l" rtl="0">
              <a:spcBef>
                <a:spcPts val="0"/>
              </a:spcBef>
              <a:buNone/>
            </a:pPr>
            <a:endParaRPr lang="en" sz="2800" b="0" i="0" u="none" strike="noStrike" cap="none" dirty="0">
              <a:solidFill>
                <a:schemeClr val="lt1"/>
              </a:solidFill>
              <a:latin typeface="Calibri"/>
              <a:ea typeface="Calibri"/>
              <a:cs typeface="Calibri"/>
              <a:sym typeface="Calibri"/>
            </a:endParaRPr>
          </a:p>
          <a:p>
            <a:pPr marR="0" lvl="0" algn="l" rtl="0">
              <a:spcBef>
                <a:spcPts val="0"/>
              </a:spcBef>
              <a:buNone/>
            </a:pPr>
            <a:r>
              <a:rPr lang="en" sz="2800" b="0" i="0" u="none" strike="noStrike" cap="none" dirty="0">
                <a:solidFill>
                  <a:schemeClr val="lt1"/>
                </a:solidFill>
                <a:latin typeface="Calibri"/>
                <a:ea typeface="Calibri"/>
                <a:cs typeface="Calibri"/>
                <a:sym typeface="Calibri"/>
              </a:rPr>
              <a:t>Bloom’s Taxonomy Padagogy Wheel</a:t>
            </a:r>
          </a:p>
          <a:p>
            <a:pPr marL="876300" marR="0" lvl="1" indent="-317500" algn="l" rtl="0">
              <a:spcBef>
                <a:spcPts val="0"/>
              </a:spcBef>
              <a:buClr>
                <a:schemeClr val="lt1"/>
              </a:buClr>
              <a:buSzPct val="100000"/>
              <a:buFont typeface="Arial"/>
              <a:buChar char="•"/>
            </a:pPr>
            <a:r>
              <a:rPr lang="en" sz="2200" b="0" i="0" u="none" strike="noStrike" cap="none" dirty="0">
                <a:solidFill>
                  <a:schemeClr val="lt1"/>
                </a:solidFill>
                <a:latin typeface="Calibri"/>
                <a:ea typeface="Calibri"/>
                <a:cs typeface="Calibri"/>
                <a:sym typeface="Calibri"/>
              </a:rPr>
              <a:t>Visit  </a:t>
            </a:r>
            <a:r>
              <a:rPr lang="en" sz="2200" b="0" i="1" u="none" strike="noStrike" cap="none" dirty="0">
                <a:solidFill>
                  <a:schemeClr val="lt1"/>
                </a:solidFill>
                <a:latin typeface="Calibri"/>
                <a:ea typeface="Calibri"/>
                <a:cs typeface="Calibri"/>
                <a:sym typeface="Calibri"/>
              </a:rPr>
              <a:t>www.unity.net.au/padwheel/padwheelposter.pdf</a:t>
            </a:r>
          </a:p>
        </p:txBody>
      </p:sp>
    </p:spTree>
  </p:cSld>
  <p:clrMapOvr>
    <a:masterClrMapping/>
  </p:clrMapOvr>
</p:sld>
</file>

<file path=ppt/theme/theme1.xml><?xml version="1.0" encoding="utf-8"?>
<a:theme xmlns:a="http://schemas.openxmlformats.org/drawingml/2006/main"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855</Words>
  <Application>Microsoft Office PowerPoint</Application>
  <PresentationFormat>On-screen Show (16:9)</PresentationFormat>
  <Paragraphs>168</Paragraphs>
  <Slides>31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Helvetica Neue</vt:lpstr>
      <vt:lpstr>Open Sans</vt:lpstr>
      <vt:lpstr>Source Sans Pro</vt:lpstr>
      <vt:lpstr>steps</vt:lpstr>
      <vt:lpstr>Upgrade your Teaching Tools 2.0</vt:lpstr>
      <vt:lpstr>Session Description</vt:lpstr>
      <vt:lpstr>Session Description-continued</vt:lpstr>
      <vt:lpstr>Before We Begin</vt:lpstr>
      <vt:lpstr>Before We Begin-continued</vt:lpstr>
      <vt:lpstr>Goals</vt:lpstr>
      <vt:lpstr>Overview</vt:lpstr>
      <vt:lpstr>PowerPoint Presentation</vt:lpstr>
      <vt:lpstr>Variety of Engaging Tools for Instruction</vt:lpstr>
      <vt:lpstr>What is Universal Design?</vt:lpstr>
      <vt:lpstr>Principles of Universal Design</vt:lpstr>
      <vt:lpstr>OFFICE 365   Make Life Universal!</vt:lpstr>
      <vt:lpstr>Activity 1: Office365 Getting Organized  with Lens and Save to OneNote</vt:lpstr>
      <vt:lpstr>One Note</vt:lpstr>
      <vt:lpstr>Office in Education   </vt:lpstr>
      <vt:lpstr>Office365 Education for Students </vt:lpstr>
      <vt:lpstr>PowerPoint gets Interactive</vt:lpstr>
      <vt:lpstr>Office Mix eases your “tools” life</vt:lpstr>
      <vt:lpstr>What is Sway? </vt:lpstr>
      <vt:lpstr>Add your content easily </vt:lpstr>
      <vt:lpstr>Activity 2 </vt:lpstr>
      <vt:lpstr>Screencasting and media  Snipit(PC Built-in)—SnagIt—Camtasia  Tons of Options free and for Purchase Speechmaker ReadSpeaker-Download Audio Files ScreenChomp iPad Video    </vt:lpstr>
      <vt:lpstr>ReadSpeaker SpeechMaker App</vt:lpstr>
      <vt:lpstr>Accessible Screen Reading</vt:lpstr>
      <vt:lpstr>Virtual Reality (VR)</vt:lpstr>
      <vt:lpstr>More Multimedia Authoring</vt:lpstr>
      <vt:lpstr>Take Notes in One Note &amp; Share </vt:lpstr>
      <vt:lpstr>                                                                    </vt:lpstr>
      <vt:lpstr>                                                                    </vt:lpstr>
      <vt:lpstr>Resources Galore</vt:lpstr>
      <vt:lpstr>THANKS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Upgrade your Teaching Tools 2.0</dc:title>
  <dc:creator>karenLdell</dc:creator>
  <cp:lastModifiedBy>Sheri Hutchinson</cp:lastModifiedBy>
  <cp:revision>74</cp:revision>
  <cp:lastPrinted>2017-04-20T00:18:34Z</cp:lastPrinted>
  <dcterms:modified xsi:type="dcterms:W3CDTF">2017-08-03T20:17:47Z</dcterms:modified>
</cp:coreProperties>
</file>