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57" r:id="rId4"/>
    <p:sldId id="278" r:id="rId5"/>
    <p:sldId id="261" r:id="rId6"/>
    <p:sldId id="273" r:id="rId7"/>
    <p:sldId id="279" r:id="rId8"/>
    <p:sldId id="268" r:id="rId9"/>
    <p:sldId id="280" r:id="rId10"/>
    <p:sldId id="275" r:id="rId11"/>
    <p:sldId id="260" r:id="rId12"/>
    <p:sldId id="264" r:id="rId13"/>
    <p:sldId id="265" r:id="rId14"/>
    <p:sldId id="276" r:id="rId15"/>
    <p:sldId id="277" r:id="rId16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716" autoAdjust="0"/>
  </p:normalViewPr>
  <p:slideViewPr>
    <p:cSldViewPr snapToGrid="0">
      <p:cViewPr varScale="1">
        <p:scale>
          <a:sx n="68" d="100"/>
          <a:sy n="68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Writing Questions</a:t>
          </a:r>
          <a:endParaRPr lang="en-US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Setting Expectations</a:t>
          </a:r>
          <a:endParaRPr lang="en-US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Facilitating</a:t>
          </a:r>
          <a:endParaRPr lang="en-US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3B8E1F5F-08F2-4142-A4AD-F24B1440D1F3}" type="presOf" srcId="{68457C69-4BEE-46F9-BE4E-C16B3EB63DA3}" destId="{E2AEBDC3-20BC-42FC-BCEF-E4704522A850}" srcOrd="0" destOrd="0" presId="urn:microsoft.com/office/officeart/2005/8/layout/cycle2"/>
    <dgm:cxn modelId="{A9660589-B896-4621-B0A7-C4C1700C2DC9}" type="presOf" srcId="{F428E5F5-CB80-4115-BAB4-8F7146233559}" destId="{2BC453E6-2E4C-4C23-AE54-234F32CE1EEC}" srcOrd="0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11AF68CE-71DF-4057-A501-9F2E7D625AAF}" type="presOf" srcId="{725A6822-8AE4-4235-BF11-EF888ACC7B17}" destId="{A1582B7F-6E43-4D04-9B18-0DC499E0E67D}" srcOrd="1" destOrd="0" presId="urn:microsoft.com/office/officeart/2005/8/layout/cycle2"/>
    <dgm:cxn modelId="{546E0374-533D-4C8A-AFA1-D7096278BF43}" type="presOf" srcId="{768181FA-0471-44F4-B263-0B8EC53DD9B6}" destId="{89609E2C-86D8-488E-AFEA-0F63DA4FABC1}" srcOrd="1" destOrd="0" presId="urn:microsoft.com/office/officeart/2005/8/layout/cycle2"/>
    <dgm:cxn modelId="{5E2AA76E-EF24-4D36-8FB0-705E42291B5B}" type="presOf" srcId="{EF60CDD4-747B-4F07-A39E-3947427FD238}" destId="{8BACF023-A7A1-4D94-9E21-A2F497906BF1}" srcOrd="0" destOrd="0" presId="urn:microsoft.com/office/officeart/2005/8/layout/cycle2"/>
    <dgm:cxn modelId="{D6F3683E-3EEB-4DF6-BDBC-DC18023A06E4}" type="presOf" srcId="{E8077B4C-7149-4B3D-A76A-51CBC9E199CA}" destId="{AFCFA859-BD22-407F-B58F-D476BD35CAEE}" srcOrd="1" destOrd="0" presId="urn:microsoft.com/office/officeart/2005/8/layout/cycle2"/>
    <dgm:cxn modelId="{56D85E9F-45EB-4360-ACDB-DAF6B209598C}" type="presOf" srcId="{E8077B4C-7149-4B3D-A76A-51CBC9E199CA}" destId="{A82110C4-424E-417A-ADF8-E70E18ADAE80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A636EF16-D257-4A8B-8CBB-44D9B8FBDA8D}" type="presOf" srcId="{F03D78D8-1CD3-4CEF-BCC9-F3A207F78A48}" destId="{4B00C8C1-73C4-4752-9837-41E6E358F704}" srcOrd="0" destOrd="0" presId="urn:microsoft.com/office/officeart/2005/8/layout/cycle2"/>
    <dgm:cxn modelId="{687CCE29-70CE-41AA-85E2-CF41E721C115}" type="presOf" srcId="{768181FA-0471-44F4-B263-0B8EC53DD9B6}" destId="{AA946028-97F9-473D-9FCD-2E7E14D4AACD}" srcOrd="0" destOrd="0" presId="urn:microsoft.com/office/officeart/2005/8/layout/cycle2"/>
    <dgm:cxn modelId="{C19D33BA-D138-4A0A-AB94-57EE58AEA69A}" type="presOf" srcId="{D1A29875-E08E-41A0-96C1-0B31104D76E8}" destId="{4D34E159-A61E-4256-A1BE-F6351178DE5E}" srcOrd="1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990A5488-CB82-4919-B71A-C2E6DA2C3020}" type="presOf" srcId="{EE734B9C-6784-40D1-9C53-7F3EEB9A0B82}" destId="{F39F3421-B687-4639-824D-C3C00E08F97C}" srcOrd="0" destOrd="0" presId="urn:microsoft.com/office/officeart/2005/8/layout/cycle2"/>
    <dgm:cxn modelId="{876F04CB-277C-4F46-A155-2AF4F1EA2AC7}" type="presOf" srcId="{85B30E01-58C2-44EC-BFEF-53260818DF1D}" destId="{C8659D3E-541B-4D06-84BE-0532B90B8465}" srcOrd="0" destOrd="0" presId="urn:microsoft.com/office/officeart/2005/8/layout/cycle2"/>
    <dgm:cxn modelId="{40168904-AAE2-4D4B-9326-DC691D196582}" type="presOf" srcId="{D1A29875-E08E-41A0-96C1-0B31104D76E8}" destId="{C7AB6C64-C72B-4A70-8E42-537784775319}" srcOrd="0" destOrd="0" presId="urn:microsoft.com/office/officeart/2005/8/layout/cycle2"/>
    <dgm:cxn modelId="{A7A52591-F7B1-44F1-9CA1-95093015210F}" type="presOf" srcId="{38268EED-E966-4BE3-B8E0-B026B002CBEF}" destId="{008ED642-62AA-4A6A-B0DE-377C153A1CA0}" srcOrd="0" destOrd="0" presId="urn:microsoft.com/office/officeart/2005/8/layout/cycle2"/>
    <dgm:cxn modelId="{62C1D88C-DE90-4B69-8B6D-6F6C06A9AEE9}" type="presOf" srcId="{EE734B9C-6784-40D1-9C53-7F3EEB9A0B82}" destId="{AB92CAED-BC77-4A48-9948-9B3D9CAD352B}" srcOrd="1" destOrd="0" presId="urn:microsoft.com/office/officeart/2005/8/layout/cycle2"/>
    <dgm:cxn modelId="{FBA3C51D-BE59-4DE5-B289-3AE1B4B7E4BD}" type="presOf" srcId="{725A6822-8AE4-4235-BF11-EF888ACC7B17}" destId="{4F98D50B-E735-44BF-858E-DF460A3A88A8}" srcOrd="0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7A329BBE-F030-4208-BC97-6ECA46A4C79F}" type="presParOf" srcId="{C8659D3E-541B-4D06-84BE-0532B90B8465}" destId="{4B00C8C1-73C4-4752-9837-41E6E358F704}" srcOrd="0" destOrd="0" presId="urn:microsoft.com/office/officeart/2005/8/layout/cycle2"/>
    <dgm:cxn modelId="{BDA47410-088C-4026-BEB8-EE16F45A302B}" type="presParOf" srcId="{C8659D3E-541B-4D06-84BE-0532B90B8465}" destId="{A82110C4-424E-417A-ADF8-E70E18ADAE80}" srcOrd="1" destOrd="0" presId="urn:microsoft.com/office/officeart/2005/8/layout/cycle2"/>
    <dgm:cxn modelId="{516E0605-F115-4412-9797-C63B4EC277FE}" type="presParOf" srcId="{A82110C4-424E-417A-ADF8-E70E18ADAE80}" destId="{AFCFA859-BD22-407F-B58F-D476BD35CAEE}" srcOrd="0" destOrd="0" presId="urn:microsoft.com/office/officeart/2005/8/layout/cycle2"/>
    <dgm:cxn modelId="{911D006E-DE9D-47B0-B93B-C2A159D25F07}" type="presParOf" srcId="{C8659D3E-541B-4D06-84BE-0532B90B8465}" destId="{E2AEBDC3-20BC-42FC-BCEF-E4704522A850}" srcOrd="2" destOrd="0" presId="urn:microsoft.com/office/officeart/2005/8/layout/cycle2"/>
    <dgm:cxn modelId="{1743AD43-36E8-49E4-8A6C-25337EE9421F}" type="presParOf" srcId="{C8659D3E-541B-4D06-84BE-0532B90B8465}" destId="{F39F3421-B687-4639-824D-C3C00E08F97C}" srcOrd="3" destOrd="0" presId="urn:microsoft.com/office/officeart/2005/8/layout/cycle2"/>
    <dgm:cxn modelId="{8680B1EE-7E49-4D12-8B57-F2370F50F005}" type="presParOf" srcId="{F39F3421-B687-4639-824D-C3C00E08F97C}" destId="{AB92CAED-BC77-4A48-9948-9B3D9CAD352B}" srcOrd="0" destOrd="0" presId="urn:microsoft.com/office/officeart/2005/8/layout/cycle2"/>
    <dgm:cxn modelId="{EBEE27F4-CB88-4821-980C-5701BE40032D}" type="presParOf" srcId="{C8659D3E-541B-4D06-84BE-0532B90B8465}" destId="{8BACF023-A7A1-4D94-9E21-A2F497906BF1}" srcOrd="4" destOrd="0" presId="urn:microsoft.com/office/officeart/2005/8/layout/cycle2"/>
    <dgm:cxn modelId="{BFAD3A4B-3E1D-4905-B96E-8D226228E6F5}" type="presParOf" srcId="{C8659D3E-541B-4D06-84BE-0532B90B8465}" destId="{4F98D50B-E735-44BF-858E-DF460A3A88A8}" srcOrd="5" destOrd="0" presId="urn:microsoft.com/office/officeart/2005/8/layout/cycle2"/>
    <dgm:cxn modelId="{DE5F7B05-3B98-4E42-B277-B205283BCB65}" type="presParOf" srcId="{4F98D50B-E735-44BF-858E-DF460A3A88A8}" destId="{A1582B7F-6E43-4D04-9B18-0DC499E0E67D}" srcOrd="0" destOrd="0" presId="urn:microsoft.com/office/officeart/2005/8/layout/cycle2"/>
    <dgm:cxn modelId="{3E6DF117-28AA-48BE-871D-F781F2DE0B8E}" type="presParOf" srcId="{C8659D3E-541B-4D06-84BE-0532B90B8465}" destId="{2BC453E6-2E4C-4C23-AE54-234F32CE1EEC}" srcOrd="6" destOrd="0" presId="urn:microsoft.com/office/officeart/2005/8/layout/cycle2"/>
    <dgm:cxn modelId="{CFBBA8BB-143E-47A5-86C9-3C2BE378CEBA}" type="presParOf" srcId="{C8659D3E-541B-4D06-84BE-0532B90B8465}" destId="{C7AB6C64-C72B-4A70-8E42-537784775319}" srcOrd="7" destOrd="0" presId="urn:microsoft.com/office/officeart/2005/8/layout/cycle2"/>
    <dgm:cxn modelId="{5F584B66-0E6F-4FE5-9300-A78612A9D395}" type="presParOf" srcId="{C7AB6C64-C72B-4A70-8E42-537784775319}" destId="{4D34E159-A61E-4256-A1BE-F6351178DE5E}" srcOrd="0" destOrd="0" presId="urn:microsoft.com/office/officeart/2005/8/layout/cycle2"/>
    <dgm:cxn modelId="{24448031-8F7D-4227-93AB-1126E1D97281}" type="presParOf" srcId="{C8659D3E-541B-4D06-84BE-0532B90B8465}" destId="{008ED642-62AA-4A6A-B0DE-377C153A1CA0}" srcOrd="8" destOrd="0" presId="urn:microsoft.com/office/officeart/2005/8/layout/cycle2"/>
    <dgm:cxn modelId="{65B65986-62B4-4359-963D-9328D0B50FB3}" type="presParOf" srcId="{C8659D3E-541B-4D06-84BE-0532B90B8465}" destId="{AA946028-97F9-473D-9FCD-2E7E14D4AACD}" srcOrd="9" destOrd="0" presId="urn:microsoft.com/office/officeart/2005/8/layout/cycle2"/>
    <dgm:cxn modelId="{86E2EF29-8CDB-4977-BB4F-A3E8AE2B783E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7842E9B6-A47E-4943-B645-80F9B5671BFA}" type="presOf" srcId="{768181FA-0471-44F4-B263-0B8EC53DD9B6}" destId="{AA946028-97F9-473D-9FCD-2E7E14D4AACD}" srcOrd="0" destOrd="0" presId="urn:microsoft.com/office/officeart/2005/8/layout/cycle2"/>
    <dgm:cxn modelId="{5B16A8D8-5858-4A61-8B33-EC69ADAD2638}" type="presOf" srcId="{E8077B4C-7149-4B3D-A76A-51CBC9E199CA}" destId="{A82110C4-424E-417A-ADF8-E70E18ADAE80}" srcOrd="0" destOrd="0" presId="urn:microsoft.com/office/officeart/2005/8/layout/cycle2"/>
    <dgm:cxn modelId="{57DCB1E5-372C-4630-B5A8-5067C1595FF2}" type="presOf" srcId="{F428E5F5-CB80-4115-BAB4-8F7146233559}" destId="{2BC453E6-2E4C-4C23-AE54-234F32CE1EEC}" srcOrd="0" destOrd="0" presId="urn:microsoft.com/office/officeart/2005/8/layout/cycle2"/>
    <dgm:cxn modelId="{AE0E3987-6148-4F7E-AD38-5AAB77F08825}" type="presOf" srcId="{725A6822-8AE4-4235-BF11-EF888ACC7B17}" destId="{4F98D50B-E735-44BF-858E-DF460A3A88A8}" srcOrd="0" destOrd="0" presId="urn:microsoft.com/office/officeart/2005/8/layout/cycle2"/>
    <dgm:cxn modelId="{FD5F1C29-5B1F-491D-99B4-B0A86A457DB2}" type="presOf" srcId="{38268EED-E966-4BE3-B8E0-B026B002CBEF}" destId="{008ED642-62AA-4A6A-B0DE-377C153A1CA0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0ADD56D1-168A-45CB-BC32-B75A3B281E94}" type="presOf" srcId="{EE734B9C-6784-40D1-9C53-7F3EEB9A0B82}" destId="{AB92CAED-BC77-4A48-9948-9B3D9CAD352B}" srcOrd="1" destOrd="0" presId="urn:microsoft.com/office/officeart/2005/8/layout/cycle2"/>
    <dgm:cxn modelId="{D3B3CE78-C6E6-4A6B-ACE8-ED3BE06CED11}" type="presOf" srcId="{D1A29875-E08E-41A0-96C1-0B31104D76E8}" destId="{C7AB6C64-C72B-4A70-8E42-537784775319}" srcOrd="0" destOrd="0" presId="urn:microsoft.com/office/officeart/2005/8/layout/cycle2"/>
    <dgm:cxn modelId="{6CCA14FB-4512-413C-AB5F-1EC02848DF20}" type="presOf" srcId="{EE734B9C-6784-40D1-9C53-7F3EEB9A0B82}" destId="{F39F3421-B687-4639-824D-C3C00E08F97C}" srcOrd="0" destOrd="0" presId="urn:microsoft.com/office/officeart/2005/8/layout/cycle2"/>
    <dgm:cxn modelId="{BDAC7EC7-4B60-4B9A-8507-B407742F425E}" type="presOf" srcId="{725A6822-8AE4-4235-BF11-EF888ACC7B17}" destId="{A1582B7F-6E43-4D04-9B18-0DC499E0E67D}" srcOrd="1" destOrd="0" presId="urn:microsoft.com/office/officeart/2005/8/layout/cycle2"/>
    <dgm:cxn modelId="{F3275A91-33FD-4EFC-A5E5-5FCC72E62DA3}" type="presOf" srcId="{E8077B4C-7149-4B3D-A76A-51CBC9E199CA}" destId="{AFCFA859-BD22-407F-B58F-D476BD35CAEE}" srcOrd="1" destOrd="0" presId="urn:microsoft.com/office/officeart/2005/8/layout/cycle2"/>
    <dgm:cxn modelId="{8414823C-11C4-4479-8E35-27A73C7BAEDA}" type="presOf" srcId="{EF60CDD4-747B-4F07-A39E-3947427FD238}" destId="{8BACF023-A7A1-4D94-9E21-A2F497906BF1}" srcOrd="0" destOrd="0" presId="urn:microsoft.com/office/officeart/2005/8/layout/cycle2"/>
    <dgm:cxn modelId="{2F760399-E592-45EA-A7B0-7F810EF3A4BD}" type="presOf" srcId="{768181FA-0471-44F4-B263-0B8EC53DD9B6}" destId="{89609E2C-86D8-488E-AFEA-0F63DA4FABC1}" srcOrd="1" destOrd="0" presId="urn:microsoft.com/office/officeart/2005/8/layout/cycle2"/>
    <dgm:cxn modelId="{3818AAA2-9902-4766-AE8D-EAC26470B558}" type="presOf" srcId="{F03D78D8-1CD3-4CEF-BCC9-F3A207F78A48}" destId="{4B00C8C1-73C4-4752-9837-41E6E358F704}" srcOrd="0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0327228C-56F2-4BF1-8E0B-C51B8F9029FE}" type="presOf" srcId="{D1A29875-E08E-41A0-96C1-0B31104D76E8}" destId="{4D34E159-A61E-4256-A1BE-F6351178DE5E}" srcOrd="1" destOrd="0" presId="urn:microsoft.com/office/officeart/2005/8/layout/cycle2"/>
    <dgm:cxn modelId="{3F0C80E7-057C-45D6-B646-C9C79BBB225A}" type="presOf" srcId="{68457C69-4BEE-46F9-BE4E-C16B3EB63DA3}" destId="{E2AEBDC3-20BC-42FC-BCEF-E4704522A850}" srcOrd="0" destOrd="0" presId="urn:microsoft.com/office/officeart/2005/8/layout/cycle2"/>
    <dgm:cxn modelId="{AEC71115-1C94-4E79-9B6D-4A36DBEB8D9F}" type="presOf" srcId="{85B30E01-58C2-44EC-BFEF-53260818DF1D}" destId="{C8659D3E-541B-4D06-84BE-0532B90B8465}" srcOrd="0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3130D219-E84C-4C4E-84CC-EFE8CF362D55}" type="presParOf" srcId="{C8659D3E-541B-4D06-84BE-0532B90B8465}" destId="{4B00C8C1-73C4-4752-9837-41E6E358F704}" srcOrd="0" destOrd="0" presId="urn:microsoft.com/office/officeart/2005/8/layout/cycle2"/>
    <dgm:cxn modelId="{D58E6C65-1146-4674-B4B1-A18440810325}" type="presParOf" srcId="{C8659D3E-541B-4D06-84BE-0532B90B8465}" destId="{A82110C4-424E-417A-ADF8-E70E18ADAE80}" srcOrd="1" destOrd="0" presId="urn:microsoft.com/office/officeart/2005/8/layout/cycle2"/>
    <dgm:cxn modelId="{6C9150FD-CDFB-43FB-8768-7BA2B3D2FA71}" type="presParOf" srcId="{A82110C4-424E-417A-ADF8-E70E18ADAE80}" destId="{AFCFA859-BD22-407F-B58F-D476BD35CAEE}" srcOrd="0" destOrd="0" presId="urn:microsoft.com/office/officeart/2005/8/layout/cycle2"/>
    <dgm:cxn modelId="{C4DD8991-B648-4B75-B7E1-2CBA6E032208}" type="presParOf" srcId="{C8659D3E-541B-4D06-84BE-0532B90B8465}" destId="{E2AEBDC3-20BC-42FC-BCEF-E4704522A850}" srcOrd="2" destOrd="0" presId="urn:microsoft.com/office/officeart/2005/8/layout/cycle2"/>
    <dgm:cxn modelId="{ECCAF16C-89AA-4532-BA7E-E5D46A3A4E7A}" type="presParOf" srcId="{C8659D3E-541B-4D06-84BE-0532B90B8465}" destId="{F39F3421-B687-4639-824D-C3C00E08F97C}" srcOrd="3" destOrd="0" presId="urn:microsoft.com/office/officeart/2005/8/layout/cycle2"/>
    <dgm:cxn modelId="{E9E4FB60-7C91-4D13-BDB5-391914114139}" type="presParOf" srcId="{F39F3421-B687-4639-824D-C3C00E08F97C}" destId="{AB92CAED-BC77-4A48-9948-9B3D9CAD352B}" srcOrd="0" destOrd="0" presId="urn:microsoft.com/office/officeart/2005/8/layout/cycle2"/>
    <dgm:cxn modelId="{EBCE5E7A-5F30-4E70-8B2E-2038BB0F63C2}" type="presParOf" srcId="{C8659D3E-541B-4D06-84BE-0532B90B8465}" destId="{8BACF023-A7A1-4D94-9E21-A2F497906BF1}" srcOrd="4" destOrd="0" presId="urn:microsoft.com/office/officeart/2005/8/layout/cycle2"/>
    <dgm:cxn modelId="{6783851C-617F-46D5-B70D-E3DA45E2AB0E}" type="presParOf" srcId="{C8659D3E-541B-4D06-84BE-0532B90B8465}" destId="{4F98D50B-E735-44BF-858E-DF460A3A88A8}" srcOrd="5" destOrd="0" presId="urn:microsoft.com/office/officeart/2005/8/layout/cycle2"/>
    <dgm:cxn modelId="{34DE11D2-40BE-4ADF-9491-316A3C40A6D9}" type="presParOf" srcId="{4F98D50B-E735-44BF-858E-DF460A3A88A8}" destId="{A1582B7F-6E43-4D04-9B18-0DC499E0E67D}" srcOrd="0" destOrd="0" presId="urn:microsoft.com/office/officeart/2005/8/layout/cycle2"/>
    <dgm:cxn modelId="{69BFF410-BB32-4A99-BC1B-59D7CB2CF53A}" type="presParOf" srcId="{C8659D3E-541B-4D06-84BE-0532B90B8465}" destId="{2BC453E6-2E4C-4C23-AE54-234F32CE1EEC}" srcOrd="6" destOrd="0" presId="urn:microsoft.com/office/officeart/2005/8/layout/cycle2"/>
    <dgm:cxn modelId="{2428C352-02E9-456D-A016-EE942E543D09}" type="presParOf" srcId="{C8659D3E-541B-4D06-84BE-0532B90B8465}" destId="{C7AB6C64-C72B-4A70-8E42-537784775319}" srcOrd="7" destOrd="0" presId="urn:microsoft.com/office/officeart/2005/8/layout/cycle2"/>
    <dgm:cxn modelId="{6CBD6FF9-DECE-4CB1-BEF6-D6DDC0D03F73}" type="presParOf" srcId="{C7AB6C64-C72B-4A70-8E42-537784775319}" destId="{4D34E159-A61E-4256-A1BE-F6351178DE5E}" srcOrd="0" destOrd="0" presId="urn:microsoft.com/office/officeart/2005/8/layout/cycle2"/>
    <dgm:cxn modelId="{8C00110B-2FCD-4510-9D48-5AA7F0AF7825}" type="presParOf" srcId="{C8659D3E-541B-4D06-84BE-0532B90B8465}" destId="{008ED642-62AA-4A6A-B0DE-377C153A1CA0}" srcOrd="8" destOrd="0" presId="urn:microsoft.com/office/officeart/2005/8/layout/cycle2"/>
    <dgm:cxn modelId="{E67CE30B-FBE8-42AA-AC57-CB89F478EDF5}" type="presParOf" srcId="{C8659D3E-541B-4D06-84BE-0532B90B8465}" destId="{AA946028-97F9-473D-9FCD-2E7E14D4AACD}" srcOrd="9" destOrd="0" presId="urn:microsoft.com/office/officeart/2005/8/layout/cycle2"/>
    <dgm:cxn modelId="{9908AF9C-FA0E-4750-80A9-2496DE9CE664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8EE1D05A-9B98-427C-83CE-F158F162E133}" type="presOf" srcId="{E8077B4C-7149-4B3D-A76A-51CBC9E199CA}" destId="{AFCFA859-BD22-407F-B58F-D476BD35CAEE}" srcOrd="1" destOrd="0" presId="urn:microsoft.com/office/officeart/2005/8/layout/cycle2"/>
    <dgm:cxn modelId="{2AB12B21-60A2-4E47-B549-69C977A81DBD}" type="presOf" srcId="{768181FA-0471-44F4-B263-0B8EC53DD9B6}" destId="{AA946028-97F9-473D-9FCD-2E7E14D4AACD}" srcOrd="0" destOrd="0" presId="urn:microsoft.com/office/officeart/2005/8/layout/cycle2"/>
    <dgm:cxn modelId="{6D8D05FE-D8EF-4785-8635-8F666FCD32A5}" type="presOf" srcId="{38268EED-E966-4BE3-B8E0-B026B002CBEF}" destId="{008ED642-62AA-4A6A-B0DE-377C153A1CA0}" srcOrd="0" destOrd="0" presId="urn:microsoft.com/office/officeart/2005/8/layout/cycle2"/>
    <dgm:cxn modelId="{E7B143B5-8BBB-4B1E-8339-C53FC848FD06}" type="presOf" srcId="{725A6822-8AE4-4235-BF11-EF888ACC7B17}" destId="{4F98D50B-E735-44BF-858E-DF460A3A88A8}" srcOrd="0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78B7B217-43A1-47C4-8D4E-4573963B31C5}" type="presOf" srcId="{EE734B9C-6784-40D1-9C53-7F3EEB9A0B82}" destId="{F39F3421-B687-4639-824D-C3C00E08F97C}" srcOrd="0" destOrd="0" presId="urn:microsoft.com/office/officeart/2005/8/layout/cycle2"/>
    <dgm:cxn modelId="{450053C4-D5A9-4D0A-962C-8A2C99D87C8F}" type="presOf" srcId="{EE734B9C-6784-40D1-9C53-7F3EEB9A0B82}" destId="{AB92CAED-BC77-4A48-9948-9B3D9CAD352B}" srcOrd="1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0740E10B-15B3-4D90-8BA6-851FEC0149D6}" type="presOf" srcId="{F03D78D8-1CD3-4CEF-BCC9-F3A207F78A48}" destId="{4B00C8C1-73C4-4752-9837-41E6E358F704}" srcOrd="0" destOrd="0" presId="urn:microsoft.com/office/officeart/2005/8/layout/cycle2"/>
    <dgm:cxn modelId="{48F0957F-1904-4AD0-AE6F-7DCD946203BD}" type="presOf" srcId="{768181FA-0471-44F4-B263-0B8EC53DD9B6}" destId="{89609E2C-86D8-488E-AFEA-0F63DA4FABC1}" srcOrd="1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B1B74A02-7DB5-4A8F-95CF-E47CB8F4AA3A}" type="presOf" srcId="{E8077B4C-7149-4B3D-A76A-51CBC9E199CA}" destId="{A82110C4-424E-417A-ADF8-E70E18ADAE80}" srcOrd="0" destOrd="0" presId="urn:microsoft.com/office/officeart/2005/8/layout/cycle2"/>
    <dgm:cxn modelId="{D734686C-4AE2-411E-A261-F62E615E8123}" type="presOf" srcId="{85B30E01-58C2-44EC-BFEF-53260818DF1D}" destId="{C8659D3E-541B-4D06-84BE-0532B90B8465}" srcOrd="0" destOrd="0" presId="urn:microsoft.com/office/officeart/2005/8/layout/cycle2"/>
    <dgm:cxn modelId="{EB75BCDA-16AE-4FC0-A0FD-7EACD27042CB}" type="presOf" srcId="{F428E5F5-CB80-4115-BAB4-8F7146233559}" destId="{2BC453E6-2E4C-4C23-AE54-234F32CE1EEC}" srcOrd="0" destOrd="0" presId="urn:microsoft.com/office/officeart/2005/8/layout/cycle2"/>
    <dgm:cxn modelId="{00B8CCDA-4E8B-4679-B96B-F825E5DAD118}" type="presOf" srcId="{725A6822-8AE4-4235-BF11-EF888ACC7B17}" destId="{A1582B7F-6E43-4D04-9B18-0DC499E0E67D}" srcOrd="1" destOrd="0" presId="urn:microsoft.com/office/officeart/2005/8/layout/cycle2"/>
    <dgm:cxn modelId="{127C0C96-C43F-4A9F-B23E-838F91438567}" type="presOf" srcId="{D1A29875-E08E-41A0-96C1-0B31104D76E8}" destId="{C7AB6C64-C72B-4A70-8E42-537784775319}" srcOrd="0" destOrd="0" presId="urn:microsoft.com/office/officeart/2005/8/layout/cycle2"/>
    <dgm:cxn modelId="{0C74FAD4-D8B5-463E-85F1-F91405422012}" type="presOf" srcId="{D1A29875-E08E-41A0-96C1-0B31104D76E8}" destId="{4D34E159-A61E-4256-A1BE-F6351178DE5E}" srcOrd="1" destOrd="0" presId="urn:microsoft.com/office/officeart/2005/8/layout/cycle2"/>
    <dgm:cxn modelId="{E1EC2EFD-1949-4F44-93BB-CC612861A9D1}" type="presOf" srcId="{EF60CDD4-747B-4F07-A39E-3947427FD238}" destId="{8BACF023-A7A1-4D94-9E21-A2F497906BF1}" srcOrd="0" destOrd="0" presId="urn:microsoft.com/office/officeart/2005/8/layout/cycle2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C856D947-9852-4E44-98D5-AB5C95486FCE}" type="presOf" srcId="{68457C69-4BEE-46F9-BE4E-C16B3EB63DA3}" destId="{E2AEBDC3-20BC-42FC-BCEF-E4704522A850}" srcOrd="0" destOrd="0" presId="urn:microsoft.com/office/officeart/2005/8/layout/cycle2"/>
    <dgm:cxn modelId="{D73397F8-6BB1-4B20-A23F-0DA621EB7962}" type="presParOf" srcId="{C8659D3E-541B-4D06-84BE-0532B90B8465}" destId="{4B00C8C1-73C4-4752-9837-41E6E358F704}" srcOrd="0" destOrd="0" presId="urn:microsoft.com/office/officeart/2005/8/layout/cycle2"/>
    <dgm:cxn modelId="{64E1E8F7-2F0A-4599-A6EC-776871EBD711}" type="presParOf" srcId="{C8659D3E-541B-4D06-84BE-0532B90B8465}" destId="{A82110C4-424E-417A-ADF8-E70E18ADAE80}" srcOrd="1" destOrd="0" presId="urn:microsoft.com/office/officeart/2005/8/layout/cycle2"/>
    <dgm:cxn modelId="{DA8EBF74-69BE-4F5F-99A5-767C2DB9C522}" type="presParOf" srcId="{A82110C4-424E-417A-ADF8-E70E18ADAE80}" destId="{AFCFA859-BD22-407F-B58F-D476BD35CAEE}" srcOrd="0" destOrd="0" presId="urn:microsoft.com/office/officeart/2005/8/layout/cycle2"/>
    <dgm:cxn modelId="{3ED4679B-EB6C-4A2E-8C8F-B584DEB0071B}" type="presParOf" srcId="{C8659D3E-541B-4D06-84BE-0532B90B8465}" destId="{E2AEBDC3-20BC-42FC-BCEF-E4704522A850}" srcOrd="2" destOrd="0" presId="urn:microsoft.com/office/officeart/2005/8/layout/cycle2"/>
    <dgm:cxn modelId="{6046B2A6-98D1-4369-9099-AFF7A2BC8811}" type="presParOf" srcId="{C8659D3E-541B-4D06-84BE-0532B90B8465}" destId="{F39F3421-B687-4639-824D-C3C00E08F97C}" srcOrd="3" destOrd="0" presId="urn:microsoft.com/office/officeart/2005/8/layout/cycle2"/>
    <dgm:cxn modelId="{DAC89C83-B8EB-4CBC-BF08-93599A63D129}" type="presParOf" srcId="{F39F3421-B687-4639-824D-C3C00E08F97C}" destId="{AB92CAED-BC77-4A48-9948-9B3D9CAD352B}" srcOrd="0" destOrd="0" presId="urn:microsoft.com/office/officeart/2005/8/layout/cycle2"/>
    <dgm:cxn modelId="{DAEA1623-7C4C-46D6-8213-06A6D8F444B5}" type="presParOf" srcId="{C8659D3E-541B-4D06-84BE-0532B90B8465}" destId="{8BACF023-A7A1-4D94-9E21-A2F497906BF1}" srcOrd="4" destOrd="0" presId="urn:microsoft.com/office/officeart/2005/8/layout/cycle2"/>
    <dgm:cxn modelId="{46791374-444C-49F8-AED9-A26C2C7CD1B8}" type="presParOf" srcId="{C8659D3E-541B-4D06-84BE-0532B90B8465}" destId="{4F98D50B-E735-44BF-858E-DF460A3A88A8}" srcOrd="5" destOrd="0" presId="urn:microsoft.com/office/officeart/2005/8/layout/cycle2"/>
    <dgm:cxn modelId="{4AAFDAE1-F373-4230-BBD2-42B054FC6C2C}" type="presParOf" srcId="{4F98D50B-E735-44BF-858E-DF460A3A88A8}" destId="{A1582B7F-6E43-4D04-9B18-0DC499E0E67D}" srcOrd="0" destOrd="0" presId="urn:microsoft.com/office/officeart/2005/8/layout/cycle2"/>
    <dgm:cxn modelId="{A6BF202A-FF91-4A33-911E-1B4322E54FC5}" type="presParOf" srcId="{C8659D3E-541B-4D06-84BE-0532B90B8465}" destId="{2BC453E6-2E4C-4C23-AE54-234F32CE1EEC}" srcOrd="6" destOrd="0" presId="urn:microsoft.com/office/officeart/2005/8/layout/cycle2"/>
    <dgm:cxn modelId="{C582484E-6980-4964-A1AD-49B2F62865A6}" type="presParOf" srcId="{C8659D3E-541B-4D06-84BE-0532B90B8465}" destId="{C7AB6C64-C72B-4A70-8E42-537784775319}" srcOrd="7" destOrd="0" presId="urn:microsoft.com/office/officeart/2005/8/layout/cycle2"/>
    <dgm:cxn modelId="{C69AB7F5-1D4D-48CE-AF17-37FE3ED790D1}" type="presParOf" srcId="{C7AB6C64-C72B-4A70-8E42-537784775319}" destId="{4D34E159-A61E-4256-A1BE-F6351178DE5E}" srcOrd="0" destOrd="0" presId="urn:microsoft.com/office/officeart/2005/8/layout/cycle2"/>
    <dgm:cxn modelId="{6921B5D4-8604-4542-8F98-31F2E98B2EE6}" type="presParOf" srcId="{C8659D3E-541B-4D06-84BE-0532B90B8465}" destId="{008ED642-62AA-4A6A-B0DE-377C153A1CA0}" srcOrd="8" destOrd="0" presId="urn:microsoft.com/office/officeart/2005/8/layout/cycle2"/>
    <dgm:cxn modelId="{CB52C909-605C-4D58-9338-75E78E9A4D53}" type="presParOf" srcId="{C8659D3E-541B-4D06-84BE-0532B90B8465}" destId="{AA946028-97F9-473D-9FCD-2E7E14D4AACD}" srcOrd="9" destOrd="0" presId="urn:microsoft.com/office/officeart/2005/8/layout/cycle2"/>
    <dgm:cxn modelId="{8952F580-CDB8-4756-85FC-0827C78D807E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640DA62-7161-40AA-B602-CB5BAE74954A}" type="presOf" srcId="{725A6822-8AE4-4235-BF11-EF888ACC7B17}" destId="{4F98D50B-E735-44BF-858E-DF460A3A88A8}" srcOrd="0" destOrd="0" presId="urn:microsoft.com/office/officeart/2005/8/layout/cycle2"/>
    <dgm:cxn modelId="{260BB56B-2365-4D9A-8B69-96006C95B344}" type="presOf" srcId="{768181FA-0471-44F4-B263-0B8EC53DD9B6}" destId="{89609E2C-86D8-488E-AFEA-0F63DA4FABC1}" srcOrd="1" destOrd="0" presId="urn:microsoft.com/office/officeart/2005/8/layout/cycle2"/>
    <dgm:cxn modelId="{F92060FC-18F1-4DCD-82B5-242AA257D3B2}" type="presOf" srcId="{68457C69-4BEE-46F9-BE4E-C16B3EB63DA3}" destId="{E2AEBDC3-20BC-42FC-BCEF-E4704522A850}" srcOrd="0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055906D9-52EE-43F6-B814-9AEBEBA7C590}" type="presOf" srcId="{85B30E01-58C2-44EC-BFEF-53260818DF1D}" destId="{C8659D3E-541B-4D06-84BE-0532B90B8465}" srcOrd="0" destOrd="0" presId="urn:microsoft.com/office/officeart/2005/8/layout/cycle2"/>
    <dgm:cxn modelId="{569C1198-4759-4A1B-A260-917752FE28DA}" type="presOf" srcId="{E8077B4C-7149-4B3D-A76A-51CBC9E199CA}" destId="{A82110C4-424E-417A-ADF8-E70E18ADAE80}" srcOrd="0" destOrd="0" presId="urn:microsoft.com/office/officeart/2005/8/layout/cycle2"/>
    <dgm:cxn modelId="{245AEC9B-14B3-4DD7-B566-E005B9A2277B}" type="presOf" srcId="{EE734B9C-6784-40D1-9C53-7F3EEB9A0B82}" destId="{F39F3421-B687-4639-824D-C3C00E08F97C}" srcOrd="0" destOrd="0" presId="urn:microsoft.com/office/officeart/2005/8/layout/cycle2"/>
    <dgm:cxn modelId="{3BC0B047-0B66-4EA3-B445-60A28E36A4DF}" type="presOf" srcId="{D1A29875-E08E-41A0-96C1-0B31104D76E8}" destId="{C7AB6C64-C72B-4A70-8E42-537784775319}" srcOrd="0" destOrd="0" presId="urn:microsoft.com/office/officeart/2005/8/layout/cycle2"/>
    <dgm:cxn modelId="{9039F637-99B9-4900-809A-750A16D0E468}" type="presOf" srcId="{F03D78D8-1CD3-4CEF-BCC9-F3A207F78A48}" destId="{4B00C8C1-73C4-4752-9837-41E6E358F704}" srcOrd="0" destOrd="0" presId="urn:microsoft.com/office/officeart/2005/8/layout/cycle2"/>
    <dgm:cxn modelId="{E74324A2-6D4C-4344-91A5-2CB135E59A9B}" type="presOf" srcId="{E8077B4C-7149-4B3D-A76A-51CBC9E199CA}" destId="{AFCFA859-BD22-407F-B58F-D476BD35CAEE}" srcOrd="1" destOrd="0" presId="urn:microsoft.com/office/officeart/2005/8/layout/cycle2"/>
    <dgm:cxn modelId="{308F19E0-0527-4666-9FA0-C56248EE4EAE}" type="presOf" srcId="{725A6822-8AE4-4235-BF11-EF888ACC7B17}" destId="{A1582B7F-6E43-4D04-9B18-0DC499E0E67D}" srcOrd="1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451938C6-FF1C-46F4-9D13-BDA840960275}" type="presOf" srcId="{F428E5F5-CB80-4115-BAB4-8F7146233559}" destId="{2BC453E6-2E4C-4C23-AE54-234F32CE1EEC}" srcOrd="0" destOrd="0" presId="urn:microsoft.com/office/officeart/2005/8/layout/cycle2"/>
    <dgm:cxn modelId="{0EE3FF2A-C16F-4316-A37B-D6889CBE02C2}" type="presOf" srcId="{D1A29875-E08E-41A0-96C1-0B31104D76E8}" destId="{4D34E159-A61E-4256-A1BE-F6351178DE5E}" srcOrd="1" destOrd="0" presId="urn:microsoft.com/office/officeart/2005/8/layout/cycle2"/>
    <dgm:cxn modelId="{66A7F1B9-47C9-48DF-A6B2-0FF6158DFCA2}" type="presOf" srcId="{EE734B9C-6784-40D1-9C53-7F3EEB9A0B82}" destId="{AB92CAED-BC77-4A48-9948-9B3D9CAD352B}" srcOrd="1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D984C986-8145-4E43-B13A-5B9523301F1B}" type="presOf" srcId="{EF60CDD4-747B-4F07-A39E-3947427FD238}" destId="{8BACF023-A7A1-4D94-9E21-A2F497906BF1}" srcOrd="0" destOrd="0" presId="urn:microsoft.com/office/officeart/2005/8/layout/cycle2"/>
    <dgm:cxn modelId="{FB2729CC-638A-4A54-BC0F-011986542409}" type="presOf" srcId="{768181FA-0471-44F4-B263-0B8EC53DD9B6}" destId="{AA946028-97F9-473D-9FCD-2E7E14D4AACD}" srcOrd="0" destOrd="0" presId="urn:microsoft.com/office/officeart/2005/8/layout/cycle2"/>
    <dgm:cxn modelId="{1ABA6ABB-9DBD-4059-A257-D93A9FCCF924}" type="presOf" srcId="{38268EED-E966-4BE3-B8E0-B026B002CBEF}" destId="{008ED642-62AA-4A6A-B0DE-377C153A1CA0}" srcOrd="0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C96FFD68-063A-495E-B173-FC2F27C98120}" type="presParOf" srcId="{C8659D3E-541B-4D06-84BE-0532B90B8465}" destId="{4B00C8C1-73C4-4752-9837-41E6E358F704}" srcOrd="0" destOrd="0" presId="urn:microsoft.com/office/officeart/2005/8/layout/cycle2"/>
    <dgm:cxn modelId="{15821AE7-B361-43EC-989B-860D2B9B2A61}" type="presParOf" srcId="{C8659D3E-541B-4D06-84BE-0532B90B8465}" destId="{A82110C4-424E-417A-ADF8-E70E18ADAE80}" srcOrd="1" destOrd="0" presId="urn:microsoft.com/office/officeart/2005/8/layout/cycle2"/>
    <dgm:cxn modelId="{62E2346C-5FC6-41A6-95D6-12D1F8C74FA1}" type="presParOf" srcId="{A82110C4-424E-417A-ADF8-E70E18ADAE80}" destId="{AFCFA859-BD22-407F-B58F-D476BD35CAEE}" srcOrd="0" destOrd="0" presId="urn:microsoft.com/office/officeart/2005/8/layout/cycle2"/>
    <dgm:cxn modelId="{E43861F1-E1C5-4E59-BD6D-3F8B2F051B40}" type="presParOf" srcId="{C8659D3E-541B-4D06-84BE-0532B90B8465}" destId="{E2AEBDC3-20BC-42FC-BCEF-E4704522A850}" srcOrd="2" destOrd="0" presId="urn:microsoft.com/office/officeart/2005/8/layout/cycle2"/>
    <dgm:cxn modelId="{F74F7D58-129D-4710-A7B6-C90ACFFF82FE}" type="presParOf" srcId="{C8659D3E-541B-4D06-84BE-0532B90B8465}" destId="{F39F3421-B687-4639-824D-C3C00E08F97C}" srcOrd="3" destOrd="0" presId="urn:microsoft.com/office/officeart/2005/8/layout/cycle2"/>
    <dgm:cxn modelId="{8C911876-66C8-485E-B406-A3940176DD25}" type="presParOf" srcId="{F39F3421-B687-4639-824D-C3C00E08F97C}" destId="{AB92CAED-BC77-4A48-9948-9B3D9CAD352B}" srcOrd="0" destOrd="0" presId="urn:microsoft.com/office/officeart/2005/8/layout/cycle2"/>
    <dgm:cxn modelId="{E9F3B069-7AB2-441B-A587-9D4DD8ECB82D}" type="presParOf" srcId="{C8659D3E-541B-4D06-84BE-0532B90B8465}" destId="{8BACF023-A7A1-4D94-9E21-A2F497906BF1}" srcOrd="4" destOrd="0" presId="urn:microsoft.com/office/officeart/2005/8/layout/cycle2"/>
    <dgm:cxn modelId="{57E0ACBC-6E74-4632-8D7C-C7A9212242A2}" type="presParOf" srcId="{C8659D3E-541B-4D06-84BE-0532B90B8465}" destId="{4F98D50B-E735-44BF-858E-DF460A3A88A8}" srcOrd="5" destOrd="0" presId="urn:microsoft.com/office/officeart/2005/8/layout/cycle2"/>
    <dgm:cxn modelId="{35AE275E-A0DA-4AFC-AAD3-E9204D01BE50}" type="presParOf" srcId="{4F98D50B-E735-44BF-858E-DF460A3A88A8}" destId="{A1582B7F-6E43-4D04-9B18-0DC499E0E67D}" srcOrd="0" destOrd="0" presId="urn:microsoft.com/office/officeart/2005/8/layout/cycle2"/>
    <dgm:cxn modelId="{47B92BF4-723C-489E-B7CD-977D8716B082}" type="presParOf" srcId="{C8659D3E-541B-4D06-84BE-0532B90B8465}" destId="{2BC453E6-2E4C-4C23-AE54-234F32CE1EEC}" srcOrd="6" destOrd="0" presId="urn:microsoft.com/office/officeart/2005/8/layout/cycle2"/>
    <dgm:cxn modelId="{EFDE13E3-DB31-443A-A730-02FF6FEB7746}" type="presParOf" srcId="{C8659D3E-541B-4D06-84BE-0532B90B8465}" destId="{C7AB6C64-C72B-4A70-8E42-537784775319}" srcOrd="7" destOrd="0" presId="urn:microsoft.com/office/officeart/2005/8/layout/cycle2"/>
    <dgm:cxn modelId="{0A8AADB7-8C46-4AB4-94F2-1F809536F3EF}" type="presParOf" srcId="{C7AB6C64-C72B-4A70-8E42-537784775319}" destId="{4D34E159-A61E-4256-A1BE-F6351178DE5E}" srcOrd="0" destOrd="0" presId="urn:microsoft.com/office/officeart/2005/8/layout/cycle2"/>
    <dgm:cxn modelId="{992BA393-2596-48DB-9D00-AC4EFA5F031D}" type="presParOf" srcId="{C8659D3E-541B-4D06-84BE-0532B90B8465}" destId="{008ED642-62AA-4A6A-B0DE-377C153A1CA0}" srcOrd="8" destOrd="0" presId="urn:microsoft.com/office/officeart/2005/8/layout/cycle2"/>
    <dgm:cxn modelId="{7A0C1918-E3DC-4019-A6AF-1962A170DE56}" type="presParOf" srcId="{C8659D3E-541B-4D06-84BE-0532B90B8465}" destId="{AA946028-97F9-473D-9FCD-2E7E14D4AACD}" srcOrd="9" destOrd="0" presId="urn:microsoft.com/office/officeart/2005/8/layout/cycle2"/>
    <dgm:cxn modelId="{8600074D-AA70-42E8-ACFB-30ACD59E1930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CC8DCCC-F63F-48A3-81D2-34E764786D9D}" type="presOf" srcId="{768181FA-0471-44F4-B263-0B8EC53DD9B6}" destId="{89609E2C-86D8-488E-AFEA-0F63DA4FABC1}" srcOrd="1" destOrd="0" presId="urn:microsoft.com/office/officeart/2005/8/layout/cycle2"/>
    <dgm:cxn modelId="{303ADCD7-5E74-4F21-B9C9-23F9E764BCAE}" type="presOf" srcId="{EE734B9C-6784-40D1-9C53-7F3EEB9A0B82}" destId="{F39F3421-B687-4639-824D-C3C00E08F97C}" srcOrd="0" destOrd="0" presId="urn:microsoft.com/office/officeart/2005/8/layout/cycle2"/>
    <dgm:cxn modelId="{018559C6-3235-48C2-895D-6D5784E91183}" type="presOf" srcId="{EF60CDD4-747B-4F07-A39E-3947427FD238}" destId="{8BACF023-A7A1-4D94-9E21-A2F497906BF1}" srcOrd="0" destOrd="0" presId="urn:microsoft.com/office/officeart/2005/8/layout/cycle2"/>
    <dgm:cxn modelId="{669843AB-AA14-441F-918A-ADE2C97E152F}" type="presOf" srcId="{E8077B4C-7149-4B3D-A76A-51CBC9E199CA}" destId="{A82110C4-424E-417A-ADF8-E70E18ADAE80}" srcOrd="0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62A077D1-F207-4165-8E3A-46B0A6540AE7}" type="presOf" srcId="{D1A29875-E08E-41A0-96C1-0B31104D76E8}" destId="{C7AB6C64-C72B-4A70-8E42-537784775319}" srcOrd="0" destOrd="0" presId="urn:microsoft.com/office/officeart/2005/8/layout/cycle2"/>
    <dgm:cxn modelId="{794AD55A-8C6A-46DF-8252-C428F94179CC}" type="presOf" srcId="{F428E5F5-CB80-4115-BAB4-8F7146233559}" destId="{2BC453E6-2E4C-4C23-AE54-234F32CE1EEC}" srcOrd="0" destOrd="0" presId="urn:microsoft.com/office/officeart/2005/8/layout/cycle2"/>
    <dgm:cxn modelId="{995CFC9E-35FD-402A-A51D-CF23DBD5C75F}" type="presOf" srcId="{F03D78D8-1CD3-4CEF-BCC9-F3A207F78A48}" destId="{4B00C8C1-73C4-4752-9837-41E6E358F704}" srcOrd="0" destOrd="0" presId="urn:microsoft.com/office/officeart/2005/8/layout/cycle2"/>
    <dgm:cxn modelId="{FB4B3A39-3E72-4D9E-A3FB-8A63C2058CB4}" type="presOf" srcId="{725A6822-8AE4-4235-BF11-EF888ACC7B17}" destId="{4F98D50B-E735-44BF-858E-DF460A3A88A8}" srcOrd="0" destOrd="0" presId="urn:microsoft.com/office/officeart/2005/8/layout/cycle2"/>
    <dgm:cxn modelId="{17F1E82E-BEF2-4257-94AF-BAB3BF217C76}" type="presOf" srcId="{725A6822-8AE4-4235-BF11-EF888ACC7B17}" destId="{A1582B7F-6E43-4D04-9B18-0DC499E0E67D}" srcOrd="1" destOrd="0" presId="urn:microsoft.com/office/officeart/2005/8/layout/cycle2"/>
    <dgm:cxn modelId="{F33FD9B8-E145-434A-A391-021CCDDF5796}" type="presOf" srcId="{85B30E01-58C2-44EC-BFEF-53260818DF1D}" destId="{C8659D3E-541B-4D06-84BE-0532B90B8465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46CA9250-120E-4468-9A91-216CF73FE98D}" type="presOf" srcId="{768181FA-0471-44F4-B263-0B8EC53DD9B6}" destId="{AA946028-97F9-473D-9FCD-2E7E14D4AACD}" srcOrd="0" destOrd="0" presId="urn:microsoft.com/office/officeart/2005/8/layout/cycle2"/>
    <dgm:cxn modelId="{8B81C171-83CA-4DEB-A255-B618A73B94DE}" type="presOf" srcId="{68457C69-4BEE-46F9-BE4E-C16B3EB63DA3}" destId="{E2AEBDC3-20BC-42FC-BCEF-E4704522A850}" srcOrd="0" destOrd="0" presId="urn:microsoft.com/office/officeart/2005/8/layout/cycle2"/>
    <dgm:cxn modelId="{EB71FF55-E66B-4831-BB77-8F65E87484EC}" type="presOf" srcId="{D1A29875-E08E-41A0-96C1-0B31104D76E8}" destId="{4D34E159-A61E-4256-A1BE-F6351178DE5E}" srcOrd="1" destOrd="0" presId="urn:microsoft.com/office/officeart/2005/8/layout/cycle2"/>
    <dgm:cxn modelId="{141254BF-F1E9-4B96-B2BE-3D503A021E7B}" type="presOf" srcId="{EE734B9C-6784-40D1-9C53-7F3EEB9A0B82}" destId="{AB92CAED-BC77-4A48-9948-9B3D9CAD352B}" srcOrd="1" destOrd="0" presId="urn:microsoft.com/office/officeart/2005/8/layout/cycle2"/>
    <dgm:cxn modelId="{836BAC83-AF21-42E1-986A-C0D231F735F6}" type="presOf" srcId="{E8077B4C-7149-4B3D-A76A-51CBC9E199CA}" destId="{AFCFA859-BD22-407F-B58F-D476BD35CAEE}" srcOrd="1" destOrd="0" presId="urn:microsoft.com/office/officeart/2005/8/layout/cycle2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CE18079B-09AB-44D8-AFA9-C8893BBD2890}" type="presOf" srcId="{38268EED-E966-4BE3-B8E0-B026B002CBEF}" destId="{008ED642-62AA-4A6A-B0DE-377C153A1CA0}" srcOrd="0" destOrd="0" presId="urn:microsoft.com/office/officeart/2005/8/layout/cycle2"/>
    <dgm:cxn modelId="{AAE12A36-25EF-42CC-97EC-F2E0B1774831}" type="presParOf" srcId="{C8659D3E-541B-4D06-84BE-0532B90B8465}" destId="{4B00C8C1-73C4-4752-9837-41E6E358F704}" srcOrd="0" destOrd="0" presId="urn:microsoft.com/office/officeart/2005/8/layout/cycle2"/>
    <dgm:cxn modelId="{0C0C807F-E969-44C3-A75C-A3FA9B9F57F5}" type="presParOf" srcId="{C8659D3E-541B-4D06-84BE-0532B90B8465}" destId="{A82110C4-424E-417A-ADF8-E70E18ADAE80}" srcOrd="1" destOrd="0" presId="urn:microsoft.com/office/officeart/2005/8/layout/cycle2"/>
    <dgm:cxn modelId="{CD857B82-C213-4076-8C5F-2B3D3633283B}" type="presParOf" srcId="{A82110C4-424E-417A-ADF8-E70E18ADAE80}" destId="{AFCFA859-BD22-407F-B58F-D476BD35CAEE}" srcOrd="0" destOrd="0" presId="urn:microsoft.com/office/officeart/2005/8/layout/cycle2"/>
    <dgm:cxn modelId="{17CFE055-A161-475A-967D-8BEE61D3FEF2}" type="presParOf" srcId="{C8659D3E-541B-4D06-84BE-0532B90B8465}" destId="{E2AEBDC3-20BC-42FC-BCEF-E4704522A850}" srcOrd="2" destOrd="0" presId="urn:microsoft.com/office/officeart/2005/8/layout/cycle2"/>
    <dgm:cxn modelId="{EDD1B5DA-C3DB-44B3-877D-076D50F471CA}" type="presParOf" srcId="{C8659D3E-541B-4D06-84BE-0532B90B8465}" destId="{F39F3421-B687-4639-824D-C3C00E08F97C}" srcOrd="3" destOrd="0" presId="urn:microsoft.com/office/officeart/2005/8/layout/cycle2"/>
    <dgm:cxn modelId="{640891D1-956D-499E-8E44-C0C88DCDC5AB}" type="presParOf" srcId="{F39F3421-B687-4639-824D-C3C00E08F97C}" destId="{AB92CAED-BC77-4A48-9948-9B3D9CAD352B}" srcOrd="0" destOrd="0" presId="urn:microsoft.com/office/officeart/2005/8/layout/cycle2"/>
    <dgm:cxn modelId="{7AE82529-8DCF-429D-8624-9A08EA2E0A0B}" type="presParOf" srcId="{C8659D3E-541B-4D06-84BE-0532B90B8465}" destId="{8BACF023-A7A1-4D94-9E21-A2F497906BF1}" srcOrd="4" destOrd="0" presId="urn:microsoft.com/office/officeart/2005/8/layout/cycle2"/>
    <dgm:cxn modelId="{74264A4C-DE18-4122-B6DF-C3D4B0444590}" type="presParOf" srcId="{C8659D3E-541B-4D06-84BE-0532B90B8465}" destId="{4F98D50B-E735-44BF-858E-DF460A3A88A8}" srcOrd="5" destOrd="0" presId="urn:microsoft.com/office/officeart/2005/8/layout/cycle2"/>
    <dgm:cxn modelId="{8E73660B-558D-4ECF-AF0B-82CFADE1CF33}" type="presParOf" srcId="{4F98D50B-E735-44BF-858E-DF460A3A88A8}" destId="{A1582B7F-6E43-4D04-9B18-0DC499E0E67D}" srcOrd="0" destOrd="0" presId="urn:microsoft.com/office/officeart/2005/8/layout/cycle2"/>
    <dgm:cxn modelId="{7D145EC3-74D1-4C37-99B4-209FD87CFAC2}" type="presParOf" srcId="{C8659D3E-541B-4D06-84BE-0532B90B8465}" destId="{2BC453E6-2E4C-4C23-AE54-234F32CE1EEC}" srcOrd="6" destOrd="0" presId="urn:microsoft.com/office/officeart/2005/8/layout/cycle2"/>
    <dgm:cxn modelId="{0E0413D2-58A4-495E-972A-49F80A5041D4}" type="presParOf" srcId="{C8659D3E-541B-4D06-84BE-0532B90B8465}" destId="{C7AB6C64-C72B-4A70-8E42-537784775319}" srcOrd="7" destOrd="0" presId="urn:microsoft.com/office/officeart/2005/8/layout/cycle2"/>
    <dgm:cxn modelId="{7C61E77F-22FD-45AB-B9FF-051470964A76}" type="presParOf" srcId="{C7AB6C64-C72B-4A70-8E42-537784775319}" destId="{4D34E159-A61E-4256-A1BE-F6351178DE5E}" srcOrd="0" destOrd="0" presId="urn:microsoft.com/office/officeart/2005/8/layout/cycle2"/>
    <dgm:cxn modelId="{E084EA60-5560-4EB8-8CD0-DC7A729C41AD}" type="presParOf" srcId="{C8659D3E-541B-4D06-84BE-0532B90B8465}" destId="{008ED642-62AA-4A6A-B0DE-377C153A1CA0}" srcOrd="8" destOrd="0" presId="urn:microsoft.com/office/officeart/2005/8/layout/cycle2"/>
    <dgm:cxn modelId="{FFD1B0AF-CDD0-4D5B-B284-2220A380225A}" type="presParOf" srcId="{C8659D3E-541B-4D06-84BE-0532B90B8465}" destId="{AA946028-97F9-473D-9FCD-2E7E14D4AACD}" srcOrd="9" destOrd="0" presId="urn:microsoft.com/office/officeart/2005/8/layout/cycle2"/>
    <dgm:cxn modelId="{497A05C7-5D12-4B56-9B4E-DA360B70FE06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C5D97757-0056-4F74-B984-DFAA0C8E0E19}" type="presOf" srcId="{E8077B4C-7149-4B3D-A76A-51CBC9E199CA}" destId="{A82110C4-424E-417A-ADF8-E70E18ADAE80}" srcOrd="0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CC6C7947-9377-41F3-93E5-1AABFF90CC55}" type="presOf" srcId="{725A6822-8AE4-4235-BF11-EF888ACC7B17}" destId="{4F98D50B-E735-44BF-858E-DF460A3A88A8}" srcOrd="0" destOrd="0" presId="urn:microsoft.com/office/officeart/2005/8/layout/cycle2"/>
    <dgm:cxn modelId="{9CF4382E-66C2-4834-B2D1-505D90438F2B}" type="presOf" srcId="{768181FA-0471-44F4-B263-0B8EC53DD9B6}" destId="{AA946028-97F9-473D-9FCD-2E7E14D4AACD}" srcOrd="0" destOrd="0" presId="urn:microsoft.com/office/officeart/2005/8/layout/cycle2"/>
    <dgm:cxn modelId="{FABEB28F-4138-4D24-969A-AFE98E614BBB}" type="presOf" srcId="{D1A29875-E08E-41A0-96C1-0B31104D76E8}" destId="{C7AB6C64-C72B-4A70-8E42-537784775319}" srcOrd="0" destOrd="0" presId="urn:microsoft.com/office/officeart/2005/8/layout/cycle2"/>
    <dgm:cxn modelId="{C55675E6-61B8-4F9A-A0B7-CAC13F3D4ECE}" type="presOf" srcId="{EE734B9C-6784-40D1-9C53-7F3EEB9A0B82}" destId="{AB92CAED-BC77-4A48-9948-9B3D9CAD352B}" srcOrd="1" destOrd="0" presId="urn:microsoft.com/office/officeart/2005/8/layout/cycle2"/>
    <dgm:cxn modelId="{493E7CD2-2EEC-455D-BA76-DF210E7E9DD2}" type="presOf" srcId="{768181FA-0471-44F4-B263-0B8EC53DD9B6}" destId="{89609E2C-86D8-488E-AFEA-0F63DA4FABC1}" srcOrd="1" destOrd="0" presId="urn:microsoft.com/office/officeart/2005/8/layout/cycle2"/>
    <dgm:cxn modelId="{073E6B7D-0062-4B05-9915-7187DA754C14}" type="presOf" srcId="{85B30E01-58C2-44EC-BFEF-53260818DF1D}" destId="{C8659D3E-541B-4D06-84BE-0532B90B8465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951FEADE-BCA0-4E4A-8B0D-D2006CCF5618}" type="presOf" srcId="{38268EED-E966-4BE3-B8E0-B026B002CBEF}" destId="{008ED642-62AA-4A6A-B0DE-377C153A1CA0}" srcOrd="0" destOrd="0" presId="urn:microsoft.com/office/officeart/2005/8/layout/cycle2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AFE3E111-72EC-4F82-B804-7D824C055D7D}" type="presOf" srcId="{D1A29875-E08E-41A0-96C1-0B31104D76E8}" destId="{4D34E159-A61E-4256-A1BE-F6351178DE5E}" srcOrd="1" destOrd="0" presId="urn:microsoft.com/office/officeart/2005/8/layout/cycle2"/>
    <dgm:cxn modelId="{E17B7CF6-FFA9-4532-ADB8-62877E28C59C}" type="presOf" srcId="{F03D78D8-1CD3-4CEF-BCC9-F3A207F78A48}" destId="{4B00C8C1-73C4-4752-9837-41E6E358F704}" srcOrd="0" destOrd="0" presId="urn:microsoft.com/office/officeart/2005/8/layout/cycle2"/>
    <dgm:cxn modelId="{23EAD433-15CA-4364-9211-0F53CE0010EE}" type="presOf" srcId="{68457C69-4BEE-46F9-BE4E-C16B3EB63DA3}" destId="{E2AEBDC3-20BC-42FC-BCEF-E4704522A850}" srcOrd="0" destOrd="0" presId="urn:microsoft.com/office/officeart/2005/8/layout/cycle2"/>
    <dgm:cxn modelId="{108D8446-02B2-4310-8FB7-87BCEB412249}" type="presOf" srcId="{EE734B9C-6784-40D1-9C53-7F3EEB9A0B82}" destId="{F39F3421-B687-4639-824D-C3C00E08F97C}" srcOrd="0" destOrd="0" presId="urn:microsoft.com/office/officeart/2005/8/layout/cycle2"/>
    <dgm:cxn modelId="{B5B7217A-3043-4CE3-B306-B20FD5F9C198}" type="presOf" srcId="{EF60CDD4-747B-4F07-A39E-3947427FD238}" destId="{8BACF023-A7A1-4D94-9E21-A2F497906BF1}" srcOrd="0" destOrd="0" presId="urn:microsoft.com/office/officeart/2005/8/layout/cycle2"/>
    <dgm:cxn modelId="{0F66F005-C18C-416A-BD3A-783626A50FD2}" type="presOf" srcId="{725A6822-8AE4-4235-BF11-EF888ACC7B17}" destId="{A1582B7F-6E43-4D04-9B18-0DC499E0E67D}" srcOrd="1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64BB05E6-27E3-4A8B-8855-ADA4907A5370}" type="presOf" srcId="{F428E5F5-CB80-4115-BAB4-8F7146233559}" destId="{2BC453E6-2E4C-4C23-AE54-234F32CE1EEC}" srcOrd="0" destOrd="0" presId="urn:microsoft.com/office/officeart/2005/8/layout/cycle2"/>
    <dgm:cxn modelId="{6E08A9C4-8F86-4DC0-9D4C-A05DC1D17123}" type="presOf" srcId="{E8077B4C-7149-4B3D-A76A-51CBC9E199CA}" destId="{AFCFA859-BD22-407F-B58F-D476BD35CAEE}" srcOrd="1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DC35DA9F-A150-4248-A246-5F5D9EF70427}" type="presParOf" srcId="{C8659D3E-541B-4D06-84BE-0532B90B8465}" destId="{4B00C8C1-73C4-4752-9837-41E6E358F704}" srcOrd="0" destOrd="0" presId="urn:microsoft.com/office/officeart/2005/8/layout/cycle2"/>
    <dgm:cxn modelId="{0E11BC38-FD34-4E34-82C1-5BE3E92798AF}" type="presParOf" srcId="{C8659D3E-541B-4D06-84BE-0532B90B8465}" destId="{A82110C4-424E-417A-ADF8-E70E18ADAE80}" srcOrd="1" destOrd="0" presId="urn:microsoft.com/office/officeart/2005/8/layout/cycle2"/>
    <dgm:cxn modelId="{B25E05BA-C7CA-4428-B51F-A1A71B2733CD}" type="presParOf" srcId="{A82110C4-424E-417A-ADF8-E70E18ADAE80}" destId="{AFCFA859-BD22-407F-B58F-D476BD35CAEE}" srcOrd="0" destOrd="0" presId="urn:microsoft.com/office/officeart/2005/8/layout/cycle2"/>
    <dgm:cxn modelId="{4E120681-317B-430C-94DB-E633AFCE0859}" type="presParOf" srcId="{C8659D3E-541B-4D06-84BE-0532B90B8465}" destId="{E2AEBDC3-20BC-42FC-BCEF-E4704522A850}" srcOrd="2" destOrd="0" presId="urn:microsoft.com/office/officeart/2005/8/layout/cycle2"/>
    <dgm:cxn modelId="{272912C4-A8AE-4565-A335-B513E8A68B8D}" type="presParOf" srcId="{C8659D3E-541B-4D06-84BE-0532B90B8465}" destId="{F39F3421-B687-4639-824D-C3C00E08F97C}" srcOrd="3" destOrd="0" presId="urn:microsoft.com/office/officeart/2005/8/layout/cycle2"/>
    <dgm:cxn modelId="{215784E4-AE1B-481A-AE15-3F5E1FFF6C32}" type="presParOf" srcId="{F39F3421-B687-4639-824D-C3C00E08F97C}" destId="{AB92CAED-BC77-4A48-9948-9B3D9CAD352B}" srcOrd="0" destOrd="0" presId="urn:microsoft.com/office/officeart/2005/8/layout/cycle2"/>
    <dgm:cxn modelId="{0784BC59-5D48-4DEA-BAE3-EE418A134D7A}" type="presParOf" srcId="{C8659D3E-541B-4D06-84BE-0532B90B8465}" destId="{8BACF023-A7A1-4D94-9E21-A2F497906BF1}" srcOrd="4" destOrd="0" presId="urn:microsoft.com/office/officeart/2005/8/layout/cycle2"/>
    <dgm:cxn modelId="{26C5AB9B-0B4B-4285-8BC6-59C099C9A585}" type="presParOf" srcId="{C8659D3E-541B-4D06-84BE-0532B90B8465}" destId="{4F98D50B-E735-44BF-858E-DF460A3A88A8}" srcOrd="5" destOrd="0" presId="urn:microsoft.com/office/officeart/2005/8/layout/cycle2"/>
    <dgm:cxn modelId="{3CF18A75-C71B-4088-A959-337A73C2735E}" type="presParOf" srcId="{4F98D50B-E735-44BF-858E-DF460A3A88A8}" destId="{A1582B7F-6E43-4D04-9B18-0DC499E0E67D}" srcOrd="0" destOrd="0" presId="urn:microsoft.com/office/officeart/2005/8/layout/cycle2"/>
    <dgm:cxn modelId="{A6EC660C-D6E7-4E3F-905B-73941A714539}" type="presParOf" srcId="{C8659D3E-541B-4D06-84BE-0532B90B8465}" destId="{2BC453E6-2E4C-4C23-AE54-234F32CE1EEC}" srcOrd="6" destOrd="0" presId="urn:microsoft.com/office/officeart/2005/8/layout/cycle2"/>
    <dgm:cxn modelId="{3EDDB107-149A-43FC-86B4-70CC8BF0312B}" type="presParOf" srcId="{C8659D3E-541B-4D06-84BE-0532B90B8465}" destId="{C7AB6C64-C72B-4A70-8E42-537784775319}" srcOrd="7" destOrd="0" presId="urn:microsoft.com/office/officeart/2005/8/layout/cycle2"/>
    <dgm:cxn modelId="{2FD8588D-3EE3-4A9A-9054-AABA095C83DB}" type="presParOf" srcId="{C7AB6C64-C72B-4A70-8E42-537784775319}" destId="{4D34E159-A61E-4256-A1BE-F6351178DE5E}" srcOrd="0" destOrd="0" presId="urn:microsoft.com/office/officeart/2005/8/layout/cycle2"/>
    <dgm:cxn modelId="{9360B46F-1CA1-41C6-9015-C56E7BD8C1DD}" type="presParOf" srcId="{C8659D3E-541B-4D06-84BE-0532B90B8465}" destId="{008ED642-62AA-4A6A-B0DE-377C153A1CA0}" srcOrd="8" destOrd="0" presId="urn:microsoft.com/office/officeart/2005/8/layout/cycle2"/>
    <dgm:cxn modelId="{E45085F8-59BA-49BB-AC4A-3361F69140AF}" type="presParOf" srcId="{C8659D3E-541B-4D06-84BE-0532B90B8465}" destId="{AA946028-97F9-473D-9FCD-2E7E14D4AACD}" srcOrd="9" destOrd="0" presId="urn:microsoft.com/office/officeart/2005/8/layout/cycle2"/>
    <dgm:cxn modelId="{FB37C1EB-5C39-440E-A517-8365D88EC55E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D369189C-481B-45F2-98B0-A1776EE57BEE}" type="presOf" srcId="{D1A29875-E08E-41A0-96C1-0B31104D76E8}" destId="{4D34E159-A61E-4256-A1BE-F6351178DE5E}" srcOrd="1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D9487158-90CD-4D8A-9FE1-E7E97C086B1F}" type="presOf" srcId="{EE734B9C-6784-40D1-9C53-7F3EEB9A0B82}" destId="{F39F3421-B687-4639-824D-C3C00E08F97C}" srcOrd="0" destOrd="0" presId="urn:microsoft.com/office/officeart/2005/8/layout/cycle2"/>
    <dgm:cxn modelId="{F9366D43-08DD-47AF-B5B1-9A36FC9B627F}" type="presOf" srcId="{85B30E01-58C2-44EC-BFEF-53260818DF1D}" destId="{C8659D3E-541B-4D06-84BE-0532B90B8465}" srcOrd="0" destOrd="0" presId="urn:microsoft.com/office/officeart/2005/8/layout/cycle2"/>
    <dgm:cxn modelId="{975F2892-2213-4134-B2A0-88B88423B529}" type="presOf" srcId="{EF60CDD4-747B-4F07-A39E-3947427FD238}" destId="{8BACF023-A7A1-4D94-9E21-A2F497906BF1}" srcOrd="0" destOrd="0" presId="urn:microsoft.com/office/officeart/2005/8/layout/cycle2"/>
    <dgm:cxn modelId="{7044213C-F96E-45A9-A910-45DA6019EEB8}" type="presOf" srcId="{D1A29875-E08E-41A0-96C1-0B31104D76E8}" destId="{C7AB6C64-C72B-4A70-8E42-537784775319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8CD46743-DBBB-470B-950C-9A1ED32D73B6}" type="presOf" srcId="{F428E5F5-CB80-4115-BAB4-8F7146233559}" destId="{2BC453E6-2E4C-4C23-AE54-234F32CE1EEC}" srcOrd="0" destOrd="0" presId="urn:microsoft.com/office/officeart/2005/8/layout/cycle2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336E0BB7-43A7-4023-B884-36285B548980}" type="presOf" srcId="{768181FA-0471-44F4-B263-0B8EC53DD9B6}" destId="{89609E2C-86D8-488E-AFEA-0F63DA4FABC1}" srcOrd="1" destOrd="0" presId="urn:microsoft.com/office/officeart/2005/8/layout/cycle2"/>
    <dgm:cxn modelId="{6B9716BE-B1AD-4255-9030-CF4034AF4683}" type="presOf" srcId="{725A6822-8AE4-4235-BF11-EF888ACC7B17}" destId="{A1582B7F-6E43-4D04-9B18-0DC499E0E67D}" srcOrd="1" destOrd="0" presId="urn:microsoft.com/office/officeart/2005/8/layout/cycle2"/>
    <dgm:cxn modelId="{677A55B9-32AD-4BAB-A5D0-87F3ECB83F08}" type="presOf" srcId="{EE734B9C-6784-40D1-9C53-7F3EEB9A0B82}" destId="{AB92CAED-BC77-4A48-9948-9B3D9CAD352B}" srcOrd="1" destOrd="0" presId="urn:microsoft.com/office/officeart/2005/8/layout/cycle2"/>
    <dgm:cxn modelId="{E203912E-F3EB-4730-AEF9-C4194C04A3CB}" type="presOf" srcId="{E8077B4C-7149-4B3D-A76A-51CBC9E199CA}" destId="{A82110C4-424E-417A-ADF8-E70E18ADAE80}" srcOrd="0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442694F5-C9BA-4568-A095-BAE11ED6882C}" type="presOf" srcId="{F03D78D8-1CD3-4CEF-BCC9-F3A207F78A48}" destId="{4B00C8C1-73C4-4752-9837-41E6E358F704}" srcOrd="0" destOrd="0" presId="urn:microsoft.com/office/officeart/2005/8/layout/cycle2"/>
    <dgm:cxn modelId="{6F44073A-A35F-45CA-9E0C-EF48E6A40D57}" type="presOf" srcId="{E8077B4C-7149-4B3D-A76A-51CBC9E199CA}" destId="{AFCFA859-BD22-407F-B58F-D476BD35CAEE}" srcOrd="1" destOrd="0" presId="urn:microsoft.com/office/officeart/2005/8/layout/cycle2"/>
    <dgm:cxn modelId="{E45362D6-6BD2-45A0-8179-640EF3099887}" type="presOf" srcId="{768181FA-0471-44F4-B263-0B8EC53DD9B6}" destId="{AA946028-97F9-473D-9FCD-2E7E14D4AACD}" srcOrd="0" destOrd="0" presId="urn:microsoft.com/office/officeart/2005/8/layout/cycle2"/>
    <dgm:cxn modelId="{92469E1F-FC49-4667-BEA6-AA6066D08F5B}" type="presOf" srcId="{725A6822-8AE4-4235-BF11-EF888ACC7B17}" destId="{4F98D50B-E735-44BF-858E-DF460A3A88A8}" srcOrd="0" destOrd="0" presId="urn:microsoft.com/office/officeart/2005/8/layout/cycle2"/>
    <dgm:cxn modelId="{6DFF21A9-1B81-4B3F-9850-2807B80BEE68}" type="presOf" srcId="{38268EED-E966-4BE3-B8E0-B026B002CBEF}" destId="{008ED642-62AA-4A6A-B0DE-377C153A1CA0}" srcOrd="0" destOrd="0" presId="urn:microsoft.com/office/officeart/2005/8/layout/cycle2"/>
    <dgm:cxn modelId="{D601B936-6C27-4819-909F-62962E561842}" type="presOf" srcId="{68457C69-4BEE-46F9-BE4E-C16B3EB63DA3}" destId="{E2AEBDC3-20BC-42FC-BCEF-E4704522A850}" srcOrd="0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D5494DF1-7F29-4831-94D4-8DB3FF42179D}" type="presParOf" srcId="{C8659D3E-541B-4D06-84BE-0532B90B8465}" destId="{4B00C8C1-73C4-4752-9837-41E6E358F704}" srcOrd="0" destOrd="0" presId="urn:microsoft.com/office/officeart/2005/8/layout/cycle2"/>
    <dgm:cxn modelId="{AC32FD9D-8126-4F9F-99BA-2538DC42F96C}" type="presParOf" srcId="{C8659D3E-541B-4D06-84BE-0532B90B8465}" destId="{A82110C4-424E-417A-ADF8-E70E18ADAE80}" srcOrd="1" destOrd="0" presId="urn:microsoft.com/office/officeart/2005/8/layout/cycle2"/>
    <dgm:cxn modelId="{F80AF1DD-FF7F-4FCA-8A86-D8B4261ADA1E}" type="presParOf" srcId="{A82110C4-424E-417A-ADF8-E70E18ADAE80}" destId="{AFCFA859-BD22-407F-B58F-D476BD35CAEE}" srcOrd="0" destOrd="0" presId="urn:microsoft.com/office/officeart/2005/8/layout/cycle2"/>
    <dgm:cxn modelId="{75DCABCD-0A57-4708-9D2A-D361D8E79956}" type="presParOf" srcId="{C8659D3E-541B-4D06-84BE-0532B90B8465}" destId="{E2AEBDC3-20BC-42FC-BCEF-E4704522A850}" srcOrd="2" destOrd="0" presId="urn:microsoft.com/office/officeart/2005/8/layout/cycle2"/>
    <dgm:cxn modelId="{4CBE46F4-8F54-4E2E-8E49-89CCE73BE828}" type="presParOf" srcId="{C8659D3E-541B-4D06-84BE-0532B90B8465}" destId="{F39F3421-B687-4639-824D-C3C00E08F97C}" srcOrd="3" destOrd="0" presId="urn:microsoft.com/office/officeart/2005/8/layout/cycle2"/>
    <dgm:cxn modelId="{A431BF09-3539-4DA4-804E-5DFE11820740}" type="presParOf" srcId="{F39F3421-B687-4639-824D-C3C00E08F97C}" destId="{AB92CAED-BC77-4A48-9948-9B3D9CAD352B}" srcOrd="0" destOrd="0" presId="urn:microsoft.com/office/officeart/2005/8/layout/cycle2"/>
    <dgm:cxn modelId="{00F29606-85A4-4748-ADCB-4B41AAAF19F4}" type="presParOf" srcId="{C8659D3E-541B-4D06-84BE-0532B90B8465}" destId="{8BACF023-A7A1-4D94-9E21-A2F497906BF1}" srcOrd="4" destOrd="0" presId="urn:microsoft.com/office/officeart/2005/8/layout/cycle2"/>
    <dgm:cxn modelId="{5609C791-6088-459C-9FED-F93617F0B3C9}" type="presParOf" srcId="{C8659D3E-541B-4D06-84BE-0532B90B8465}" destId="{4F98D50B-E735-44BF-858E-DF460A3A88A8}" srcOrd="5" destOrd="0" presId="urn:microsoft.com/office/officeart/2005/8/layout/cycle2"/>
    <dgm:cxn modelId="{5D1F63A3-C746-477A-98C2-C70C6B7D943E}" type="presParOf" srcId="{4F98D50B-E735-44BF-858E-DF460A3A88A8}" destId="{A1582B7F-6E43-4D04-9B18-0DC499E0E67D}" srcOrd="0" destOrd="0" presId="urn:microsoft.com/office/officeart/2005/8/layout/cycle2"/>
    <dgm:cxn modelId="{A95A01ED-1B03-4451-B6D7-33D56A44267E}" type="presParOf" srcId="{C8659D3E-541B-4D06-84BE-0532B90B8465}" destId="{2BC453E6-2E4C-4C23-AE54-234F32CE1EEC}" srcOrd="6" destOrd="0" presId="urn:microsoft.com/office/officeart/2005/8/layout/cycle2"/>
    <dgm:cxn modelId="{0C7C0560-B252-4E55-8EE7-DEF3F1D2BE64}" type="presParOf" srcId="{C8659D3E-541B-4D06-84BE-0532B90B8465}" destId="{C7AB6C64-C72B-4A70-8E42-537784775319}" srcOrd="7" destOrd="0" presId="urn:microsoft.com/office/officeart/2005/8/layout/cycle2"/>
    <dgm:cxn modelId="{6C72B003-2191-4E64-92C8-D1554A4D09A5}" type="presParOf" srcId="{C7AB6C64-C72B-4A70-8E42-537784775319}" destId="{4D34E159-A61E-4256-A1BE-F6351178DE5E}" srcOrd="0" destOrd="0" presId="urn:microsoft.com/office/officeart/2005/8/layout/cycle2"/>
    <dgm:cxn modelId="{41FB24E9-BC03-4895-A124-C6A9468BA9E2}" type="presParOf" srcId="{C8659D3E-541B-4D06-84BE-0532B90B8465}" destId="{008ED642-62AA-4A6A-B0DE-377C153A1CA0}" srcOrd="8" destOrd="0" presId="urn:microsoft.com/office/officeart/2005/8/layout/cycle2"/>
    <dgm:cxn modelId="{D9C31343-EDC4-4CC7-B5FA-EA36256CFAD2}" type="presParOf" srcId="{C8659D3E-541B-4D06-84BE-0532B90B8465}" destId="{AA946028-97F9-473D-9FCD-2E7E14D4AACD}" srcOrd="9" destOrd="0" presId="urn:microsoft.com/office/officeart/2005/8/layout/cycle2"/>
    <dgm:cxn modelId="{FA3AC931-326B-4EB9-A0A2-25505DF4433B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FFB3823-FD8A-48E0-96B5-22D5B104E449}" type="presOf" srcId="{E8077B4C-7149-4B3D-A76A-51CBC9E199CA}" destId="{A82110C4-424E-417A-ADF8-E70E18ADAE80}" srcOrd="0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28C8DB34-C32B-432C-B0AD-11C4C2B20564}" type="presOf" srcId="{85B30E01-58C2-44EC-BFEF-53260818DF1D}" destId="{C8659D3E-541B-4D06-84BE-0532B90B8465}" srcOrd="0" destOrd="0" presId="urn:microsoft.com/office/officeart/2005/8/layout/cycle2"/>
    <dgm:cxn modelId="{58BB764F-E43D-4B5D-8F72-A22CA99DB7DE}" type="presOf" srcId="{68457C69-4BEE-46F9-BE4E-C16B3EB63DA3}" destId="{E2AEBDC3-20BC-42FC-BCEF-E4704522A850}" srcOrd="0" destOrd="0" presId="urn:microsoft.com/office/officeart/2005/8/layout/cycle2"/>
    <dgm:cxn modelId="{EDAD9538-D2A8-48DE-9A10-03E1630E4F1E}" type="presOf" srcId="{725A6822-8AE4-4235-BF11-EF888ACC7B17}" destId="{A1582B7F-6E43-4D04-9B18-0DC499E0E67D}" srcOrd="1" destOrd="0" presId="urn:microsoft.com/office/officeart/2005/8/layout/cycle2"/>
    <dgm:cxn modelId="{6B388ECA-6D42-46D2-B0C6-03DE9F42CBCC}" type="presOf" srcId="{725A6822-8AE4-4235-BF11-EF888ACC7B17}" destId="{4F98D50B-E735-44BF-858E-DF460A3A88A8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F6854EC0-D9BD-4A9C-935D-CF47EA8FA0FA}" type="presOf" srcId="{768181FA-0471-44F4-B263-0B8EC53DD9B6}" destId="{89609E2C-86D8-488E-AFEA-0F63DA4FABC1}" srcOrd="1" destOrd="0" presId="urn:microsoft.com/office/officeart/2005/8/layout/cycle2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EF10E585-C42D-45FA-91E6-A5D6137E21CD}" type="presOf" srcId="{768181FA-0471-44F4-B263-0B8EC53DD9B6}" destId="{AA946028-97F9-473D-9FCD-2E7E14D4AACD}" srcOrd="0" destOrd="0" presId="urn:microsoft.com/office/officeart/2005/8/layout/cycle2"/>
    <dgm:cxn modelId="{A71DDE37-C0CE-4233-B836-6CD06D8046A6}" type="presOf" srcId="{EE734B9C-6784-40D1-9C53-7F3EEB9A0B82}" destId="{F39F3421-B687-4639-824D-C3C00E08F97C}" srcOrd="0" destOrd="0" presId="urn:microsoft.com/office/officeart/2005/8/layout/cycle2"/>
    <dgm:cxn modelId="{83BAE3E1-CCEE-4BD0-A0F7-AA3031E28ECA}" type="presOf" srcId="{EF60CDD4-747B-4F07-A39E-3947427FD238}" destId="{8BACF023-A7A1-4D94-9E21-A2F497906BF1}" srcOrd="0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C1C13587-BD42-445D-B4E2-BCEEC92935A2}" type="presOf" srcId="{E8077B4C-7149-4B3D-A76A-51CBC9E199CA}" destId="{AFCFA859-BD22-407F-B58F-D476BD35CAEE}" srcOrd="1" destOrd="0" presId="urn:microsoft.com/office/officeart/2005/8/layout/cycle2"/>
    <dgm:cxn modelId="{CB889855-B7C1-4D03-A9F4-06F7CBAA143C}" type="presOf" srcId="{EE734B9C-6784-40D1-9C53-7F3EEB9A0B82}" destId="{AB92CAED-BC77-4A48-9948-9B3D9CAD352B}" srcOrd="1" destOrd="0" presId="urn:microsoft.com/office/officeart/2005/8/layout/cycle2"/>
    <dgm:cxn modelId="{5428DDAC-9AE2-409D-9587-37727B74E49E}" type="presOf" srcId="{F03D78D8-1CD3-4CEF-BCC9-F3A207F78A48}" destId="{4B00C8C1-73C4-4752-9837-41E6E358F704}" srcOrd="0" destOrd="0" presId="urn:microsoft.com/office/officeart/2005/8/layout/cycle2"/>
    <dgm:cxn modelId="{89AD1C6E-3D65-4675-8F24-7099E613BF3D}" type="presOf" srcId="{F428E5F5-CB80-4115-BAB4-8F7146233559}" destId="{2BC453E6-2E4C-4C23-AE54-234F32CE1EEC}" srcOrd="0" destOrd="0" presId="urn:microsoft.com/office/officeart/2005/8/layout/cycle2"/>
    <dgm:cxn modelId="{4418F952-9890-4A3E-95B9-E663DFCB7D16}" type="presOf" srcId="{D1A29875-E08E-41A0-96C1-0B31104D76E8}" destId="{C7AB6C64-C72B-4A70-8E42-537784775319}" srcOrd="0" destOrd="0" presId="urn:microsoft.com/office/officeart/2005/8/layout/cycle2"/>
    <dgm:cxn modelId="{2F8286CF-25FE-4BC6-9268-2DC80DBDED6A}" type="presOf" srcId="{D1A29875-E08E-41A0-96C1-0B31104D76E8}" destId="{4D34E159-A61E-4256-A1BE-F6351178DE5E}" srcOrd="1" destOrd="0" presId="urn:microsoft.com/office/officeart/2005/8/layout/cycle2"/>
    <dgm:cxn modelId="{35E6EBBA-FA24-423D-AC21-84A9B4DA4F50}" type="presOf" srcId="{38268EED-E966-4BE3-B8E0-B026B002CBEF}" destId="{008ED642-62AA-4A6A-B0DE-377C153A1CA0}" srcOrd="0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07E2CD3D-761F-4ECE-B487-28BB6020068F}" type="presParOf" srcId="{C8659D3E-541B-4D06-84BE-0532B90B8465}" destId="{4B00C8C1-73C4-4752-9837-41E6E358F704}" srcOrd="0" destOrd="0" presId="urn:microsoft.com/office/officeart/2005/8/layout/cycle2"/>
    <dgm:cxn modelId="{5751F2E9-67C5-40A6-9015-DD6AD4A8E347}" type="presParOf" srcId="{C8659D3E-541B-4D06-84BE-0532B90B8465}" destId="{A82110C4-424E-417A-ADF8-E70E18ADAE80}" srcOrd="1" destOrd="0" presId="urn:microsoft.com/office/officeart/2005/8/layout/cycle2"/>
    <dgm:cxn modelId="{7CE84620-F1BA-47E4-81E6-76C2CE50C17C}" type="presParOf" srcId="{A82110C4-424E-417A-ADF8-E70E18ADAE80}" destId="{AFCFA859-BD22-407F-B58F-D476BD35CAEE}" srcOrd="0" destOrd="0" presId="urn:microsoft.com/office/officeart/2005/8/layout/cycle2"/>
    <dgm:cxn modelId="{A09F6330-8538-4D9F-9307-2DC0C359904C}" type="presParOf" srcId="{C8659D3E-541B-4D06-84BE-0532B90B8465}" destId="{E2AEBDC3-20BC-42FC-BCEF-E4704522A850}" srcOrd="2" destOrd="0" presId="urn:microsoft.com/office/officeart/2005/8/layout/cycle2"/>
    <dgm:cxn modelId="{37583458-0E3D-4371-8782-C77133D2060C}" type="presParOf" srcId="{C8659D3E-541B-4D06-84BE-0532B90B8465}" destId="{F39F3421-B687-4639-824D-C3C00E08F97C}" srcOrd="3" destOrd="0" presId="urn:microsoft.com/office/officeart/2005/8/layout/cycle2"/>
    <dgm:cxn modelId="{064105E7-8D67-4426-A101-95A038D784C6}" type="presParOf" srcId="{F39F3421-B687-4639-824D-C3C00E08F97C}" destId="{AB92CAED-BC77-4A48-9948-9B3D9CAD352B}" srcOrd="0" destOrd="0" presId="urn:microsoft.com/office/officeart/2005/8/layout/cycle2"/>
    <dgm:cxn modelId="{B6CAD224-76DA-4E91-834C-106AF8815871}" type="presParOf" srcId="{C8659D3E-541B-4D06-84BE-0532B90B8465}" destId="{8BACF023-A7A1-4D94-9E21-A2F497906BF1}" srcOrd="4" destOrd="0" presId="urn:microsoft.com/office/officeart/2005/8/layout/cycle2"/>
    <dgm:cxn modelId="{3A463665-BD96-4BC1-8EB6-E2AC12323305}" type="presParOf" srcId="{C8659D3E-541B-4D06-84BE-0532B90B8465}" destId="{4F98D50B-E735-44BF-858E-DF460A3A88A8}" srcOrd="5" destOrd="0" presId="urn:microsoft.com/office/officeart/2005/8/layout/cycle2"/>
    <dgm:cxn modelId="{3D7A337C-51B6-4342-B403-C03E057935C8}" type="presParOf" srcId="{4F98D50B-E735-44BF-858E-DF460A3A88A8}" destId="{A1582B7F-6E43-4D04-9B18-0DC499E0E67D}" srcOrd="0" destOrd="0" presId="urn:microsoft.com/office/officeart/2005/8/layout/cycle2"/>
    <dgm:cxn modelId="{0308B331-82DB-41CD-A9B9-B3263FE13F57}" type="presParOf" srcId="{C8659D3E-541B-4D06-84BE-0532B90B8465}" destId="{2BC453E6-2E4C-4C23-AE54-234F32CE1EEC}" srcOrd="6" destOrd="0" presId="urn:microsoft.com/office/officeart/2005/8/layout/cycle2"/>
    <dgm:cxn modelId="{53E9B39F-7A1A-416C-92B4-CA57AA0DE824}" type="presParOf" srcId="{C8659D3E-541B-4D06-84BE-0532B90B8465}" destId="{C7AB6C64-C72B-4A70-8E42-537784775319}" srcOrd="7" destOrd="0" presId="urn:microsoft.com/office/officeart/2005/8/layout/cycle2"/>
    <dgm:cxn modelId="{D8E8E362-4586-4CA9-9F87-965178551E23}" type="presParOf" srcId="{C7AB6C64-C72B-4A70-8E42-537784775319}" destId="{4D34E159-A61E-4256-A1BE-F6351178DE5E}" srcOrd="0" destOrd="0" presId="urn:microsoft.com/office/officeart/2005/8/layout/cycle2"/>
    <dgm:cxn modelId="{5CB7D581-A026-4493-B47F-719D73898F92}" type="presParOf" srcId="{C8659D3E-541B-4D06-84BE-0532B90B8465}" destId="{008ED642-62AA-4A6A-B0DE-377C153A1CA0}" srcOrd="8" destOrd="0" presId="urn:microsoft.com/office/officeart/2005/8/layout/cycle2"/>
    <dgm:cxn modelId="{4DB769F5-9183-4D8F-9944-4B1A62296C12}" type="presParOf" srcId="{C8659D3E-541B-4D06-84BE-0532B90B8465}" destId="{AA946028-97F9-473D-9FCD-2E7E14D4AACD}" srcOrd="9" destOrd="0" presId="urn:microsoft.com/office/officeart/2005/8/layout/cycle2"/>
    <dgm:cxn modelId="{F6DB1A47-C0B1-47FA-A9F2-09962EBBA475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010599D0-C38B-402A-A110-FFABA5EE48D1}" type="presOf" srcId="{38268EED-E966-4BE3-B8E0-B026B002CBEF}" destId="{008ED642-62AA-4A6A-B0DE-377C153A1CA0}" srcOrd="0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E242F20D-5E0B-40CC-8E7D-9F19E2B74A94}" type="presOf" srcId="{725A6822-8AE4-4235-BF11-EF888ACC7B17}" destId="{4F98D50B-E735-44BF-858E-DF460A3A88A8}" srcOrd="0" destOrd="0" presId="urn:microsoft.com/office/officeart/2005/8/layout/cycle2"/>
    <dgm:cxn modelId="{DB64CD5D-C6FE-4027-A809-34B78520A376}" type="presOf" srcId="{68457C69-4BEE-46F9-BE4E-C16B3EB63DA3}" destId="{E2AEBDC3-20BC-42FC-BCEF-E4704522A850}" srcOrd="0" destOrd="0" presId="urn:microsoft.com/office/officeart/2005/8/layout/cycle2"/>
    <dgm:cxn modelId="{2D67483A-0FE9-4852-A15B-C7FA58505DC4}" type="presOf" srcId="{EF60CDD4-747B-4F07-A39E-3947427FD238}" destId="{8BACF023-A7A1-4D94-9E21-A2F497906BF1}" srcOrd="0" destOrd="0" presId="urn:microsoft.com/office/officeart/2005/8/layout/cycle2"/>
    <dgm:cxn modelId="{FF5158E2-E1B0-4A52-979F-0A8E6BEE0E03}" type="presOf" srcId="{EE734B9C-6784-40D1-9C53-7F3EEB9A0B82}" destId="{F39F3421-B687-4639-824D-C3C00E08F97C}" srcOrd="0" destOrd="0" presId="urn:microsoft.com/office/officeart/2005/8/layout/cycle2"/>
    <dgm:cxn modelId="{D8092F25-E2E0-48F3-82B3-5B617E3B6A4B}" type="presOf" srcId="{E8077B4C-7149-4B3D-A76A-51CBC9E199CA}" destId="{A82110C4-424E-417A-ADF8-E70E18ADAE80}" srcOrd="0" destOrd="0" presId="urn:microsoft.com/office/officeart/2005/8/layout/cycle2"/>
    <dgm:cxn modelId="{664DB1E9-2255-45E4-A636-3A1BC780DC8A}" type="presOf" srcId="{85B30E01-58C2-44EC-BFEF-53260818DF1D}" destId="{C8659D3E-541B-4D06-84BE-0532B90B8465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748F9B7E-51B9-4424-A39F-895CF0A7B528}" type="presOf" srcId="{E8077B4C-7149-4B3D-A76A-51CBC9E199CA}" destId="{AFCFA859-BD22-407F-B58F-D476BD35CAEE}" srcOrd="1" destOrd="0" presId="urn:microsoft.com/office/officeart/2005/8/layout/cycle2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EBE47742-2972-4381-B95B-D572C5347673}" type="presOf" srcId="{F428E5F5-CB80-4115-BAB4-8F7146233559}" destId="{2BC453E6-2E4C-4C23-AE54-234F32CE1EEC}" srcOrd="0" destOrd="0" presId="urn:microsoft.com/office/officeart/2005/8/layout/cycle2"/>
    <dgm:cxn modelId="{C3D4BD25-F031-4D00-AEE8-0DAB31C0AFAC}" type="presOf" srcId="{725A6822-8AE4-4235-BF11-EF888ACC7B17}" destId="{A1582B7F-6E43-4D04-9B18-0DC499E0E67D}" srcOrd="1" destOrd="0" presId="urn:microsoft.com/office/officeart/2005/8/layout/cycle2"/>
    <dgm:cxn modelId="{1DA2121E-F99D-4439-B4C7-05CF292C5D7B}" type="presOf" srcId="{768181FA-0471-44F4-B263-0B8EC53DD9B6}" destId="{AA946028-97F9-473D-9FCD-2E7E14D4AACD}" srcOrd="0" destOrd="0" presId="urn:microsoft.com/office/officeart/2005/8/layout/cycle2"/>
    <dgm:cxn modelId="{EC23033A-CD0D-4F03-9B8E-0A9ED3030EB2}" type="presOf" srcId="{768181FA-0471-44F4-B263-0B8EC53DD9B6}" destId="{89609E2C-86D8-488E-AFEA-0F63DA4FABC1}" srcOrd="1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B3E0840E-B289-4455-9C1D-D8D6158095E8}" type="presOf" srcId="{D1A29875-E08E-41A0-96C1-0B31104D76E8}" destId="{4D34E159-A61E-4256-A1BE-F6351178DE5E}" srcOrd="1" destOrd="0" presId="urn:microsoft.com/office/officeart/2005/8/layout/cycle2"/>
    <dgm:cxn modelId="{8099C56B-07FA-4DF8-8FEF-6F64B93D4544}" type="presOf" srcId="{D1A29875-E08E-41A0-96C1-0B31104D76E8}" destId="{C7AB6C64-C72B-4A70-8E42-537784775319}" srcOrd="0" destOrd="0" presId="urn:microsoft.com/office/officeart/2005/8/layout/cycle2"/>
    <dgm:cxn modelId="{DA796D05-A8B4-4B50-AC11-BE9966D95502}" type="presOf" srcId="{F03D78D8-1CD3-4CEF-BCC9-F3A207F78A48}" destId="{4B00C8C1-73C4-4752-9837-41E6E358F704}" srcOrd="0" destOrd="0" presId="urn:microsoft.com/office/officeart/2005/8/layout/cycle2"/>
    <dgm:cxn modelId="{F2B6195D-2939-4CDA-84D1-361160AA6C0D}" type="presOf" srcId="{EE734B9C-6784-40D1-9C53-7F3EEB9A0B82}" destId="{AB92CAED-BC77-4A48-9948-9B3D9CAD352B}" srcOrd="1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B4C1578D-F3EB-481E-8216-6A34C020E70B}" type="presParOf" srcId="{C8659D3E-541B-4D06-84BE-0532B90B8465}" destId="{4B00C8C1-73C4-4752-9837-41E6E358F704}" srcOrd="0" destOrd="0" presId="urn:microsoft.com/office/officeart/2005/8/layout/cycle2"/>
    <dgm:cxn modelId="{ECCD1A32-468E-4FF8-8603-F87A49D40637}" type="presParOf" srcId="{C8659D3E-541B-4D06-84BE-0532B90B8465}" destId="{A82110C4-424E-417A-ADF8-E70E18ADAE80}" srcOrd="1" destOrd="0" presId="urn:microsoft.com/office/officeart/2005/8/layout/cycle2"/>
    <dgm:cxn modelId="{6E8CC69A-60AA-4B2E-80B5-096AD68EBE62}" type="presParOf" srcId="{A82110C4-424E-417A-ADF8-E70E18ADAE80}" destId="{AFCFA859-BD22-407F-B58F-D476BD35CAEE}" srcOrd="0" destOrd="0" presId="urn:microsoft.com/office/officeart/2005/8/layout/cycle2"/>
    <dgm:cxn modelId="{C6921D14-BB53-43CD-8BEB-4082585476EA}" type="presParOf" srcId="{C8659D3E-541B-4D06-84BE-0532B90B8465}" destId="{E2AEBDC3-20BC-42FC-BCEF-E4704522A850}" srcOrd="2" destOrd="0" presId="urn:microsoft.com/office/officeart/2005/8/layout/cycle2"/>
    <dgm:cxn modelId="{E6BBA39A-0A83-4055-8210-7EAEED171E0A}" type="presParOf" srcId="{C8659D3E-541B-4D06-84BE-0532B90B8465}" destId="{F39F3421-B687-4639-824D-C3C00E08F97C}" srcOrd="3" destOrd="0" presId="urn:microsoft.com/office/officeart/2005/8/layout/cycle2"/>
    <dgm:cxn modelId="{CA14FAFF-475C-4EF6-8D28-208471591258}" type="presParOf" srcId="{F39F3421-B687-4639-824D-C3C00E08F97C}" destId="{AB92CAED-BC77-4A48-9948-9B3D9CAD352B}" srcOrd="0" destOrd="0" presId="urn:microsoft.com/office/officeart/2005/8/layout/cycle2"/>
    <dgm:cxn modelId="{99EE6DF7-7040-4801-9CAC-7E9B00785F94}" type="presParOf" srcId="{C8659D3E-541B-4D06-84BE-0532B90B8465}" destId="{8BACF023-A7A1-4D94-9E21-A2F497906BF1}" srcOrd="4" destOrd="0" presId="urn:microsoft.com/office/officeart/2005/8/layout/cycle2"/>
    <dgm:cxn modelId="{C35AD219-FD83-4498-8EA4-282CBD4865EF}" type="presParOf" srcId="{C8659D3E-541B-4D06-84BE-0532B90B8465}" destId="{4F98D50B-E735-44BF-858E-DF460A3A88A8}" srcOrd="5" destOrd="0" presId="urn:microsoft.com/office/officeart/2005/8/layout/cycle2"/>
    <dgm:cxn modelId="{F11F3A5F-9960-4A81-9FD2-384C9BAC6A01}" type="presParOf" srcId="{4F98D50B-E735-44BF-858E-DF460A3A88A8}" destId="{A1582B7F-6E43-4D04-9B18-0DC499E0E67D}" srcOrd="0" destOrd="0" presId="urn:microsoft.com/office/officeart/2005/8/layout/cycle2"/>
    <dgm:cxn modelId="{38DDBB45-85C9-4986-B763-E97F77DA092C}" type="presParOf" srcId="{C8659D3E-541B-4D06-84BE-0532B90B8465}" destId="{2BC453E6-2E4C-4C23-AE54-234F32CE1EEC}" srcOrd="6" destOrd="0" presId="urn:microsoft.com/office/officeart/2005/8/layout/cycle2"/>
    <dgm:cxn modelId="{1E72E8D1-229C-4566-8E6B-AA322FF6431C}" type="presParOf" srcId="{C8659D3E-541B-4D06-84BE-0532B90B8465}" destId="{C7AB6C64-C72B-4A70-8E42-537784775319}" srcOrd="7" destOrd="0" presId="urn:microsoft.com/office/officeart/2005/8/layout/cycle2"/>
    <dgm:cxn modelId="{DA6B7399-7A32-45C0-890B-BF660E1B134D}" type="presParOf" srcId="{C7AB6C64-C72B-4A70-8E42-537784775319}" destId="{4D34E159-A61E-4256-A1BE-F6351178DE5E}" srcOrd="0" destOrd="0" presId="urn:microsoft.com/office/officeart/2005/8/layout/cycle2"/>
    <dgm:cxn modelId="{AE8C0ABB-0BD8-436F-BB43-6F16CE392680}" type="presParOf" srcId="{C8659D3E-541B-4D06-84BE-0532B90B8465}" destId="{008ED642-62AA-4A6A-B0DE-377C153A1CA0}" srcOrd="8" destOrd="0" presId="urn:microsoft.com/office/officeart/2005/8/layout/cycle2"/>
    <dgm:cxn modelId="{9D233F46-B05B-4A78-A23F-3B7F3AAE48F5}" type="presParOf" srcId="{C8659D3E-541B-4D06-84BE-0532B90B8465}" destId="{AA946028-97F9-473D-9FCD-2E7E14D4AACD}" srcOrd="9" destOrd="0" presId="urn:microsoft.com/office/officeart/2005/8/layout/cycle2"/>
    <dgm:cxn modelId="{AD887BA3-1A78-4161-83FB-7364CC725F0C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F4DEB9E9-4834-4E7C-B91C-9EDD6AF66BC3}" type="presOf" srcId="{D1A29875-E08E-41A0-96C1-0B31104D76E8}" destId="{C7AB6C64-C72B-4A70-8E42-537784775319}" srcOrd="0" destOrd="0" presId="urn:microsoft.com/office/officeart/2005/8/layout/cycle2"/>
    <dgm:cxn modelId="{FB9215B4-217B-40DA-ABB6-7264044F6833}" type="presOf" srcId="{68457C69-4BEE-46F9-BE4E-C16B3EB63DA3}" destId="{E2AEBDC3-20BC-42FC-BCEF-E4704522A850}" srcOrd="0" destOrd="0" presId="urn:microsoft.com/office/officeart/2005/8/layout/cycle2"/>
    <dgm:cxn modelId="{B8EFE6FC-514A-432C-9458-0CC70E61705A}" type="presOf" srcId="{38268EED-E966-4BE3-B8E0-B026B002CBEF}" destId="{008ED642-62AA-4A6A-B0DE-377C153A1CA0}" srcOrd="0" destOrd="0" presId="urn:microsoft.com/office/officeart/2005/8/layout/cycle2"/>
    <dgm:cxn modelId="{8DAE3349-EF25-48F1-878C-5FDF2EB458CE}" type="presOf" srcId="{725A6822-8AE4-4235-BF11-EF888ACC7B17}" destId="{4F98D50B-E735-44BF-858E-DF460A3A88A8}" srcOrd="0" destOrd="0" presId="urn:microsoft.com/office/officeart/2005/8/layout/cycle2"/>
    <dgm:cxn modelId="{FB683A30-D2FE-4CCA-B96E-B26BD521C626}" type="presOf" srcId="{EE734B9C-6784-40D1-9C53-7F3EEB9A0B82}" destId="{F39F3421-B687-4639-824D-C3C00E08F97C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1851A8B5-8435-4E02-8691-BEF4E57D83DC}" type="presOf" srcId="{725A6822-8AE4-4235-BF11-EF888ACC7B17}" destId="{A1582B7F-6E43-4D04-9B18-0DC499E0E67D}" srcOrd="1" destOrd="0" presId="urn:microsoft.com/office/officeart/2005/8/layout/cycle2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097481BF-31C3-48E0-B10E-7B946381C704}" type="presOf" srcId="{F428E5F5-CB80-4115-BAB4-8F7146233559}" destId="{2BC453E6-2E4C-4C23-AE54-234F32CE1EEC}" srcOrd="0" destOrd="0" presId="urn:microsoft.com/office/officeart/2005/8/layout/cycle2"/>
    <dgm:cxn modelId="{0E87984D-EB48-423E-9DBE-AF20B175BE39}" type="presOf" srcId="{D1A29875-E08E-41A0-96C1-0B31104D76E8}" destId="{4D34E159-A61E-4256-A1BE-F6351178DE5E}" srcOrd="1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03F863F9-4830-4BE7-B612-4599A464E8B7}" type="presOf" srcId="{E8077B4C-7149-4B3D-A76A-51CBC9E199CA}" destId="{A82110C4-424E-417A-ADF8-E70E18ADAE80}" srcOrd="0" destOrd="0" presId="urn:microsoft.com/office/officeart/2005/8/layout/cycle2"/>
    <dgm:cxn modelId="{D646BB1E-57F8-413E-A255-7ACCDFA0CF13}" type="presOf" srcId="{F03D78D8-1CD3-4CEF-BCC9-F3A207F78A48}" destId="{4B00C8C1-73C4-4752-9837-41E6E358F704}" srcOrd="0" destOrd="0" presId="urn:microsoft.com/office/officeart/2005/8/layout/cycle2"/>
    <dgm:cxn modelId="{E303CD8A-4836-4953-ABD5-7AFB02331510}" type="presOf" srcId="{85B30E01-58C2-44EC-BFEF-53260818DF1D}" destId="{C8659D3E-541B-4D06-84BE-0532B90B8465}" srcOrd="0" destOrd="0" presId="urn:microsoft.com/office/officeart/2005/8/layout/cycle2"/>
    <dgm:cxn modelId="{206DE992-21EA-4397-9B0B-C27624F36F59}" type="presOf" srcId="{EF60CDD4-747B-4F07-A39E-3947427FD238}" destId="{8BACF023-A7A1-4D94-9E21-A2F497906BF1}" srcOrd="0" destOrd="0" presId="urn:microsoft.com/office/officeart/2005/8/layout/cycle2"/>
    <dgm:cxn modelId="{30A32FCB-743B-4068-B843-E8B5FC8A5EB2}" type="presOf" srcId="{E8077B4C-7149-4B3D-A76A-51CBC9E199CA}" destId="{AFCFA859-BD22-407F-B58F-D476BD35CAEE}" srcOrd="1" destOrd="0" presId="urn:microsoft.com/office/officeart/2005/8/layout/cycle2"/>
    <dgm:cxn modelId="{BD8C0760-4717-4997-B14D-397028058CF2}" type="presOf" srcId="{768181FA-0471-44F4-B263-0B8EC53DD9B6}" destId="{89609E2C-86D8-488E-AFEA-0F63DA4FABC1}" srcOrd="1" destOrd="0" presId="urn:microsoft.com/office/officeart/2005/8/layout/cycle2"/>
    <dgm:cxn modelId="{C40CF496-6580-4751-82D9-99A87F9E1E14}" type="presOf" srcId="{EE734B9C-6784-40D1-9C53-7F3EEB9A0B82}" destId="{AB92CAED-BC77-4A48-9948-9B3D9CAD352B}" srcOrd="1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D7BF634E-37C9-40D9-AECD-CDC24188F014}" type="presOf" srcId="{768181FA-0471-44F4-B263-0B8EC53DD9B6}" destId="{AA946028-97F9-473D-9FCD-2E7E14D4AACD}" srcOrd="0" destOrd="0" presId="urn:microsoft.com/office/officeart/2005/8/layout/cycle2"/>
    <dgm:cxn modelId="{853145C3-94D1-43A8-9E76-55E2A402DEC6}" type="presParOf" srcId="{C8659D3E-541B-4D06-84BE-0532B90B8465}" destId="{4B00C8C1-73C4-4752-9837-41E6E358F704}" srcOrd="0" destOrd="0" presId="urn:microsoft.com/office/officeart/2005/8/layout/cycle2"/>
    <dgm:cxn modelId="{A86C0675-CA44-4371-AD7D-ECFE96913254}" type="presParOf" srcId="{C8659D3E-541B-4D06-84BE-0532B90B8465}" destId="{A82110C4-424E-417A-ADF8-E70E18ADAE80}" srcOrd="1" destOrd="0" presId="urn:microsoft.com/office/officeart/2005/8/layout/cycle2"/>
    <dgm:cxn modelId="{149DBA21-0DD0-41AF-AD90-C17E659B9AFC}" type="presParOf" srcId="{A82110C4-424E-417A-ADF8-E70E18ADAE80}" destId="{AFCFA859-BD22-407F-B58F-D476BD35CAEE}" srcOrd="0" destOrd="0" presId="urn:microsoft.com/office/officeart/2005/8/layout/cycle2"/>
    <dgm:cxn modelId="{A8D9177B-9809-473E-8F6D-3DD5A3D3C84F}" type="presParOf" srcId="{C8659D3E-541B-4D06-84BE-0532B90B8465}" destId="{E2AEBDC3-20BC-42FC-BCEF-E4704522A850}" srcOrd="2" destOrd="0" presId="urn:microsoft.com/office/officeart/2005/8/layout/cycle2"/>
    <dgm:cxn modelId="{64A0A34C-F713-4AEA-A206-18EC716400E9}" type="presParOf" srcId="{C8659D3E-541B-4D06-84BE-0532B90B8465}" destId="{F39F3421-B687-4639-824D-C3C00E08F97C}" srcOrd="3" destOrd="0" presId="urn:microsoft.com/office/officeart/2005/8/layout/cycle2"/>
    <dgm:cxn modelId="{7D238E95-9CCD-4798-ADC6-3C9E882DCE4F}" type="presParOf" srcId="{F39F3421-B687-4639-824D-C3C00E08F97C}" destId="{AB92CAED-BC77-4A48-9948-9B3D9CAD352B}" srcOrd="0" destOrd="0" presId="urn:microsoft.com/office/officeart/2005/8/layout/cycle2"/>
    <dgm:cxn modelId="{F82CAD05-FCEE-429A-A330-0A69664F8291}" type="presParOf" srcId="{C8659D3E-541B-4D06-84BE-0532B90B8465}" destId="{8BACF023-A7A1-4D94-9E21-A2F497906BF1}" srcOrd="4" destOrd="0" presId="urn:microsoft.com/office/officeart/2005/8/layout/cycle2"/>
    <dgm:cxn modelId="{77C24515-5F68-4F98-ABC9-810B2F69E14B}" type="presParOf" srcId="{C8659D3E-541B-4D06-84BE-0532B90B8465}" destId="{4F98D50B-E735-44BF-858E-DF460A3A88A8}" srcOrd="5" destOrd="0" presId="urn:microsoft.com/office/officeart/2005/8/layout/cycle2"/>
    <dgm:cxn modelId="{B841E15B-4517-4501-AE63-0A9FFD3BB04D}" type="presParOf" srcId="{4F98D50B-E735-44BF-858E-DF460A3A88A8}" destId="{A1582B7F-6E43-4D04-9B18-0DC499E0E67D}" srcOrd="0" destOrd="0" presId="urn:microsoft.com/office/officeart/2005/8/layout/cycle2"/>
    <dgm:cxn modelId="{FC0319F2-7895-4123-99C4-2260DCBB069D}" type="presParOf" srcId="{C8659D3E-541B-4D06-84BE-0532B90B8465}" destId="{2BC453E6-2E4C-4C23-AE54-234F32CE1EEC}" srcOrd="6" destOrd="0" presId="urn:microsoft.com/office/officeart/2005/8/layout/cycle2"/>
    <dgm:cxn modelId="{4623CB50-A5EB-4790-8253-42504EA8E2C8}" type="presParOf" srcId="{C8659D3E-541B-4D06-84BE-0532B90B8465}" destId="{C7AB6C64-C72B-4A70-8E42-537784775319}" srcOrd="7" destOrd="0" presId="urn:microsoft.com/office/officeart/2005/8/layout/cycle2"/>
    <dgm:cxn modelId="{6437C564-3D4F-412F-A984-01E0A702770B}" type="presParOf" srcId="{C7AB6C64-C72B-4A70-8E42-537784775319}" destId="{4D34E159-A61E-4256-A1BE-F6351178DE5E}" srcOrd="0" destOrd="0" presId="urn:microsoft.com/office/officeart/2005/8/layout/cycle2"/>
    <dgm:cxn modelId="{EEB77629-2E6E-49F0-B15D-20285AADB0EB}" type="presParOf" srcId="{C8659D3E-541B-4D06-84BE-0532B90B8465}" destId="{008ED642-62AA-4A6A-B0DE-377C153A1CA0}" srcOrd="8" destOrd="0" presId="urn:microsoft.com/office/officeart/2005/8/layout/cycle2"/>
    <dgm:cxn modelId="{5DABE5A2-F830-4583-BA1C-5853CD8CC640}" type="presParOf" srcId="{C8659D3E-541B-4D06-84BE-0532B90B8465}" destId="{AA946028-97F9-473D-9FCD-2E7E14D4AACD}" srcOrd="9" destOrd="0" presId="urn:microsoft.com/office/officeart/2005/8/layout/cycle2"/>
    <dgm:cxn modelId="{AF806DA1-789B-4F61-8B10-FA21127ED336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5B30E01-58C2-44EC-BFEF-53260818DF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78D8-1CD3-4CEF-BCC9-F3A207F78A48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How to Manage</a:t>
          </a:r>
          <a:endParaRPr lang="en-US" dirty="0"/>
        </a:p>
      </dgm:t>
    </dgm:pt>
    <dgm:pt modelId="{A5CCB22C-6B2C-4349-895B-3430C3FBFAE8}" type="parTrans" cxnId="{6C1180FE-AB39-45B5-A4BC-BD9376A4CF92}">
      <dgm:prSet/>
      <dgm:spPr/>
      <dgm:t>
        <a:bodyPr/>
        <a:lstStyle/>
        <a:p>
          <a:endParaRPr lang="en-US"/>
        </a:p>
      </dgm:t>
    </dgm:pt>
    <dgm:pt modelId="{E8077B4C-7149-4B3D-A76A-51CBC9E199CA}" type="sibTrans" cxnId="{6C1180FE-AB39-45B5-A4BC-BD9376A4CF92}">
      <dgm:prSet/>
      <dgm:spPr/>
      <dgm:t>
        <a:bodyPr/>
        <a:lstStyle/>
        <a:p>
          <a:endParaRPr lang="en-US"/>
        </a:p>
      </dgm:t>
    </dgm:pt>
    <dgm:pt modelId="{68457C69-4BEE-46F9-BE4E-C16B3EB63DA3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Writing Questions</a:t>
          </a:r>
          <a:endParaRPr lang="en-US" sz="400" dirty="0"/>
        </a:p>
      </dgm:t>
    </dgm:pt>
    <dgm:pt modelId="{BDFFD480-0D36-425A-9677-A8FEA569C56B}" type="parTrans" cxnId="{FDF31CE1-2551-4F7A-86B7-BA93D98D2A8C}">
      <dgm:prSet/>
      <dgm:spPr/>
      <dgm:t>
        <a:bodyPr/>
        <a:lstStyle/>
        <a:p>
          <a:endParaRPr lang="en-US"/>
        </a:p>
      </dgm:t>
    </dgm:pt>
    <dgm:pt modelId="{EE734B9C-6784-40D1-9C53-7F3EEB9A0B82}" type="sibTrans" cxnId="{FDF31CE1-2551-4F7A-86B7-BA93D98D2A8C}">
      <dgm:prSet/>
      <dgm:spPr/>
      <dgm:t>
        <a:bodyPr/>
        <a:lstStyle/>
        <a:p>
          <a:endParaRPr lang="en-US"/>
        </a:p>
      </dgm:t>
    </dgm:pt>
    <dgm:pt modelId="{EF60CDD4-747B-4F07-A39E-3947427FD23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375" dirty="0" smtClean="0"/>
            <a:t>Setting Expectations</a:t>
          </a:r>
          <a:endParaRPr lang="en-US" sz="375" dirty="0"/>
        </a:p>
      </dgm:t>
    </dgm:pt>
    <dgm:pt modelId="{9F4D75CB-9582-463E-9A30-A28F35F958F0}" type="parTrans" cxnId="{16269E54-881E-4086-B03B-C5B286353171}">
      <dgm:prSet/>
      <dgm:spPr/>
      <dgm:t>
        <a:bodyPr/>
        <a:lstStyle/>
        <a:p>
          <a:endParaRPr lang="en-US"/>
        </a:p>
      </dgm:t>
    </dgm:pt>
    <dgm:pt modelId="{725A6822-8AE4-4235-BF11-EF888ACC7B17}" type="sibTrans" cxnId="{16269E54-881E-4086-B03B-C5B286353171}">
      <dgm:prSet/>
      <dgm:spPr/>
      <dgm:t>
        <a:bodyPr/>
        <a:lstStyle/>
        <a:p>
          <a:endParaRPr lang="en-US"/>
        </a:p>
      </dgm:t>
    </dgm:pt>
    <dgm:pt modelId="{F428E5F5-CB80-4115-BAB4-8F714623355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400" dirty="0" smtClean="0"/>
            <a:t>Facilitating</a:t>
          </a:r>
          <a:endParaRPr lang="en-US" sz="400" dirty="0"/>
        </a:p>
      </dgm:t>
    </dgm:pt>
    <dgm:pt modelId="{D83FFAF4-24B6-4919-A7E8-D6EAECF8DE7A}" type="parTrans" cxnId="{2AEB4E36-FB47-47E5-AB3F-F91D342FDFD8}">
      <dgm:prSet/>
      <dgm:spPr/>
      <dgm:t>
        <a:bodyPr/>
        <a:lstStyle/>
        <a:p>
          <a:endParaRPr lang="en-US"/>
        </a:p>
      </dgm:t>
    </dgm:pt>
    <dgm:pt modelId="{D1A29875-E08E-41A0-96C1-0B31104D76E8}" type="sibTrans" cxnId="{2AEB4E36-FB47-47E5-AB3F-F91D342FDFD8}">
      <dgm:prSet/>
      <dgm:spPr/>
      <dgm:t>
        <a:bodyPr/>
        <a:lstStyle/>
        <a:p>
          <a:endParaRPr lang="en-US"/>
        </a:p>
      </dgm:t>
    </dgm:pt>
    <dgm:pt modelId="{38268EED-E966-4BE3-B8E0-B026B002CBE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Grading</a:t>
          </a:r>
          <a:endParaRPr lang="en-US" dirty="0"/>
        </a:p>
      </dgm:t>
    </dgm:pt>
    <dgm:pt modelId="{1632CF0D-DDBB-421A-9640-CB615D5C7FC9}" type="parTrans" cxnId="{9544F5F8-EC2B-44B8-A556-AF991E84343C}">
      <dgm:prSet/>
      <dgm:spPr/>
      <dgm:t>
        <a:bodyPr/>
        <a:lstStyle/>
        <a:p>
          <a:endParaRPr lang="en-US"/>
        </a:p>
      </dgm:t>
    </dgm:pt>
    <dgm:pt modelId="{768181FA-0471-44F4-B263-0B8EC53DD9B6}" type="sibTrans" cxnId="{9544F5F8-EC2B-44B8-A556-AF991E84343C}">
      <dgm:prSet/>
      <dgm:spPr/>
      <dgm:t>
        <a:bodyPr/>
        <a:lstStyle/>
        <a:p>
          <a:endParaRPr lang="en-US"/>
        </a:p>
      </dgm:t>
    </dgm:pt>
    <dgm:pt modelId="{C8659D3E-541B-4D06-84BE-0532B90B8465}" type="pres">
      <dgm:prSet presAssocID="{85B30E01-58C2-44EC-BFEF-53260818DF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00C8C1-73C4-4752-9837-41E6E358F704}" type="pres">
      <dgm:prSet presAssocID="{F03D78D8-1CD3-4CEF-BCC9-F3A207F78A4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110C4-424E-417A-ADF8-E70E18ADAE80}" type="pres">
      <dgm:prSet presAssocID="{E8077B4C-7149-4B3D-A76A-51CBC9E199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FCFA859-BD22-407F-B58F-D476BD35CAEE}" type="pres">
      <dgm:prSet presAssocID="{E8077B4C-7149-4B3D-A76A-51CBC9E199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2AEBDC3-20BC-42FC-BCEF-E4704522A850}" type="pres">
      <dgm:prSet presAssocID="{68457C69-4BEE-46F9-BE4E-C16B3EB63D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F3421-B687-4639-824D-C3C00E08F97C}" type="pres">
      <dgm:prSet presAssocID="{EE734B9C-6784-40D1-9C53-7F3EEB9A0B82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92CAED-BC77-4A48-9948-9B3D9CAD352B}" type="pres">
      <dgm:prSet presAssocID="{EE734B9C-6784-40D1-9C53-7F3EEB9A0B82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BACF023-A7A1-4D94-9E21-A2F497906BF1}" type="pres">
      <dgm:prSet presAssocID="{EF60CDD4-747B-4F07-A39E-3947427FD2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8D50B-E735-44BF-858E-DF460A3A88A8}" type="pres">
      <dgm:prSet presAssocID="{725A6822-8AE4-4235-BF11-EF888ACC7B1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1582B7F-6E43-4D04-9B18-0DC499E0E67D}" type="pres">
      <dgm:prSet presAssocID="{725A6822-8AE4-4235-BF11-EF888ACC7B1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BC453E6-2E4C-4C23-AE54-234F32CE1EEC}" type="pres">
      <dgm:prSet presAssocID="{F428E5F5-CB80-4115-BAB4-8F714623355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B6C64-C72B-4A70-8E42-537784775319}" type="pres">
      <dgm:prSet presAssocID="{D1A29875-E08E-41A0-96C1-0B31104D76E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34E159-A61E-4256-A1BE-F6351178DE5E}" type="pres">
      <dgm:prSet presAssocID="{D1A29875-E08E-41A0-96C1-0B31104D76E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08ED642-62AA-4A6A-B0DE-377C153A1CA0}" type="pres">
      <dgm:prSet presAssocID="{38268EED-E966-4BE3-B8E0-B026B002CB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46028-97F9-473D-9FCD-2E7E14D4AACD}" type="pres">
      <dgm:prSet presAssocID="{768181FA-0471-44F4-B263-0B8EC53DD9B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9609E2C-86D8-488E-AFEA-0F63DA4FABC1}" type="pres">
      <dgm:prSet presAssocID="{768181FA-0471-44F4-B263-0B8EC53DD9B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32197089-1C4D-4B76-8915-3C05C809534D}" type="presOf" srcId="{F03D78D8-1CD3-4CEF-BCC9-F3A207F78A48}" destId="{4B00C8C1-73C4-4752-9837-41E6E358F704}" srcOrd="0" destOrd="0" presId="urn:microsoft.com/office/officeart/2005/8/layout/cycle2"/>
    <dgm:cxn modelId="{16269E54-881E-4086-B03B-C5B286353171}" srcId="{85B30E01-58C2-44EC-BFEF-53260818DF1D}" destId="{EF60CDD4-747B-4F07-A39E-3947427FD238}" srcOrd="2" destOrd="0" parTransId="{9F4D75CB-9582-463E-9A30-A28F35F958F0}" sibTransId="{725A6822-8AE4-4235-BF11-EF888ACC7B17}"/>
    <dgm:cxn modelId="{A0D35991-9BD4-4FC1-B9EC-AFB8B4C19567}" type="presOf" srcId="{EE734B9C-6784-40D1-9C53-7F3EEB9A0B82}" destId="{AB92CAED-BC77-4A48-9948-9B3D9CAD352B}" srcOrd="1" destOrd="0" presId="urn:microsoft.com/office/officeart/2005/8/layout/cycle2"/>
    <dgm:cxn modelId="{B8AAD365-4849-4578-A9A4-365C3949FBD7}" type="presOf" srcId="{D1A29875-E08E-41A0-96C1-0B31104D76E8}" destId="{C7AB6C64-C72B-4A70-8E42-537784775319}" srcOrd="0" destOrd="0" presId="urn:microsoft.com/office/officeart/2005/8/layout/cycle2"/>
    <dgm:cxn modelId="{8313801F-6EEB-4680-848C-AC67E040E97F}" type="presOf" srcId="{725A6822-8AE4-4235-BF11-EF888ACC7B17}" destId="{A1582B7F-6E43-4D04-9B18-0DC499E0E67D}" srcOrd="1" destOrd="0" presId="urn:microsoft.com/office/officeart/2005/8/layout/cycle2"/>
    <dgm:cxn modelId="{D1D7DD66-6F67-430D-88A3-865AF854792A}" type="presOf" srcId="{768181FA-0471-44F4-B263-0B8EC53DD9B6}" destId="{AA946028-97F9-473D-9FCD-2E7E14D4AACD}" srcOrd="0" destOrd="0" presId="urn:microsoft.com/office/officeart/2005/8/layout/cycle2"/>
    <dgm:cxn modelId="{CEE1E566-6044-417B-9EAD-A1674E507A0E}" type="presOf" srcId="{E8077B4C-7149-4B3D-A76A-51CBC9E199CA}" destId="{A82110C4-424E-417A-ADF8-E70E18ADAE80}" srcOrd="0" destOrd="0" presId="urn:microsoft.com/office/officeart/2005/8/layout/cycle2"/>
    <dgm:cxn modelId="{714F5350-88B4-4E43-B17D-CD7917D5B5D9}" type="presOf" srcId="{E8077B4C-7149-4B3D-A76A-51CBC9E199CA}" destId="{AFCFA859-BD22-407F-B58F-D476BD35CAEE}" srcOrd="1" destOrd="0" presId="urn:microsoft.com/office/officeart/2005/8/layout/cycle2"/>
    <dgm:cxn modelId="{D674881D-78AB-4ABC-A958-FC99FCC79800}" type="presOf" srcId="{D1A29875-E08E-41A0-96C1-0B31104D76E8}" destId="{4D34E159-A61E-4256-A1BE-F6351178DE5E}" srcOrd="1" destOrd="0" presId="urn:microsoft.com/office/officeart/2005/8/layout/cycle2"/>
    <dgm:cxn modelId="{59108CA9-FFC2-4020-8B33-7C8C2B4A44D4}" type="presOf" srcId="{85B30E01-58C2-44EC-BFEF-53260818DF1D}" destId="{C8659D3E-541B-4D06-84BE-0532B90B8465}" srcOrd="0" destOrd="0" presId="urn:microsoft.com/office/officeart/2005/8/layout/cycle2"/>
    <dgm:cxn modelId="{448DE00F-C012-4D21-B2CC-EF85BB7AEEE7}" type="presOf" srcId="{38268EED-E966-4BE3-B8E0-B026B002CBEF}" destId="{008ED642-62AA-4A6A-B0DE-377C153A1CA0}" srcOrd="0" destOrd="0" presId="urn:microsoft.com/office/officeart/2005/8/layout/cycle2"/>
    <dgm:cxn modelId="{FE58910A-FDA5-4EAC-90BD-9D2510938826}" type="presOf" srcId="{68457C69-4BEE-46F9-BE4E-C16B3EB63DA3}" destId="{E2AEBDC3-20BC-42FC-BCEF-E4704522A850}" srcOrd="0" destOrd="0" presId="urn:microsoft.com/office/officeart/2005/8/layout/cycle2"/>
    <dgm:cxn modelId="{6C1180FE-AB39-45B5-A4BC-BD9376A4CF92}" srcId="{85B30E01-58C2-44EC-BFEF-53260818DF1D}" destId="{F03D78D8-1CD3-4CEF-BCC9-F3A207F78A48}" srcOrd="0" destOrd="0" parTransId="{A5CCB22C-6B2C-4349-895B-3430C3FBFAE8}" sibTransId="{E8077B4C-7149-4B3D-A76A-51CBC9E199CA}"/>
    <dgm:cxn modelId="{C082AEDF-141C-49C8-B9D8-3B2F37DE748A}" type="presOf" srcId="{725A6822-8AE4-4235-BF11-EF888ACC7B17}" destId="{4F98D50B-E735-44BF-858E-DF460A3A88A8}" srcOrd="0" destOrd="0" presId="urn:microsoft.com/office/officeart/2005/8/layout/cycle2"/>
    <dgm:cxn modelId="{FDF31CE1-2551-4F7A-86B7-BA93D98D2A8C}" srcId="{85B30E01-58C2-44EC-BFEF-53260818DF1D}" destId="{68457C69-4BEE-46F9-BE4E-C16B3EB63DA3}" srcOrd="1" destOrd="0" parTransId="{BDFFD480-0D36-425A-9677-A8FEA569C56B}" sibTransId="{EE734B9C-6784-40D1-9C53-7F3EEB9A0B82}"/>
    <dgm:cxn modelId="{5D52E3CC-DBF7-4937-80DC-B85DA82C3FAE}" type="presOf" srcId="{EF60CDD4-747B-4F07-A39E-3947427FD238}" destId="{8BACF023-A7A1-4D94-9E21-A2F497906BF1}" srcOrd="0" destOrd="0" presId="urn:microsoft.com/office/officeart/2005/8/layout/cycle2"/>
    <dgm:cxn modelId="{EDE8B6F0-EFF9-4B0B-9401-EBF13D503107}" type="presOf" srcId="{EE734B9C-6784-40D1-9C53-7F3EEB9A0B82}" destId="{F39F3421-B687-4639-824D-C3C00E08F97C}" srcOrd="0" destOrd="0" presId="urn:microsoft.com/office/officeart/2005/8/layout/cycle2"/>
    <dgm:cxn modelId="{2AEB4E36-FB47-47E5-AB3F-F91D342FDFD8}" srcId="{85B30E01-58C2-44EC-BFEF-53260818DF1D}" destId="{F428E5F5-CB80-4115-BAB4-8F7146233559}" srcOrd="3" destOrd="0" parTransId="{D83FFAF4-24B6-4919-A7E8-D6EAECF8DE7A}" sibTransId="{D1A29875-E08E-41A0-96C1-0B31104D76E8}"/>
    <dgm:cxn modelId="{FA10AD29-16E8-4A16-ADB5-655B06CE9FD3}" type="presOf" srcId="{F428E5F5-CB80-4115-BAB4-8F7146233559}" destId="{2BC453E6-2E4C-4C23-AE54-234F32CE1EEC}" srcOrd="0" destOrd="0" presId="urn:microsoft.com/office/officeart/2005/8/layout/cycle2"/>
    <dgm:cxn modelId="{D50D62FE-0041-41F7-B5EA-D2E0C5075A1B}" type="presOf" srcId="{768181FA-0471-44F4-B263-0B8EC53DD9B6}" destId="{89609E2C-86D8-488E-AFEA-0F63DA4FABC1}" srcOrd="1" destOrd="0" presId="urn:microsoft.com/office/officeart/2005/8/layout/cycle2"/>
    <dgm:cxn modelId="{9544F5F8-EC2B-44B8-A556-AF991E84343C}" srcId="{85B30E01-58C2-44EC-BFEF-53260818DF1D}" destId="{38268EED-E966-4BE3-B8E0-B026B002CBEF}" srcOrd="4" destOrd="0" parTransId="{1632CF0D-DDBB-421A-9640-CB615D5C7FC9}" sibTransId="{768181FA-0471-44F4-B263-0B8EC53DD9B6}"/>
    <dgm:cxn modelId="{7B1F4A1B-0E09-430D-ACFE-C85D77042B66}" type="presParOf" srcId="{C8659D3E-541B-4D06-84BE-0532B90B8465}" destId="{4B00C8C1-73C4-4752-9837-41E6E358F704}" srcOrd="0" destOrd="0" presId="urn:microsoft.com/office/officeart/2005/8/layout/cycle2"/>
    <dgm:cxn modelId="{6B3976D4-1C43-44CC-BDAE-4B7B0CE767FF}" type="presParOf" srcId="{C8659D3E-541B-4D06-84BE-0532B90B8465}" destId="{A82110C4-424E-417A-ADF8-E70E18ADAE80}" srcOrd="1" destOrd="0" presId="urn:microsoft.com/office/officeart/2005/8/layout/cycle2"/>
    <dgm:cxn modelId="{D6183615-0289-456A-8C2F-EF2BDC57AE63}" type="presParOf" srcId="{A82110C4-424E-417A-ADF8-E70E18ADAE80}" destId="{AFCFA859-BD22-407F-B58F-D476BD35CAEE}" srcOrd="0" destOrd="0" presId="urn:microsoft.com/office/officeart/2005/8/layout/cycle2"/>
    <dgm:cxn modelId="{54B6B63C-98E4-472E-B6CE-A16E8D469725}" type="presParOf" srcId="{C8659D3E-541B-4D06-84BE-0532B90B8465}" destId="{E2AEBDC3-20BC-42FC-BCEF-E4704522A850}" srcOrd="2" destOrd="0" presId="urn:microsoft.com/office/officeart/2005/8/layout/cycle2"/>
    <dgm:cxn modelId="{9CF2793D-1574-48A9-9035-3C6245017D2E}" type="presParOf" srcId="{C8659D3E-541B-4D06-84BE-0532B90B8465}" destId="{F39F3421-B687-4639-824D-C3C00E08F97C}" srcOrd="3" destOrd="0" presId="urn:microsoft.com/office/officeart/2005/8/layout/cycle2"/>
    <dgm:cxn modelId="{B88A3871-3533-41F7-BED6-BE2740585A75}" type="presParOf" srcId="{F39F3421-B687-4639-824D-C3C00E08F97C}" destId="{AB92CAED-BC77-4A48-9948-9B3D9CAD352B}" srcOrd="0" destOrd="0" presId="urn:microsoft.com/office/officeart/2005/8/layout/cycle2"/>
    <dgm:cxn modelId="{56A8A802-1B70-4778-8249-62303C06CA62}" type="presParOf" srcId="{C8659D3E-541B-4D06-84BE-0532B90B8465}" destId="{8BACF023-A7A1-4D94-9E21-A2F497906BF1}" srcOrd="4" destOrd="0" presId="urn:microsoft.com/office/officeart/2005/8/layout/cycle2"/>
    <dgm:cxn modelId="{5B441474-D2D3-4060-A9C3-5338C2AF2060}" type="presParOf" srcId="{C8659D3E-541B-4D06-84BE-0532B90B8465}" destId="{4F98D50B-E735-44BF-858E-DF460A3A88A8}" srcOrd="5" destOrd="0" presId="urn:microsoft.com/office/officeart/2005/8/layout/cycle2"/>
    <dgm:cxn modelId="{34405FA0-1BB2-41C5-89A4-BDA51996C002}" type="presParOf" srcId="{4F98D50B-E735-44BF-858E-DF460A3A88A8}" destId="{A1582B7F-6E43-4D04-9B18-0DC499E0E67D}" srcOrd="0" destOrd="0" presId="urn:microsoft.com/office/officeart/2005/8/layout/cycle2"/>
    <dgm:cxn modelId="{C2E9BEC6-1968-4199-9B4F-15552F542F4F}" type="presParOf" srcId="{C8659D3E-541B-4D06-84BE-0532B90B8465}" destId="{2BC453E6-2E4C-4C23-AE54-234F32CE1EEC}" srcOrd="6" destOrd="0" presId="urn:microsoft.com/office/officeart/2005/8/layout/cycle2"/>
    <dgm:cxn modelId="{26707EE5-4A4A-4AAD-BA07-DC6B395DB579}" type="presParOf" srcId="{C8659D3E-541B-4D06-84BE-0532B90B8465}" destId="{C7AB6C64-C72B-4A70-8E42-537784775319}" srcOrd="7" destOrd="0" presId="urn:microsoft.com/office/officeart/2005/8/layout/cycle2"/>
    <dgm:cxn modelId="{1806CC63-A5BB-48DE-B1D9-7CF735875755}" type="presParOf" srcId="{C7AB6C64-C72B-4A70-8E42-537784775319}" destId="{4D34E159-A61E-4256-A1BE-F6351178DE5E}" srcOrd="0" destOrd="0" presId="urn:microsoft.com/office/officeart/2005/8/layout/cycle2"/>
    <dgm:cxn modelId="{391DE31E-2F00-41E1-AB72-2F59A3C14759}" type="presParOf" srcId="{C8659D3E-541B-4D06-84BE-0532B90B8465}" destId="{008ED642-62AA-4A6A-B0DE-377C153A1CA0}" srcOrd="8" destOrd="0" presId="urn:microsoft.com/office/officeart/2005/8/layout/cycle2"/>
    <dgm:cxn modelId="{7930EB44-5EA6-4B00-90F4-7E62F0803651}" type="presParOf" srcId="{C8659D3E-541B-4D06-84BE-0532B90B8465}" destId="{AA946028-97F9-473D-9FCD-2E7E14D4AACD}" srcOrd="9" destOrd="0" presId="urn:microsoft.com/office/officeart/2005/8/layout/cycle2"/>
    <dgm:cxn modelId="{79A33EB7-F2B6-490A-A5E0-596CE685279A}" type="presParOf" srcId="{AA946028-97F9-473D-9FCD-2E7E14D4AACD}" destId="{89609E2C-86D8-488E-AFEA-0F63DA4FABC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4486664" y="684"/>
          <a:ext cx="1952579" cy="1952579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How to Manage</a:t>
          </a:r>
          <a:endParaRPr lang="en-US" sz="1800" kern="1200" dirty="0"/>
        </a:p>
      </dsp:txBody>
      <dsp:txXfrm>
        <a:off x="4772613" y="286633"/>
        <a:ext cx="1380681" cy="1380681"/>
      </dsp:txXfrm>
    </dsp:sp>
    <dsp:sp modelId="{A82110C4-424E-417A-ADF8-E70E18ADAE80}">
      <dsp:nvSpPr>
        <dsp:cNvPr id="0" name=""/>
        <dsp:cNvSpPr/>
      </dsp:nvSpPr>
      <dsp:spPr>
        <a:xfrm rot="2160000">
          <a:off x="6377980" y="1501516"/>
          <a:ext cx="520920" cy="658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6392903" y="1587387"/>
        <a:ext cx="364644" cy="395397"/>
      </dsp:txXfrm>
    </dsp:sp>
    <dsp:sp modelId="{E2AEBDC3-20BC-42FC-BCEF-E4704522A850}">
      <dsp:nvSpPr>
        <dsp:cNvPr id="0" name=""/>
        <dsp:cNvSpPr/>
      </dsp:nvSpPr>
      <dsp:spPr>
        <a:xfrm>
          <a:off x="6861492" y="1726097"/>
          <a:ext cx="1952579" cy="1952579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Writing Questions</a:t>
          </a:r>
          <a:endParaRPr lang="en-US" sz="1800" kern="1200" dirty="0"/>
        </a:p>
      </dsp:txBody>
      <dsp:txXfrm>
        <a:off x="7147441" y="2012046"/>
        <a:ext cx="1380681" cy="1380681"/>
      </dsp:txXfrm>
    </dsp:sp>
    <dsp:sp modelId="{F39F3421-B687-4639-824D-C3C00E08F97C}">
      <dsp:nvSpPr>
        <dsp:cNvPr id="0" name=""/>
        <dsp:cNvSpPr/>
      </dsp:nvSpPr>
      <dsp:spPr>
        <a:xfrm rot="6480000">
          <a:off x="7128325" y="3754756"/>
          <a:ext cx="520920" cy="658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7230609" y="3812241"/>
        <a:ext cx="364644" cy="395397"/>
      </dsp:txXfrm>
    </dsp:sp>
    <dsp:sp modelId="{8BACF023-A7A1-4D94-9E21-A2F497906BF1}">
      <dsp:nvSpPr>
        <dsp:cNvPr id="0" name=""/>
        <dsp:cNvSpPr/>
      </dsp:nvSpPr>
      <dsp:spPr>
        <a:xfrm>
          <a:off x="5954388" y="4517874"/>
          <a:ext cx="1952579" cy="1952579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Setting Expectations</a:t>
          </a:r>
          <a:endParaRPr lang="en-US" sz="1800" kern="1200" dirty="0"/>
        </a:p>
      </dsp:txBody>
      <dsp:txXfrm>
        <a:off x="6240337" y="4803823"/>
        <a:ext cx="1380681" cy="1380681"/>
      </dsp:txXfrm>
    </dsp:sp>
    <dsp:sp modelId="{4F98D50B-E735-44BF-858E-DF460A3A88A8}">
      <dsp:nvSpPr>
        <dsp:cNvPr id="0" name=""/>
        <dsp:cNvSpPr/>
      </dsp:nvSpPr>
      <dsp:spPr>
        <a:xfrm rot="10800000">
          <a:off x="5217237" y="5164666"/>
          <a:ext cx="520920" cy="658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5373513" y="5296465"/>
        <a:ext cx="364644" cy="395397"/>
      </dsp:txXfrm>
    </dsp:sp>
    <dsp:sp modelId="{2BC453E6-2E4C-4C23-AE54-234F32CE1EEC}">
      <dsp:nvSpPr>
        <dsp:cNvPr id="0" name=""/>
        <dsp:cNvSpPr/>
      </dsp:nvSpPr>
      <dsp:spPr>
        <a:xfrm>
          <a:off x="3018940" y="4517874"/>
          <a:ext cx="1952579" cy="1952579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Facilitating</a:t>
          </a:r>
          <a:endParaRPr lang="en-US" sz="1800" kern="1200" dirty="0"/>
        </a:p>
      </dsp:txBody>
      <dsp:txXfrm>
        <a:off x="3304889" y="4803823"/>
        <a:ext cx="1380681" cy="1380681"/>
      </dsp:txXfrm>
    </dsp:sp>
    <dsp:sp modelId="{C7AB6C64-C72B-4A70-8E42-537784775319}">
      <dsp:nvSpPr>
        <dsp:cNvPr id="0" name=""/>
        <dsp:cNvSpPr/>
      </dsp:nvSpPr>
      <dsp:spPr>
        <a:xfrm rot="15120000">
          <a:off x="3285774" y="3782799"/>
          <a:ext cx="520920" cy="658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3388058" y="3988912"/>
        <a:ext cx="364644" cy="395397"/>
      </dsp:txXfrm>
    </dsp:sp>
    <dsp:sp modelId="{008ED642-62AA-4A6A-B0DE-377C153A1CA0}">
      <dsp:nvSpPr>
        <dsp:cNvPr id="0" name=""/>
        <dsp:cNvSpPr/>
      </dsp:nvSpPr>
      <dsp:spPr>
        <a:xfrm>
          <a:off x="2111837" y="1726097"/>
          <a:ext cx="1952579" cy="1952579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Grading</a:t>
          </a:r>
          <a:endParaRPr lang="en-US" sz="1800" kern="1200" dirty="0"/>
        </a:p>
      </dsp:txBody>
      <dsp:txXfrm>
        <a:off x="2397786" y="2012046"/>
        <a:ext cx="1380681" cy="1380681"/>
      </dsp:txXfrm>
    </dsp:sp>
    <dsp:sp modelId="{AA946028-97F9-473D-9FCD-2E7E14D4AACD}">
      <dsp:nvSpPr>
        <dsp:cNvPr id="0" name=""/>
        <dsp:cNvSpPr/>
      </dsp:nvSpPr>
      <dsp:spPr>
        <a:xfrm rot="19440000">
          <a:off x="4003153" y="1518848"/>
          <a:ext cx="520920" cy="658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018076" y="1696575"/>
        <a:ext cx="364644" cy="3953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C8C1-73C4-4752-9837-41E6E358F704}">
      <dsp:nvSpPr>
        <dsp:cNvPr id="0" name=""/>
        <dsp:cNvSpPr/>
      </dsp:nvSpPr>
      <dsp:spPr>
        <a:xfrm>
          <a:off x="1028963" y="44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How to Manage</a:t>
          </a:r>
          <a:endParaRPr lang="en-US" sz="600" kern="1200" dirty="0"/>
        </a:p>
      </dsp:txBody>
      <dsp:txXfrm>
        <a:off x="1087901" y="59379"/>
        <a:ext cx="284579" cy="284579"/>
      </dsp:txXfrm>
    </dsp:sp>
    <dsp:sp modelId="{A82110C4-424E-417A-ADF8-E70E18ADAE80}">
      <dsp:nvSpPr>
        <dsp:cNvPr id="0" name=""/>
        <dsp:cNvSpPr/>
      </dsp:nvSpPr>
      <dsp:spPr>
        <a:xfrm rot="2160000">
          <a:off x="1418777" y="309754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1851" y="327458"/>
        <a:ext cx="75118" cy="81496"/>
      </dsp:txXfrm>
    </dsp:sp>
    <dsp:sp modelId="{E2AEBDC3-20BC-42FC-BCEF-E4704522A850}">
      <dsp:nvSpPr>
        <dsp:cNvPr id="0" name=""/>
        <dsp:cNvSpPr/>
      </dsp:nvSpPr>
      <dsp:spPr>
        <a:xfrm>
          <a:off x="1518363" y="356011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Writing Questions</a:t>
          </a:r>
          <a:endParaRPr lang="en-US" sz="400" kern="1200" dirty="0"/>
        </a:p>
      </dsp:txBody>
      <dsp:txXfrm>
        <a:off x="1577301" y="414949"/>
        <a:ext cx="284579" cy="284579"/>
      </dsp:txXfrm>
    </dsp:sp>
    <dsp:sp modelId="{F39F3421-B687-4639-824D-C3C00E08F97C}">
      <dsp:nvSpPr>
        <dsp:cNvPr id="0" name=""/>
        <dsp:cNvSpPr/>
      </dsp:nvSpPr>
      <dsp:spPr>
        <a:xfrm rot="6480000">
          <a:off x="1573406" y="774098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94477" y="785955"/>
        <a:ext cx="75118" cy="81496"/>
      </dsp:txXfrm>
    </dsp:sp>
    <dsp:sp modelId="{8BACF023-A7A1-4D94-9E21-A2F497906BF1}">
      <dsp:nvSpPr>
        <dsp:cNvPr id="0" name=""/>
        <dsp:cNvSpPr/>
      </dsp:nvSpPr>
      <dsp:spPr>
        <a:xfrm>
          <a:off x="1331429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66687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5" kern="1200" dirty="0" smtClean="0"/>
            <a:t>Setting Expectations</a:t>
          </a:r>
          <a:endParaRPr lang="en-US" sz="375" kern="1200" dirty="0"/>
        </a:p>
      </dsp:txBody>
      <dsp:txXfrm>
        <a:off x="1390367" y="990273"/>
        <a:ext cx="284579" cy="284579"/>
      </dsp:txXfrm>
    </dsp:sp>
    <dsp:sp modelId="{4F98D50B-E735-44BF-858E-DF460A3A88A8}">
      <dsp:nvSpPr>
        <dsp:cNvPr id="0" name=""/>
        <dsp:cNvSpPr/>
      </dsp:nvSpPr>
      <dsp:spPr>
        <a:xfrm rot="10800000">
          <a:off x="1179571" y="1064649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11765" y="1091815"/>
        <a:ext cx="75118" cy="81496"/>
      </dsp:txXfrm>
    </dsp:sp>
    <dsp:sp modelId="{2BC453E6-2E4C-4C23-AE54-234F32CE1EEC}">
      <dsp:nvSpPr>
        <dsp:cNvPr id="0" name=""/>
        <dsp:cNvSpPr/>
      </dsp:nvSpPr>
      <dsp:spPr>
        <a:xfrm>
          <a:off x="726497" y="931335"/>
          <a:ext cx="402455" cy="402455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" kern="1200" dirty="0" smtClean="0"/>
            <a:t>Facilitating</a:t>
          </a:r>
          <a:endParaRPr lang="en-US" sz="400" kern="1200" dirty="0"/>
        </a:p>
      </dsp:txBody>
      <dsp:txXfrm>
        <a:off x="785435" y="990273"/>
        <a:ext cx="284579" cy="284579"/>
      </dsp:txXfrm>
    </dsp:sp>
    <dsp:sp modelId="{C7AB6C64-C72B-4A70-8E42-537784775319}">
      <dsp:nvSpPr>
        <dsp:cNvPr id="0" name=""/>
        <dsp:cNvSpPr/>
      </dsp:nvSpPr>
      <dsp:spPr>
        <a:xfrm rot="15120000">
          <a:off x="781540" y="77987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802611" y="822350"/>
        <a:ext cx="75118" cy="81496"/>
      </dsp:txXfrm>
    </dsp:sp>
    <dsp:sp modelId="{008ED642-62AA-4A6A-B0DE-377C153A1CA0}">
      <dsp:nvSpPr>
        <dsp:cNvPr id="0" name=""/>
        <dsp:cNvSpPr/>
      </dsp:nvSpPr>
      <dsp:spPr>
        <a:xfrm>
          <a:off x="539563" y="356011"/>
          <a:ext cx="402455" cy="402455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Grading</a:t>
          </a:r>
          <a:endParaRPr lang="en-US" sz="600" kern="1200" dirty="0"/>
        </a:p>
      </dsp:txBody>
      <dsp:txXfrm>
        <a:off x="598501" y="414949"/>
        <a:ext cx="284579" cy="284579"/>
      </dsp:txXfrm>
    </dsp:sp>
    <dsp:sp modelId="{AA946028-97F9-473D-9FCD-2E7E14D4AACD}">
      <dsp:nvSpPr>
        <dsp:cNvPr id="0" name=""/>
        <dsp:cNvSpPr/>
      </dsp:nvSpPr>
      <dsp:spPr>
        <a:xfrm rot="19440000">
          <a:off x="929377" y="313325"/>
          <a:ext cx="107312" cy="135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32451" y="349953"/>
        <a:ext cx="75118" cy="81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1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9D31FF4-63E1-43F7-B463-198C52FEEF77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28B6FB64-CA56-4FBC-B0A7-8C1A47287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38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643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66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493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51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656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623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13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39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94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82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11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32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68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6FB64-CA56-4FBC-B0A7-8C1A472873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86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Discussing Discussions: How to Write Discussion Questions to Drive Engagement in the Online Classroom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Renée Cedarberg</a:t>
            </a:r>
          </a:p>
          <a:p>
            <a:r>
              <a:rPr lang="en-US" dirty="0" smtClean="0"/>
              <a:t>Metropolitan State University</a:t>
            </a:r>
            <a:endParaRPr lang="en-US" dirty="0" smtClean="0"/>
          </a:p>
          <a:p>
            <a:r>
              <a:rPr lang="en-US" dirty="0" smtClean="0"/>
              <a:t>August 3,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273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Expectations Must Haves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good post?</a:t>
            </a:r>
          </a:p>
          <a:p>
            <a:r>
              <a:rPr lang="en-US" dirty="0" smtClean="0"/>
              <a:t>When do you need to post?  Respond?</a:t>
            </a:r>
          </a:p>
          <a:p>
            <a:r>
              <a:rPr lang="en-US" dirty="0" smtClean="0"/>
              <a:t>What is an “A” grade for discussions?</a:t>
            </a:r>
          </a:p>
          <a:p>
            <a:r>
              <a:rPr lang="en-US" dirty="0" smtClean="0"/>
              <a:t>What are the minim number of initial posts?</a:t>
            </a:r>
          </a:p>
          <a:p>
            <a:r>
              <a:rPr lang="en-US" dirty="0" smtClean="0"/>
              <a:t>What are the minimum number of responses?</a:t>
            </a:r>
          </a:p>
          <a:p>
            <a:r>
              <a:rPr lang="en-US" dirty="0" smtClean="0"/>
              <a:t>Outside resource expectations</a:t>
            </a:r>
          </a:p>
          <a:p>
            <a:r>
              <a:rPr lang="en-US" dirty="0" err="1" smtClean="0"/>
              <a:t>Nettiquette</a:t>
            </a:r>
            <a:r>
              <a:rPr lang="en-US" dirty="0" smtClean="0"/>
              <a:t> expectations (can just be in the syllabus)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0233834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2941326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to Facilitate 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2282"/>
            <a:ext cx="8596668" cy="5505717"/>
          </a:xfrm>
        </p:spPr>
        <p:txBody>
          <a:bodyPr numCol="2">
            <a:normAutofit/>
          </a:bodyPr>
          <a:lstStyle/>
          <a:p>
            <a:r>
              <a:rPr lang="en-US" b="1" dirty="0" smtClean="0"/>
              <a:t>Be present</a:t>
            </a:r>
          </a:p>
          <a:p>
            <a:pPr lvl="1"/>
            <a:r>
              <a:rPr lang="en-US" dirty="0" smtClean="0"/>
              <a:t>Respond to every single person’s introduction post</a:t>
            </a:r>
          </a:p>
          <a:p>
            <a:pPr lvl="1"/>
            <a:r>
              <a:rPr lang="en-US" dirty="0" smtClean="0"/>
              <a:t>Have a dedicated place for questions, and check it regularly </a:t>
            </a:r>
          </a:p>
          <a:p>
            <a:r>
              <a:rPr lang="en-US" b="1" dirty="0" smtClean="0"/>
              <a:t>Be purposeful with your schedule</a:t>
            </a:r>
          </a:p>
          <a:p>
            <a:pPr lvl="1"/>
            <a:r>
              <a:rPr lang="en-US" dirty="0" smtClean="0"/>
              <a:t>Consider bi-weekly modules</a:t>
            </a:r>
          </a:p>
          <a:p>
            <a:pPr lvl="1"/>
            <a:r>
              <a:rPr lang="en-US" dirty="0" smtClean="0"/>
              <a:t>Choose when to read and respond to discussions</a:t>
            </a:r>
          </a:p>
          <a:p>
            <a:r>
              <a:rPr lang="en-US" b="1" dirty="0"/>
              <a:t>Pick your voice – and adjust it as needed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b="1" dirty="0" smtClean="0"/>
              <a:t>Use Full-Spectrum Questioning</a:t>
            </a:r>
          </a:p>
          <a:p>
            <a:pPr lvl="1"/>
            <a:r>
              <a:rPr lang="en-US" dirty="0" smtClean="0"/>
              <a:t>Ask students good questions to get them thinking</a:t>
            </a:r>
          </a:p>
          <a:p>
            <a:pPr lvl="1"/>
            <a:r>
              <a:rPr lang="en-US" dirty="0"/>
              <a:t>Encourage debate by starting it yourself and supporting those who </a:t>
            </a:r>
            <a:r>
              <a:rPr lang="en-US" dirty="0" smtClean="0"/>
              <a:t>disagree</a:t>
            </a:r>
          </a:p>
          <a:p>
            <a:pPr lvl="1"/>
            <a:r>
              <a:rPr lang="en-US" dirty="0" smtClean="0"/>
              <a:t>Grade responses</a:t>
            </a:r>
          </a:p>
          <a:p>
            <a:r>
              <a:rPr lang="en-US" b="1" dirty="0" smtClean="0"/>
              <a:t>Commend</a:t>
            </a:r>
            <a:r>
              <a:rPr lang="en-US" dirty="0" smtClean="0"/>
              <a:t> great threads in the discussion thread, and tell students to keep it up!</a:t>
            </a:r>
          </a:p>
          <a:p>
            <a:r>
              <a:rPr lang="en-US" b="1" dirty="0" smtClean="0"/>
              <a:t>Jump in and participate </a:t>
            </a:r>
            <a:r>
              <a:rPr lang="en-US" dirty="0" smtClean="0"/>
              <a:t>– share your thoughts, ideas and experiences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1424011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837426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Discussions…keep it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555"/>
            <a:ext cx="8596668" cy="4540808"/>
          </a:xfrm>
        </p:spPr>
        <p:txBody>
          <a:bodyPr/>
          <a:lstStyle/>
          <a:p>
            <a:r>
              <a:rPr lang="en-US" dirty="0" smtClean="0"/>
              <a:t>Provide clear expectations – consider a rubric</a:t>
            </a:r>
          </a:p>
          <a:p>
            <a:r>
              <a:rPr lang="en-US" dirty="0" smtClean="0"/>
              <a:t>Be </a:t>
            </a:r>
            <a:r>
              <a:rPr lang="en-US" dirty="0" smtClean="0"/>
              <a:t>purposeful with your time</a:t>
            </a:r>
          </a:p>
          <a:p>
            <a:r>
              <a:rPr lang="en-US" dirty="0" smtClean="0"/>
              <a:t>Model what you want to grade</a:t>
            </a:r>
          </a:p>
          <a:p>
            <a:r>
              <a:rPr lang="en-US" dirty="0" smtClean="0"/>
              <a:t>Acknowledge great posts</a:t>
            </a:r>
          </a:p>
          <a:p>
            <a:r>
              <a:rPr lang="en-US" dirty="0" smtClean="0"/>
              <a:t>Track information</a:t>
            </a:r>
          </a:p>
          <a:p>
            <a:r>
              <a:rPr lang="en-US" dirty="0" smtClean="0"/>
              <a:t>Give full-class feedback, but give options for individual feedback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919862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901568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796" y="2160589"/>
            <a:ext cx="11811000" cy="4286250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281450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Discussion &amp; Grade Tracking 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7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016" y="336408"/>
            <a:ext cx="11665874" cy="61816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2840826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3929335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Why discussions?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to write great discussion questions</a:t>
            </a:r>
          </a:p>
          <a:p>
            <a:r>
              <a:rPr lang="en-US" dirty="0"/>
              <a:t>Techniques to drive discussions, not just </a:t>
            </a:r>
            <a:r>
              <a:rPr lang="en-US" dirty="0" smtClean="0"/>
              <a:t>postings</a:t>
            </a:r>
          </a:p>
          <a:p>
            <a:r>
              <a:rPr lang="en-US" dirty="0" smtClean="0"/>
              <a:t>Tips and tricks for grading discussions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059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a discussion board, not a posting board!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6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1428229"/>
              </p:ext>
            </p:extLst>
          </p:nvPr>
        </p:nvGraphicFramePr>
        <p:xfrm>
          <a:off x="187568" y="187570"/>
          <a:ext cx="10925909" cy="6471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22430" y="2822974"/>
            <a:ext cx="40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Discussion Roadmap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57809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great discussion? It starts with a good question…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291840"/>
            <a:ext cx="8494801" cy="3422859"/>
          </a:xfrm>
        </p:spPr>
        <p:txBody>
          <a:bodyPr numCol="2">
            <a:normAutofit/>
          </a:bodyPr>
          <a:lstStyle/>
          <a:p>
            <a:pPr lvl="1"/>
            <a:r>
              <a:rPr lang="en-US" dirty="0" smtClean="0"/>
              <a:t>Textbook</a:t>
            </a:r>
          </a:p>
          <a:p>
            <a:pPr lvl="1"/>
            <a:r>
              <a:rPr lang="en-US" dirty="0" smtClean="0"/>
              <a:t>Articles</a:t>
            </a:r>
          </a:p>
          <a:p>
            <a:pPr lvl="1"/>
            <a:r>
              <a:rPr lang="en-US" dirty="0" smtClean="0"/>
              <a:t>Movies / YouTube clips</a:t>
            </a:r>
          </a:p>
          <a:p>
            <a:pPr lvl="1"/>
            <a:r>
              <a:rPr lang="en-US" dirty="0" smtClean="0"/>
              <a:t>Podcast</a:t>
            </a:r>
          </a:p>
          <a:p>
            <a:pPr lvl="1"/>
            <a:r>
              <a:rPr lang="en-US" dirty="0" smtClean="0"/>
              <a:t>Training module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Case study</a:t>
            </a:r>
          </a:p>
          <a:p>
            <a:pPr lvl="1"/>
            <a:r>
              <a:rPr lang="en-US" dirty="0" smtClean="0"/>
              <a:t>Complete a part of a project</a:t>
            </a:r>
          </a:p>
          <a:p>
            <a:pPr lvl="1"/>
            <a:r>
              <a:rPr lang="en-US" dirty="0" smtClean="0"/>
              <a:t>Develop research skills</a:t>
            </a:r>
          </a:p>
          <a:p>
            <a:pPr lvl="1"/>
            <a:r>
              <a:rPr lang="en-US" dirty="0" smtClean="0"/>
              <a:t>Reflection</a:t>
            </a:r>
          </a:p>
          <a:p>
            <a:pPr lvl="1"/>
            <a:r>
              <a:rPr lang="en-US" dirty="0" smtClean="0"/>
              <a:t>Giving Feedback</a:t>
            </a:r>
          </a:p>
          <a:p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8531407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7334" y="1816213"/>
            <a:ext cx="8596668" cy="4679837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What is the goal of the discussion?  How does it relate to the content in the module?</a:t>
            </a:r>
          </a:p>
          <a:p>
            <a:r>
              <a:rPr lang="en-US" dirty="0" smtClean="0"/>
              <a:t>What types of other media do you want to use to accomplish the learning objectives of the module?  Can you tie them together?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6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great discussion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1070"/>
            <a:ext cx="8596668" cy="5233629"/>
          </a:xfrm>
        </p:spPr>
        <p:txBody>
          <a:bodyPr>
            <a:normAutofit/>
          </a:bodyPr>
          <a:lstStyle/>
          <a:p>
            <a:r>
              <a:rPr lang="en-US" dirty="0" smtClean="0"/>
              <a:t>A discussion can be part of a group or individual project – the discussion answer can get a project started</a:t>
            </a:r>
          </a:p>
          <a:p>
            <a:r>
              <a:rPr lang="en-US" dirty="0" smtClean="0"/>
              <a:t>Ground questions in a case study that is used that week or throughout the semester</a:t>
            </a:r>
          </a:p>
          <a:p>
            <a:r>
              <a:rPr lang="en-US" dirty="0" smtClean="0"/>
              <a:t>Link to a movie / online video and ask students to react</a:t>
            </a:r>
          </a:p>
          <a:p>
            <a:r>
              <a:rPr lang="en-US" dirty="0" smtClean="0"/>
              <a:t>Link to an online survey or assessment and get reactions</a:t>
            </a:r>
          </a:p>
          <a:p>
            <a:r>
              <a:rPr lang="en-US" dirty="0" smtClean="0"/>
              <a:t>Ground questions in current articles – consider compare / contrast of 2 articles</a:t>
            </a:r>
          </a:p>
          <a:p>
            <a:r>
              <a:rPr lang="en-US" dirty="0" smtClean="0"/>
              <a:t>Be sure students practice key skills</a:t>
            </a:r>
          </a:p>
          <a:p>
            <a:pPr lvl="1"/>
            <a:r>
              <a:rPr lang="en-US" dirty="0" smtClean="0"/>
              <a:t>Using outside resources</a:t>
            </a:r>
          </a:p>
          <a:p>
            <a:pPr lvl="1"/>
            <a:r>
              <a:rPr lang="en-US" dirty="0" smtClean="0"/>
              <a:t>Writing in a specific style</a:t>
            </a:r>
          </a:p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460366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208304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/ Small Group Activity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10 minutes to review the </a:t>
            </a:r>
            <a:r>
              <a:rPr lang="en-US" i="1" dirty="0" smtClean="0"/>
              <a:t>Sample Discussion Questions </a:t>
            </a:r>
            <a:r>
              <a:rPr lang="en-US" dirty="0" smtClean="0"/>
              <a:t>document in D2L</a:t>
            </a:r>
          </a:p>
          <a:p>
            <a:r>
              <a:rPr lang="en-US" dirty="0" smtClean="0"/>
              <a:t>Write a new discussion question for your course</a:t>
            </a:r>
          </a:p>
          <a:p>
            <a:r>
              <a:rPr lang="en-US" dirty="0" smtClean="0"/>
              <a:t>In your small group, share questions and offer suggestions and recommendations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460366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1910586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/ Small Group Activity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460366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63884" y="1269999"/>
            <a:ext cx="4727039" cy="550371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9"/>
          <a:srcRect t="1" b="8918"/>
          <a:stretch/>
        </p:blipFill>
        <p:spPr>
          <a:xfrm>
            <a:off x="7260048" y="1270000"/>
            <a:ext cx="4248119" cy="550371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43703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/ Small Group Activity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460366"/>
              </p:ext>
            </p:extLst>
          </p:nvPr>
        </p:nvGraphicFramePr>
        <p:xfrm>
          <a:off x="187568" y="5324475"/>
          <a:ext cx="2460382" cy="133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2678" y="5872853"/>
            <a:ext cx="757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Discussion Roadmap</a:t>
            </a:r>
            <a:endParaRPr lang="en-US" sz="8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8"/>
          <a:srcRect t="188" b="11573"/>
          <a:stretch/>
        </p:blipFill>
        <p:spPr>
          <a:xfrm>
            <a:off x="2338454" y="1280160"/>
            <a:ext cx="4225722" cy="537854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38579" y="1269999"/>
            <a:ext cx="4504199" cy="538870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770178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17323</TotalTime>
  <Words>617</Words>
  <Application>Microsoft Office PowerPoint</Application>
  <PresentationFormat>Widescreen</PresentationFormat>
  <Paragraphs>159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Discussing Discussions: How to Write Discussion Questions to Drive Engagement in the Online Classroom</vt:lpstr>
      <vt:lpstr>Agenda</vt:lpstr>
      <vt:lpstr>It’s a discussion board, not a posting board!</vt:lpstr>
      <vt:lpstr>PowerPoint Presentation</vt:lpstr>
      <vt:lpstr>What makes a great discussion? It starts with a good question…</vt:lpstr>
      <vt:lpstr>How to write great discussion questions</vt:lpstr>
      <vt:lpstr>Individual / Small Group Activity </vt:lpstr>
      <vt:lpstr>Individual / Small Group Activity </vt:lpstr>
      <vt:lpstr>Individual / Small Group Activity </vt:lpstr>
      <vt:lpstr>Discussion Expectations Must Haves</vt:lpstr>
      <vt:lpstr>Techniques to Facilitate Discussions</vt:lpstr>
      <vt:lpstr>Grading Discussions…keep it simple</vt:lpstr>
      <vt:lpstr>Sample Discussion &amp; Grade Tracking Sheet</vt:lpstr>
      <vt:lpstr>PowerPoint Presentation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Facilitting Discussions</dc:title>
  <dc:creator>Renee</dc:creator>
  <cp:lastModifiedBy>Renee</cp:lastModifiedBy>
  <cp:revision>28</cp:revision>
  <cp:lastPrinted>2017-01-31T17:05:42Z</cp:lastPrinted>
  <dcterms:created xsi:type="dcterms:W3CDTF">2017-01-07T22:19:42Z</dcterms:created>
  <dcterms:modified xsi:type="dcterms:W3CDTF">2017-07-20T19:18:54Z</dcterms:modified>
</cp:coreProperties>
</file>