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6"/>
  </p:notesMasterIdLst>
  <p:handoutMasterIdLst>
    <p:handoutMasterId r:id="rId17"/>
  </p:handoutMasterIdLst>
  <p:sldIdLst>
    <p:sldId id="256" r:id="rId5"/>
    <p:sldId id="257" r:id="rId6"/>
    <p:sldId id="269" r:id="rId7"/>
    <p:sldId id="270" r:id="rId8"/>
    <p:sldId id="271" r:id="rId9"/>
    <p:sldId id="272" r:id="rId10"/>
    <p:sldId id="276" r:id="rId11"/>
    <p:sldId id="274" r:id="rId12"/>
    <p:sldId id="277" r:id="rId13"/>
    <p:sldId id="273" r:id="rId14"/>
    <p:sldId id="275" r:id="rId15"/>
  </p:sldIdLst>
  <p:sldSz cx="9144000" cy="6858000" type="screen4x3"/>
  <p:notesSz cx="7010400" cy="9296400"/>
  <p:defaultTextStyle>
    <a:defPPr>
      <a:defRPr lang="en-US"/>
    </a:defPPr>
    <a:lvl1pPr algn="l" rtl="0" eaLnBrk="0" fontAlgn="base" hangingPunct="0">
      <a:spcBef>
        <a:spcPct val="0"/>
      </a:spcBef>
      <a:spcAft>
        <a:spcPct val="0"/>
      </a:spcAft>
      <a:defRPr sz="1500" kern="1200">
        <a:solidFill>
          <a:schemeClr val="tx1"/>
        </a:solidFill>
        <a:latin typeface="Arial" pitchFamily="34" charset="0"/>
        <a:ea typeface="ヒラギノ角ゴ Pro W3" charset="-128"/>
        <a:cs typeface="+mn-cs"/>
      </a:defRPr>
    </a:lvl1pPr>
    <a:lvl2pPr marL="288050" algn="l" rtl="0" eaLnBrk="0" fontAlgn="base" hangingPunct="0">
      <a:spcBef>
        <a:spcPct val="0"/>
      </a:spcBef>
      <a:spcAft>
        <a:spcPct val="0"/>
      </a:spcAft>
      <a:defRPr sz="1500" kern="1200">
        <a:solidFill>
          <a:schemeClr val="tx1"/>
        </a:solidFill>
        <a:latin typeface="Arial" pitchFamily="34" charset="0"/>
        <a:ea typeface="ヒラギノ角ゴ Pro W3" charset="-128"/>
        <a:cs typeface="+mn-cs"/>
      </a:defRPr>
    </a:lvl2pPr>
    <a:lvl3pPr marL="576099" algn="l" rtl="0" eaLnBrk="0" fontAlgn="base" hangingPunct="0">
      <a:spcBef>
        <a:spcPct val="0"/>
      </a:spcBef>
      <a:spcAft>
        <a:spcPct val="0"/>
      </a:spcAft>
      <a:defRPr sz="1500" kern="1200">
        <a:solidFill>
          <a:schemeClr val="tx1"/>
        </a:solidFill>
        <a:latin typeface="Arial" pitchFamily="34" charset="0"/>
        <a:ea typeface="ヒラギノ角ゴ Pro W3" charset="-128"/>
        <a:cs typeface="+mn-cs"/>
      </a:defRPr>
    </a:lvl3pPr>
    <a:lvl4pPr marL="864149" algn="l" rtl="0" eaLnBrk="0" fontAlgn="base" hangingPunct="0">
      <a:spcBef>
        <a:spcPct val="0"/>
      </a:spcBef>
      <a:spcAft>
        <a:spcPct val="0"/>
      </a:spcAft>
      <a:defRPr sz="1500" kern="1200">
        <a:solidFill>
          <a:schemeClr val="tx1"/>
        </a:solidFill>
        <a:latin typeface="Arial" pitchFamily="34" charset="0"/>
        <a:ea typeface="ヒラギノ角ゴ Pro W3" charset="-128"/>
        <a:cs typeface="+mn-cs"/>
      </a:defRPr>
    </a:lvl4pPr>
    <a:lvl5pPr marL="1152199" algn="l" rtl="0" eaLnBrk="0" fontAlgn="base" hangingPunct="0">
      <a:spcBef>
        <a:spcPct val="0"/>
      </a:spcBef>
      <a:spcAft>
        <a:spcPct val="0"/>
      </a:spcAft>
      <a:defRPr sz="1500" kern="1200">
        <a:solidFill>
          <a:schemeClr val="tx1"/>
        </a:solidFill>
        <a:latin typeface="Arial" pitchFamily="34" charset="0"/>
        <a:ea typeface="ヒラギノ角ゴ Pro W3" charset="-128"/>
        <a:cs typeface="+mn-cs"/>
      </a:defRPr>
    </a:lvl5pPr>
    <a:lvl6pPr marL="1440249" algn="l" defTabSz="576099" rtl="0" eaLnBrk="1" latinLnBrk="0" hangingPunct="1">
      <a:defRPr sz="1500" kern="1200">
        <a:solidFill>
          <a:schemeClr val="tx1"/>
        </a:solidFill>
        <a:latin typeface="Arial" pitchFamily="34" charset="0"/>
        <a:ea typeface="ヒラギノ角ゴ Pro W3" charset="-128"/>
        <a:cs typeface="+mn-cs"/>
      </a:defRPr>
    </a:lvl6pPr>
    <a:lvl7pPr marL="1728297" algn="l" defTabSz="576099" rtl="0" eaLnBrk="1" latinLnBrk="0" hangingPunct="1">
      <a:defRPr sz="1500" kern="1200">
        <a:solidFill>
          <a:schemeClr val="tx1"/>
        </a:solidFill>
        <a:latin typeface="Arial" pitchFamily="34" charset="0"/>
        <a:ea typeface="ヒラギノ角ゴ Pro W3" charset="-128"/>
        <a:cs typeface="+mn-cs"/>
      </a:defRPr>
    </a:lvl7pPr>
    <a:lvl8pPr marL="2016347" algn="l" defTabSz="576099" rtl="0" eaLnBrk="1" latinLnBrk="0" hangingPunct="1">
      <a:defRPr sz="1500" kern="1200">
        <a:solidFill>
          <a:schemeClr val="tx1"/>
        </a:solidFill>
        <a:latin typeface="Arial" pitchFamily="34" charset="0"/>
        <a:ea typeface="ヒラギノ角ゴ Pro W3" charset="-128"/>
        <a:cs typeface="+mn-cs"/>
      </a:defRPr>
    </a:lvl8pPr>
    <a:lvl9pPr marL="2304397" algn="l" defTabSz="576099" rtl="0" eaLnBrk="1" latinLnBrk="0" hangingPunct="1">
      <a:defRPr sz="1500" kern="1200">
        <a:solidFill>
          <a:schemeClr val="tx1"/>
        </a:solidFill>
        <a:latin typeface="Arial" pitchFamily="34" charset="0"/>
        <a:ea typeface="ヒラギノ角ゴ Pro W3" charset="-128"/>
        <a:cs typeface="+mn-cs"/>
      </a:defRPr>
    </a:lvl9pPr>
  </p:defaultTextStyle>
  <p:extLst>
    <p:ext uri="{521415D9-36F7-43E2-AB2F-B90AF26B5E84}">
      <p14:sectionLst xmlns:p14="http://schemas.microsoft.com/office/powerpoint/2010/main">
        <p14:section name="Main Layouts" id="{663935F5-16F5-A640-88FA-D57AA6DD2654}">
          <p14:sldIdLst>
            <p14:sldId id="256"/>
            <p14:sldId id="257"/>
            <p14:sldId id="269"/>
            <p14:sldId id="270"/>
            <p14:sldId id="271"/>
            <p14:sldId id="272"/>
            <p14:sldId id="276"/>
            <p14:sldId id="274"/>
            <p14:sldId id="277"/>
            <p14:sldId id="273"/>
            <p14:sldId id="275"/>
          </p14:sldIdLst>
        </p14:section>
        <p14:section name="Alternate Layouts" id="{8873C750-BDB5-754D-BEF2-8083F632033F}">
          <p14:sldIdLst/>
        </p14:section>
      </p14:sectionLst>
    </p:ext>
    <p:ext uri="{EFAFB233-063F-42B5-8137-9DF3F51BA10A}">
      <p15:sldGuideLst xmlns:p15="http://schemas.microsoft.com/office/powerpoint/2012/main">
        <p15:guide id="1" orient="horz" pos="2880">
          <p15:clr>
            <a:srgbClr val="A4A3A4"/>
          </p15:clr>
        </p15:guide>
        <p15:guide id="2" pos="5118">
          <p15:clr>
            <a:srgbClr val="A4A3A4"/>
          </p15:clr>
        </p15:guide>
        <p15:guide id="3" pos="4896">
          <p15:clr>
            <a:srgbClr val="A4A3A4"/>
          </p15:clr>
        </p15:guide>
        <p15:guide id="4" orient="horz" pos="2160">
          <p15:clr>
            <a:srgbClr val="A4A3A4"/>
          </p15:clr>
        </p15:guide>
        <p15:guide id="5" pos="3011">
          <p15:clr>
            <a:srgbClr val="A4A3A4"/>
          </p15:clr>
        </p15:guide>
        <p15:guide id="6"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bby.hermes" initials="a" lastIdx="11" clrIdx="0"/>
  <p:cmAuthor id="1" name="lindsey.boynton" initials="LB" lastIdx="3" clrIdx="1"/>
  <p:cmAuthor id="2" name="Lindsey Erbach" initials="LE" lastIdx="1" clrIdx="2"/>
  <p:cmAuthor id="3" name="Stacy Selness" initials="SS" lastIdx="1" clrIdx="3"/>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476F"/>
    <a:srgbClr val="27372D"/>
    <a:srgbClr val="85193C"/>
    <a:srgbClr val="262A4D"/>
    <a:srgbClr val="233157"/>
    <a:srgbClr val="C3FF54"/>
    <a:srgbClr val="1C264B"/>
    <a:srgbClr val="26355E"/>
    <a:srgbClr val="CCFF66"/>
    <a:srgbClr val="0B26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78" autoAdjust="0"/>
    <p:restoredTop sz="81838" autoAdjust="0"/>
  </p:normalViewPr>
  <p:slideViewPr>
    <p:cSldViewPr>
      <p:cViewPr varScale="1">
        <p:scale>
          <a:sx n="75" d="100"/>
          <a:sy n="75" d="100"/>
        </p:scale>
        <p:origin x="1506" y="72"/>
      </p:cViewPr>
      <p:guideLst>
        <p:guide orient="horz" pos="2880"/>
        <p:guide pos="5118"/>
        <p:guide pos="4896"/>
        <p:guide orient="horz" pos="2160"/>
        <p:guide pos="3011"/>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9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AB2F910-A9BA-4742-8B82-017905BEDFC6}" type="datetimeFigureOut">
              <a:rPr lang="en-US" smtClean="0"/>
              <a:pPr/>
              <a:t>7/31/2017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4667703-FEC0-EA4A-BB57-A62663131BB1}" type="slidenum">
              <a:rPr lang="en-US" smtClean="0"/>
              <a:pPr/>
              <a:t>‹#›</a:t>
            </a:fld>
            <a:endParaRPr lang="en-US"/>
          </a:p>
        </p:txBody>
      </p:sp>
    </p:spTree>
    <p:extLst>
      <p:ext uri="{BB962C8B-B14F-4D97-AF65-F5344CB8AC3E}">
        <p14:creationId xmlns:p14="http://schemas.microsoft.com/office/powerpoint/2010/main" val="12030299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840" cy="464820"/>
          </a:xfrm>
          <a:prstGeom prst="rect">
            <a:avLst/>
          </a:prstGeom>
          <a:noFill/>
          <a:ln>
            <a:noFill/>
          </a:ln>
          <a:extLst/>
        </p:spPr>
        <p:txBody>
          <a:bodyPr vert="horz" wrap="square" lIns="93177" tIns="46589" rIns="93177" bIns="46589" numCol="1" anchor="t" anchorCtr="0" compatLnSpc="1">
            <a:prstTxWarp prst="textNoShape">
              <a:avLst/>
            </a:prstTxWarp>
          </a:bodyPr>
          <a:lstStyle>
            <a:lvl1pPr>
              <a:defRPr sz="1200">
                <a:latin typeface="Arial" charset="0"/>
                <a:ea typeface="ヒラギノ角ゴ Pro W3" charset="0"/>
                <a:cs typeface="ヒラギノ角ゴ Pro W3" charset="0"/>
              </a:defRPr>
            </a:lvl1pPr>
          </a:lstStyle>
          <a:p>
            <a:pPr>
              <a:defRPr/>
            </a:pPr>
            <a:endParaRPr lang="en-US"/>
          </a:p>
        </p:txBody>
      </p:sp>
      <p:sp>
        <p:nvSpPr>
          <p:cNvPr id="3075" name="Rectangle 3"/>
          <p:cNvSpPr>
            <a:spLocks noGrp="1" noChangeArrowheads="1"/>
          </p:cNvSpPr>
          <p:nvPr>
            <p:ph type="dt" idx="1"/>
          </p:nvPr>
        </p:nvSpPr>
        <p:spPr bwMode="auto">
          <a:xfrm>
            <a:off x="3972560" y="0"/>
            <a:ext cx="3037840" cy="464820"/>
          </a:xfrm>
          <a:prstGeom prst="rect">
            <a:avLst/>
          </a:prstGeom>
          <a:noFill/>
          <a:ln>
            <a:noFill/>
          </a:ln>
          <a:extLst/>
        </p:spPr>
        <p:txBody>
          <a:bodyPr vert="horz" wrap="square" lIns="93177" tIns="46589" rIns="93177" bIns="46589" numCol="1" anchor="t" anchorCtr="0" compatLnSpc="1">
            <a:prstTxWarp prst="textNoShape">
              <a:avLst/>
            </a:prstTxWarp>
          </a:bodyPr>
          <a:lstStyle>
            <a:lvl1pPr algn="r">
              <a:defRPr sz="1200">
                <a:latin typeface="Arial" charset="0"/>
                <a:ea typeface="ヒラギノ角ゴ Pro W3" charset="0"/>
                <a:cs typeface="ヒラギノ角ゴ Pro W3" charset="0"/>
              </a:defRPr>
            </a:lvl1pPr>
          </a:lstStyle>
          <a:p>
            <a:pPr>
              <a:defRPr/>
            </a:pPr>
            <a:endParaRPr lang="en-US"/>
          </a:p>
        </p:txBody>
      </p:sp>
      <p:sp>
        <p:nvSpPr>
          <p:cNvPr id="4301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4720" y="4415790"/>
            <a:ext cx="5140960" cy="4183380"/>
          </a:xfrm>
          <a:prstGeom prst="rect">
            <a:avLst/>
          </a:prstGeom>
          <a:noFill/>
          <a:ln>
            <a:noFill/>
          </a:ln>
          <a:ex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31580"/>
            <a:ext cx="3037840" cy="464820"/>
          </a:xfrm>
          <a:prstGeom prst="rect">
            <a:avLst/>
          </a:prstGeom>
          <a:noFill/>
          <a:ln>
            <a:noFill/>
          </a:ln>
          <a:extLst/>
        </p:spPr>
        <p:txBody>
          <a:bodyPr vert="horz" wrap="square" lIns="93177" tIns="46589" rIns="93177" bIns="46589" numCol="1" anchor="b" anchorCtr="0" compatLnSpc="1">
            <a:prstTxWarp prst="textNoShape">
              <a:avLst/>
            </a:prstTxWarp>
          </a:bodyPr>
          <a:lstStyle>
            <a:lvl1pPr>
              <a:defRPr sz="1200">
                <a:latin typeface="Arial" charset="0"/>
                <a:ea typeface="ヒラギノ角ゴ Pro W3" charset="0"/>
                <a:cs typeface="ヒラギノ角ゴ Pro W3" charset="0"/>
              </a:defRPr>
            </a:lvl1pPr>
          </a:lstStyle>
          <a:p>
            <a:pPr>
              <a:defRPr/>
            </a:pPr>
            <a:endParaRPr lang="en-US"/>
          </a:p>
        </p:txBody>
      </p:sp>
      <p:sp>
        <p:nvSpPr>
          <p:cNvPr id="3079" name="Rectangle 7"/>
          <p:cNvSpPr>
            <a:spLocks noGrp="1" noChangeArrowheads="1"/>
          </p:cNvSpPr>
          <p:nvPr>
            <p:ph type="sldNum" sz="quarter" idx="5"/>
          </p:nvPr>
        </p:nvSpPr>
        <p:spPr bwMode="auto">
          <a:xfrm>
            <a:off x="3972560" y="8831580"/>
            <a:ext cx="3037840" cy="464820"/>
          </a:xfrm>
          <a:prstGeom prst="rect">
            <a:avLst/>
          </a:prstGeom>
          <a:noFill/>
          <a:ln>
            <a:noFill/>
          </a:ln>
          <a:extLst/>
        </p:spPr>
        <p:txBody>
          <a:bodyPr vert="horz" wrap="square" lIns="93177" tIns="46589" rIns="93177" bIns="46589" numCol="1" anchor="b" anchorCtr="0" compatLnSpc="1">
            <a:prstTxWarp prst="textNoShape">
              <a:avLst/>
            </a:prstTxWarp>
          </a:bodyPr>
          <a:lstStyle>
            <a:lvl1pPr algn="r">
              <a:defRPr sz="1200"/>
            </a:lvl1pPr>
          </a:lstStyle>
          <a:p>
            <a:pPr>
              <a:defRPr/>
            </a:pPr>
            <a:fld id="{4AFF1B17-7990-49FC-8D0A-A25041A465DC}" type="slidenum">
              <a:rPr lang="en-US"/>
              <a:pPr>
                <a:defRPr/>
              </a:pPr>
              <a:t>‹#›</a:t>
            </a:fld>
            <a:endParaRPr lang="en-US"/>
          </a:p>
        </p:txBody>
      </p:sp>
    </p:spTree>
    <p:extLst>
      <p:ext uri="{BB962C8B-B14F-4D97-AF65-F5344CB8AC3E}">
        <p14:creationId xmlns:p14="http://schemas.microsoft.com/office/powerpoint/2010/main" val="408327994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800" kern="1200">
        <a:solidFill>
          <a:schemeClr val="tx1"/>
        </a:solidFill>
        <a:latin typeface="Arial" charset="0"/>
        <a:ea typeface="ヒラギノ角ゴ Pro W3" charset="0"/>
        <a:cs typeface="ヒラギノ角ゴ Pro W3" charset="0"/>
      </a:defRPr>
    </a:lvl1pPr>
    <a:lvl2pPr marL="288050" algn="l" rtl="0" eaLnBrk="0" fontAlgn="base" hangingPunct="0">
      <a:spcBef>
        <a:spcPct val="30000"/>
      </a:spcBef>
      <a:spcAft>
        <a:spcPct val="0"/>
      </a:spcAft>
      <a:defRPr sz="800" kern="1200">
        <a:solidFill>
          <a:schemeClr val="tx1"/>
        </a:solidFill>
        <a:latin typeface="Arial" charset="0"/>
        <a:ea typeface="ヒラギノ角ゴ Pro W3" charset="0"/>
        <a:cs typeface="ヒラギノ角ゴ Pro W3" charset="0"/>
      </a:defRPr>
    </a:lvl2pPr>
    <a:lvl3pPr marL="576099" algn="l" rtl="0" eaLnBrk="0" fontAlgn="base" hangingPunct="0">
      <a:spcBef>
        <a:spcPct val="30000"/>
      </a:spcBef>
      <a:spcAft>
        <a:spcPct val="0"/>
      </a:spcAft>
      <a:defRPr sz="800" kern="1200">
        <a:solidFill>
          <a:schemeClr val="tx1"/>
        </a:solidFill>
        <a:latin typeface="Arial" charset="0"/>
        <a:ea typeface="ヒラギノ角ゴ Pro W3" charset="0"/>
        <a:cs typeface="ヒラギノ角ゴ Pro W3" charset="0"/>
      </a:defRPr>
    </a:lvl3pPr>
    <a:lvl4pPr marL="864149" algn="l" rtl="0" eaLnBrk="0" fontAlgn="base" hangingPunct="0">
      <a:spcBef>
        <a:spcPct val="30000"/>
      </a:spcBef>
      <a:spcAft>
        <a:spcPct val="0"/>
      </a:spcAft>
      <a:defRPr sz="800" kern="1200">
        <a:solidFill>
          <a:schemeClr val="tx1"/>
        </a:solidFill>
        <a:latin typeface="Arial" charset="0"/>
        <a:ea typeface="ヒラギノ角ゴ Pro W3" charset="0"/>
        <a:cs typeface="ヒラギノ角ゴ Pro W3" charset="0"/>
      </a:defRPr>
    </a:lvl4pPr>
    <a:lvl5pPr marL="1152199" algn="l" rtl="0" eaLnBrk="0" fontAlgn="base" hangingPunct="0">
      <a:spcBef>
        <a:spcPct val="30000"/>
      </a:spcBef>
      <a:spcAft>
        <a:spcPct val="0"/>
      </a:spcAft>
      <a:defRPr sz="800" kern="1200">
        <a:solidFill>
          <a:schemeClr val="tx1"/>
        </a:solidFill>
        <a:latin typeface="Arial" charset="0"/>
        <a:ea typeface="ヒラギノ角ゴ Pro W3" charset="0"/>
        <a:cs typeface="ヒラギノ角ゴ Pro W3" charset="0"/>
      </a:defRPr>
    </a:lvl5pPr>
    <a:lvl6pPr marL="1440249" algn="l" defTabSz="288050" rtl="0" eaLnBrk="1" latinLnBrk="0" hangingPunct="1">
      <a:defRPr sz="800" kern="1200">
        <a:solidFill>
          <a:schemeClr val="tx1"/>
        </a:solidFill>
        <a:latin typeface="+mn-lt"/>
        <a:ea typeface="+mn-ea"/>
        <a:cs typeface="+mn-cs"/>
      </a:defRPr>
    </a:lvl6pPr>
    <a:lvl7pPr marL="1728297" algn="l" defTabSz="288050" rtl="0" eaLnBrk="1" latinLnBrk="0" hangingPunct="1">
      <a:defRPr sz="800" kern="1200">
        <a:solidFill>
          <a:schemeClr val="tx1"/>
        </a:solidFill>
        <a:latin typeface="+mn-lt"/>
        <a:ea typeface="+mn-ea"/>
        <a:cs typeface="+mn-cs"/>
      </a:defRPr>
    </a:lvl7pPr>
    <a:lvl8pPr marL="2016347" algn="l" defTabSz="288050" rtl="0" eaLnBrk="1" latinLnBrk="0" hangingPunct="1">
      <a:defRPr sz="800" kern="1200">
        <a:solidFill>
          <a:schemeClr val="tx1"/>
        </a:solidFill>
        <a:latin typeface="+mn-lt"/>
        <a:ea typeface="+mn-ea"/>
        <a:cs typeface="+mn-cs"/>
      </a:defRPr>
    </a:lvl8pPr>
    <a:lvl9pPr marL="2304397" algn="l" defTabSz="288050"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800" b="1" kern="1200" dirty="0" smtClean="0">
                <a:solidFill>
                  <a:schemeClr val="tx1"/>
                </a:solidFill>
                <a:latin typeface="Arial" charset="0"/>
                <a:ea typeface="ヒラギノ角ゴ Pro W3" charset="0"/>
                <a:cs typeface="ヒラギノ角ゴ Pro W3" charset="0"/>
              </a:rPr>
              <a:t>This is a presentation about building space</a:t>
            </a:r>
            <a:r>
              <a:rPr lang="en-US" sz="800" b="1" kern="1200" baseline="0" dirty="0" smtClean="0">
                <a:solidFill>
                  <a:schemeClr val="tx1"/>
                </a:solidFill>
                <a:latin typeface="Arial" charset="0"/>
                <a:ea typeface="ヒラギノ角ゴ Pro W3" charset="0"/>
                <a:cs typeface="ヒラギノ角ゴ Pro W3" charset="0"/>
              </a:rPr>
              <a:t> and not barriers for adult learners</a:t>
            </a:r>
            <a:r>
              <a:rPr lang="en-US" sz="800" kern="1200" baseline="0" dirty="0" smtClean="0">
                <a:solidFill>
                  <a:schemeClr val="tx1"/>
                </a:solidFill>
                <a:latin typeface="Arial" charset="0"/>
                <a:ea typeface="ヒラギノ角ゴ Pro W3" charset="0"/>
                <a:cs typeface="ヒラギノ角ゴ Pro W3" charset="0"/>
              </a:rPr>
              <a:t>, typically defined in literature as being 25 or older. Adult learners at colleges or universities differ from “young adult learners” (18-24 years old) in the following ways, according to Knowles. </a:t>
            </a:r>
            <a:r>
              <a:rPr lang="en-US" sz="800" b="0" i="1" kern="1200" dirty="0" smtClean="0">
                <a:solidFill>
                  <a:schemeClr val="tx1"/>
                </a:solidFill>
                <a:effectLst/>
                <a:latin typeface="Arial" charset="0"/>
                <a:ea typeface="ヒラギノ角ゴ Pro W3" charset="0"/>
                <a:cs typeface="ヒラギノ角ゴ Pro W3" charset="0"/>
              </a:rPr>
              <a:t>Knowles, M. S., Holton, E. F., &amp; Swanson, R. A. (2005). The adult learner: The definitive classic in adult education and human resource development. Amsterdam: Elsevier.</a:t>
            </a:r>
          </a:p>
          <a:p>
            <a:endParaRPr lang="en-US" sz="800" kern="1200" dirty="0" smtClean="0">
              <a:solidFill>
                <a:schemeClr val="tx1"/>
              </a:solidFill>
              <a:latin typeface="Arial" charset="0"/>
              <a:ea typeface="ヒラギノ角ゴ Pro W3" charset="0"/>
              <a:cs typeface="ヒラギノ角ゴ Pro W3" charset="0"/>
            </a:endParaRPr>
          </a:p>
        </p:txBody>
      </p:sp>
      <p:sp>
        <p:nvSpPr>
          <p:cNvPr id="4" name="Slide Number Placeholder 3"/>
          <p:cNvSpPr>
            <a:spLocks noGrp="1"/>
          </p:cNvSpPr>
          <p:nvPr>
            <p:ph type="sldNum" sz="quarter" idx="10"/>
          </p:nvPr>
        </p:nvSpPr>
        <p:spPr/>
        <p:txBody>
          <a:bodyPr/>
          <a:lstStyle/>
          <a:p>
            <a:pPr>
              <a:defRPr/>
            </a:pPr>
            <a:fld id="{4AFF1B17-7990-49FC-8D0A-A25041A465DC}" type="slidenum">
              <a:rPr lang="en-US" smtClean="0"/>
              <a:pPr>
                <a:defRPr/>
              </a:pPr>
              <a:t>2</a:t>
            </a:fld>
            <a:endParaRPr lang="en-US"/>
          </a:p>
        </p:txBody>
      </p:sp>
    </p:spTree>
    <p:extLst>
      <p:ext uri="{BB962C8B-B14F-4D97-AF65-F5344CB8AC3E}">
        <p14:creationId xmlns:p14="http://schemas.microsoft.com/office/powerpoint/2010/main" val="2569403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 essence,</a:t>
            </a:r>
            <a:r>
              <a:rPr lang="en-US" baseline="0" dirty="0" smtClean="0"/>
              <a:t> they have experience that younger learners don’t have. The question is, what do we as educators do with that experience? </a:t>
            </a:r>
            <a:r>
              <a:rPr lang="en-US" sz="800" b="0" i="1" kern="1200" dirty="0" smtClean="0">
                <a:solidFill>
                  <a:schemeClr val="tx1"/>
                </a:solidFill>
                <a:effectLst/>
                <a:latin typeface="Arial" charset="0"/>
                <a:ea typeface="ヒラギノ角ゴ Pro W3" charset="0"/>
                <a:cs typeface="ヒラギノ角ゴ Pro W3" charset="0"/>
              </a:rPr>
              <a:t>Knowles, M. S., Holton, E. F., &amp; Swanson, R. A. (2005). The adult learner: The definitive classic in adult education and human resource development. Amsterdam: Elsevier.</a:t>
            </a:r>
          </a:p>
          <a:p>
            <a:endParaRPr lang="en-US" dirty="0"/>
          </a:p>
        </p:txBody>
      </p:sp>
      <p:sp>
        <p:nvSpPr>
          <p:cNvPr id="4" name="Slide Number Placeholder 3"/>
          <p:cNvSpPr>
            <a:spLocks noGrp="1"/>
          </p:cNvSpPr>
          <p:nvPr>
            <p:ph type="sldNum" sz="quarter" idx="10"/>
          </p:nvPr>
        </p:nvSpPr>
        <p:spPr/>
        <p:txBody>
          <a:bodyPr/>
          <a:lstStyle/>
          <a:p>
            <a:pPr>
              <a:defRPr/>
            </a:pPr>
            <a:fld id="{4AFF1B17-7990-49FC-8D0A-A25041A465DC}" type="slidenum">
              <a:rPr lang="en-US" smtClean="0"/>
              <a:pPr>
                <a:defRPr/>
              </a:pPr>
              <a:t>3</a:t>
            </a:fld>
            <a:endParaRPr lang="en-US"/>
          </a:p>
        </p:txBody>
      </p:sp>
    </p:spTree>
    <p:extLst>
      <p:ext uri="{BB962C8B-B14F-4D97-AF65-F5344CB8AC3E}">
        <p14:creationId xmlns:p14="http://schemas.microsoft.com/office/powerpoint/2010/main" val="1805198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sun is a resource.</a:t>
            </a:r>
            <a:r>
              <a:rPr lang="en-US" baseline="0" dirty="0" smtClean="0"/>
              <a:t> It is the essence of life. It can also burn you up.</a:t>
            </a:r>
            <a:endParaRPr lang="en-US" dirty="0"/>
          </a:p>
        </p:txBody>
      </p:sp>
      <p:sp>
        <p:nvSpPr>
          <p:cNvPr id="4" name="Slide Number Placeholder 3"/>
          <p:cNvSpPr>
            <a:spLocks noGrp="1"/>
          </p:cNvSpPr>
          <p:nvPr>
            <p:ph type="sldNum" sz="quarter" idx="10"/>
          </p:nvPr>
        </p:nvSpPr>
        <p:spPr/>
        <p:txBody>
          <a:bodyPr/>
          <a:lstStyle/>
          <a:p>
            <a:pPr>
              <a:defRPr/>
            </a:pPr>
            <a:fld id="{4AFF1B17-7990-49FC-8D0A-A25041A465DC}" type="slidenum">
              <a:rPr lang="en-US" smtClean="0"/>
              <a:pPr>
                <a:defRPr/>
              </a:pPr>
              <a:t>4</a:t>
            </a:fld>
            <a:endParaRPr lang="en-US"/>
          </a:p>
        </p:txBody>
      </p:sp>
    </p:spTree>
    <p:extLst>
      <p:ext uri="{BB962C8B-B14F-4D97-AF65-F5344CB8AC3E}">
        <p14:creationId xmlns:p14="http://schemas.microsoft.com/office/powerpoint/2010/main" val="1124845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800" b="1" i="0" kern="1200" dirty="0" smtClean="0">
                <a:solidFill>
                  <a:schemeClr val="tx1"/>
                </a:solidFill>
                <a:effectLst/>
                <a:latin typeface="Arial" charset="0"/>
                <a:ea typeface="ヒラギノ角ゴ Pro W3" charset="0"/>
                <a:cs typeface="ヒラギノ角ゴ Pro W3" charset="0"/>
              </a:rPr>
              <a:t>So</a:t>
            </a:r>
            <a:r>
              <a:rPr lang="en-US" sz="800" b="1" i="0" kern="1200" baseline="0" dirty="0" smtClean="0">
                <a:solidFill>
                  <a:schemeClr val="tx1"/>
                </a:solidFill>
                <a:effectLst/>
                <a:latin typeface="Arial" charset="0"/>
                <a:ea typeface="ヒラギノ角ゴ Pro W3" charset="0"/>
                <a:cs typeface="ヒラギノ角ゴ Pro W3" charset="0"/>
              </a:rPr>
              <a:t> this is where the whole “building space, not barriers” thing comes in. </a:t>
            </a:r>
            <a:r>
              <a:rPr lang="en-US" sz="800" b="0" i="1" kern="1200" dirty="0" smtClean="0">
                <a:solidFill>
                  <a:schemeClr val="tx1"/>
                </a:solidFill>
                <a:effectLst/>
                <a:latin typeface="Arial" charset="0"/>
                <a:ea typeface="ヒラギノ角ゴ Pro W3" charset="0"/>
                <a:cs typeface="ヒラギノ角ゴ Pro W3" charset="0"/>
              </a:rPr>
              <a:t>Knowles, M. S., Holton, E. F., &amp; Swanson, R. A. (2005). The adult learner: The definitive classic in adult education and human resource development. Amsterdam: Elsevier. </a:t>
            </a:r>
          </a:p>
          <a:p>
            <a:endParaRPr lang="en-US" dirty="0"/>
          </a:p>
        </p:txBody>
      </p:sp>
      <p:sp>
        <p:nvSpPr>
          <p:cNvPr id="4" name="Slide Number Placeholder 3"/>
          <p:cNvSpPr>
            <a:spLocks noGrp="1"/>
          </p:cNvSpPr>
          <p:nvPr>
            <p:ph type="sldNum" sz="quarter" idx="10"/>
          </p:nvPr>
        </p:nvSpPr>
        <p:spPr/>
        <p:txBody>
          <a:bodyPr/>
          <a:lstStyle/>
          <a:p>
            <a:pPr>
              <a:defRPr/>
            </a:pPr>
            <a:fld id="{4AFF1B17-7990-49FC-8D0A-A25041A465DC}" type="slidenum">
              <a:rPr lang="en-US" smtClean="0"/>
              <a:pPr>
                <a:defRPr/>
              </a:pPr>
              <a:t>5</a:t>
            </a:fld>
            <a:endParaRPr lang="en-US"/>
          </a:p>
        </p:txBody>
      </p:sp>
    </p:spTree>
    <p:extLst>
      <p:ext uri="{BB962C8B-B14F-4D97-AF65-F5344CB8AC3E}">
        <p14:creationId xmlns:p14="http://schemas.microsoft.com/office/powerpoint/2010/main" val="3976368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WE CAN BUILD SPACES THAT PROVIDE RESOURCES, INTERACTION, AND COLLABORATION; BUT ALSO RESPECT THE KNOWLEDGE STUDENTS BRING TO CLASSROOM. THAT’S THE KEY WORK TO AVOID RESURRECTING THOSE OLD STRUGGLES – </a:t>
            </a:r>
            <a:r>
              <a:rPr lang="en-US" b="1" baseline="0" dirty="0" smtClean="0"/>
              <a:t>RESPECT</a:t>
            </a:r>
            <a:r>
              <a:rPr lang="en-US" baseline="0" dirty="0" smtClean="0"/>
              <a:t>. </a:t>
            </a:r>
            <a:r>
              <a:rPr lang="en-US" dirty="0" smtClean="0"/>
              <a:t>HERE</a:t>
            </a:r>
            <a:r>
              <a:rPr lang="en-US" baseline="0" dirty="0" smtClean="0"/>
              <a:t> ARE A COUPLE EXAMPLES FROM RASMUSSEN COLLEGE THAT SHOW RESPECT WHILE ALWAYS MAKING SURE KNOWLEDGE IS BEING ASSESSED IN VALID AND RELIABLE WAYS.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AFF1B17-7990-49FC-8D0A-A25041A465DC}" type="slidenum">
              <a:rPr lang="en-US" smtClean="0"/>
              <a:pPr>
                <a:defRPr/>
              </a:pPr>
              <a:t>6</a:t>
            </a:fld>
            <a:endParaRPr lang="en-US"/>
          </a:p>
        </p:txBody>
      </p:sp>
    </p:spTree>
    <p:extLst>
      <p:ext uri="{BB962C8B-B14F-4D97-AF65-F5344CB8AC3E}">
        <p14:creationId xmlns:p14="http://schemas.microsoft.com/office/powerpoint/2010/main" val="2357017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AFF1B17-7990-49FC-8D0A-A25041A465DC}" type="slidenum">
              <a:rPr lang="en-US" smtClean="0"/>
              <a:pPr>
                <a:defRPr/>
              </a:pPr>
              <a:t>7</a:t>
            </a:fld>
            <a:endParaRPr lang="en-US"/>
          </a:p>
        </p:txBody>
      </p:sp>
    </p:spTree>
    <p:extLst>
      <p:ext uri="{BB962C8B-B14F-4D97-AF65-F5344CB8AC3E}">
        <p14:creationId xmlns:p14="http://schemas.microsoft.com/office/powerpoint/2010/main" val="3261253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WE CAN RESPECT ADULT</a:t>
            </a:r>
            <a:r>
              <a:rPr lang="en-US" b="1" baseline="0" dirty="0" smtClean="0"/>
              <a:t> LEARNERS’</a:t>
            </a:r>
            <a:r>
              <a:rPr lang="en-US" b="1" dirty="0" smtClean="0"/>
              <a:t> KNOWLEDGE BY</a:t>
            </a:r>
            <a:r>
              <a:rPr lang="en-US" b="1" baseline="0" dirty="0" smtClean="0"/>
              <a:t> PROVIDING SHORT BURSTS OF REMEDIATION PRIOR TO ENTRANCE PLACEMENT TESTS.</a:t>
            </a:r>
            <a:r>
              <a:rPr lang="en-US" baseline="0" dirty="0" smtClean="0"/>
              <a:t> </a:t>
            </a:r>
            <a:r>
              <a:rPr lang="en-US" dirty="0" smtClean="0"/>
              <a:t>What</a:t>
            </a:r>
            <a:r>
              <a:rPr lang="en-US" baseline="0" dirty="0" smtClean="0"/>
              <a:t> </a:t>
            </a:r>
            <a:r>
              <a:rPr lang="en-US" baseline="0" dirty="0" smtClean="0"/>
              <a:t>if adult learners – especially those who can’t afford extravagant test prep or tutoring – were given both free of charge before taking high stakes entrance placement tests</a:t>
            </a:r>
            <a:r>
              <a:rPr lang="en-US" baseline="0" dirty="0" smtClean="0"/>
              <a:t>? Not too much content. Not teaching to the test. But just enough to wipe the cobwebs away. </a:t>
            </a:r>
            <a:r>
              <a:rPr lang="en-US" baseline="0" dirty="0" smtClean="0"/>
              <a:t>How many fewer students – especially adult learners who haven’t seen a math problem or dissected a paragraph in a few years – would avoid remediation? How many more would graduate? How many student loan dollars would be saved? This is our model at Rasmussen </a:t>
            </a:r>
            <a:r>
              <a:rPr lang="en-US" baseline="0" dirty="0" smtClean="0"/>
              <a:t>College through our entrance placement exam called “Rasmussen Ready”</a:t>
            </a:r>
            <a:endParaRPr lang="en-US" dirty="0"/>
          </a:p>
        </p:txBody>
      </p:sp>
      <p:sp>
        <p:nvSpPr>
          <p:cNvPr id="4" name="Slide Number Placeholder 3"/>
          <p:cNvSpPr>
            <a:spLocks noGrp="1"/>
          </p:cNvSpPr>
          <p:nvPr>
            <p:ph type="sldNum" sz="quarter" idx="10"/>
          </p:nvPr>
        </p:nvSpPr>
        <p:spPr/>
        <p:txBody>
          <a:bodyPr/>
          <a:lstStyle/>
          <a:p>
            <a:pPr>
              <a:defRPr/>
            </a:pPr>
            <a:fld id="{4AFF1B17-7990-49FC-8D0A-A25041A465DC}" type="slidenum">
              <a:rPr lang="en-US" smtClean="0"/>
              <a:pPr>
                <a:defRPr/>
              </a:pPr>
              <a:t>8</a:t>
            </a:fld>
            <a:endParaRPr lang="en-US"/>
          </a:p>
        </p:txBody>
      </p:sp>
    </p:spTree>
    <p:extLst>
      <p:ext uri="{BB962C8B-B14F-4D97-AF65-F5344CB8AC3E}">
        <p14:creationId xmlns:p14="http://schemas.microsoft.com/office/powerpoint/2010/main" val="3774425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WE CAN RESPECT ADULT</a:t>
            </a:r>
            <a:r>
              <a:rPr lang="en-US" b="1" baseline="0" dirty="0" smtClean="0"/>
              <a:t> LEARNERS’</a:t>
            </a:r>
            <a:r>
              <a:rPr lang="en-US" b="1" dirty="0" smtClean="0"/>
              <a:t> KNOWLEDGE BY ALLOWING THEM TO SHOW WHAT THEY</a:t>
            </a:r>
            <a:r>
              <a:rPr lang="en-US" b="1" baseline="0" dirty="0" smtClean="0"/>
              <a:t> KNOW AS SOON AS THEY KNOW IT. </a:t>
            </a:r>
            <a:r>
              <a:rPr lang="en-US" b="0" baseline="0" dirty="0" smtClean="0"/>
              <a:t>That’s the spirit of Competency-Based Education. There are many different models of CBE right now – including direct assessment, whose programs forgo terms and courses to focus simply on the demonstration of individual competencies; and course- and credit-based CBE programs (Rasmussen College’s Flex Choice programs) which allow students the ability to learn and demonstrate competencies within terms and courses. Irrespective of the differences in CBE models, CBE allows students to demonstrate competence, usually through a project-based assessment, as soon as they are ready. Not when a calendar says the project is due. This not only has the ability to build confidence in adult students, but also potentially saving them time and money. </a:t>
            </a:r>
            <a:endParaRPr lang="en-US" dirty="0"/>
          </a:p>
        </p:txBody>
      </p:sp>
      <p:sp>
        <p:nvSpPr>
          <p:cNvPr id="4" name="Slide Number Placeholder 3"/>
          <p:cNvSpPr>
            <a:spLocks noGrp="1"/>
          </p:cNvSpPr>
          <p:nvPr>
            <p:ph type="sldNum" sz="quarter" idx="10"/>
          </p:nvPr>
        </p:nvSpPr>
        <p:spPr/>
        <p:txBody>
          <a:bodyPr/>
          <a:lstStyle/>
          <a:p>
            <a:pPr>
              <a:defRPr/>
            </a:pPr>
            <a:fld id="{4AFF1B17-7990-49FC-8D0A-A25041A465DC}" type="slidenum">
              <a:rPr lang="en-US" smtClean="0"/>
              <a:pPr>
                <a:defRPr/>
              </a:pPr>
              <a:t>10</a:t>
            </a:fld>
            <a:endParaRPr lang="en-US"/>
          </a:p>
        </p:txBody>
      </p:sp>
    </p:spTree>
    <p:extLst>
      <p:ext uri="{BB962C8B-B14F-4D97-AF65-F5344CB8AC3E}">
        <p14:creationId xmlns:p14="http://schemas.microsoft.com/office/powerpoint/2010/main" val="2354771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Every institution’s mission is different. </a:t>
            </a:r>
            <a:r>
              <a:rPr lang="en-US" dirty="0" smtClean="0"/>
              <a:t>For Rasmussen College, these two characteristics</a:t>
            </a:r>
            <a:r>
              <a:rPr lang="en-US" baseline="0" dirty="0" smtClean="0"/>
              <a:t> – Short bursts of remediation and CBE’s “show what you know as soon as you know it” approach – have been very successful for our students, whose average age is approximately 28. What may work for your institution? What space will you build?</a:t>
            </a:r>
            <a:endParaRPr lang="en-US" dirty="0"/>
          </a:p>
        </p:txBody>
      </p:sp>
      <p:sp>
        <p:nvSpPr>
          <p:cNvPr id="4" name="Slide Number Placeholder 3"/>
          <p:cNvSpPr>
            <a:spLocks noGrp="1"/>
          </p:cNvSpPr>
          <p:nvPr>
            <p:ph type="sldNum" sz="quarter" idx="10"/>
          </p:nvPr>
        </p:nvSpPr>
        <p:spPr/>
        <p:txBody>
          <a:bodyPr/>
          <a:lstStyle/>
          <a:p>
            <a:pPr>
              <a:defRPr/>
            </a:pPr>
            <a:fld id="{4AFF1B17-7990-49FC-8D0A-A25041A465DC}" type="slidenum">
              <a:rPr lang="en-US" smtClean="0"/>
              <a:pPr>
                <a:defRPr/>
              </a:pPr>
              <a:t>11</a:t>
            </a:fld>
            <a:endParaRPr lang="en-US"/>
          </a:p>
        </p:txBody>
      </p:sp>
    </p:spTree>
    <p:extLst>
      <p:ext uri="{BB962C8B-B14F-4D97-AF65-F5344CB8AC3E}">
        <p14:creationId xmlns:p14="http://schemas.microsoft.com/office/powerpoint/2010/main" val="9056152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4932" y="2286000"/>
            <a:ext cx="7771864" cy="1070372"/>
          </a:xfrm>
          <a:prstGeom prst="rect">
            <a:avLst/>
          </a:prstGeom>
        </p:spPr>
        <p:txBody>
          <a:bodyPr/>
          <a:lstStyle>
            <a:lvl1pPr>
              <a:defRPr sz="5000" b="1">
                <a:solidFill>
                  <a:schemeClr val="tx1">
                    <a:lumMod val="75000"/>
                    <a:lumOff val="25000"/>
                  </a:schemeClr>
                </a:solidFill>
              </a:defRPr>
            </a:lvl1pPr>
          </a:lstStyle>
          <a:p>
            <a:r>
              <a:rPr lang="en-US" dirty="0" smtClean="0"/>
              <a:t>Click to edit Title</a:t>
            </a:r>
            <a:endParaRPr lang="en-US" dirty="0"/>
          </a:p>
        </p:txBody>
      </p:sp>
      <p:sp>
        <p:nvSpPr>
          <p:cNvPr id="3" name="Subtitle 2"/>
          <p:cNvSpPr>
            <a:spLocks noGrp="1"/>
          </p:cNvSpPr>
          <p:nvPr>
            <p:ph type="subTitle" idx="1"/>
          </p:nvPr>
        </p:nvSpPr>
        <p:spPr>
          <a:xfrm>
            <a:off x="546079" y="3352800"/>
            <a:ext cx="7750984" cy="1752600"/>
          </a:xfrm>
          <a:prstGeom prst="rect">
            <a:avLst/>
          </a:prstGeom>
        </p:spPr>
        <p:txBody>
          <a:bodyPr/>
          <a:lstStyle>
            <a:lvl1pPr marL="0" indent="0" algn="l">
              <a:buNone/>
              <a:defRPr sz="2800">
                <a:solidFill>
                  <a:schemeClr val="tx1">
                    <a:lumMod val="50000"/>
                    <a:lumOff val="50000"/>
                  </a:schemeClr>
                </a:solidFill>
                <a:latin typeface="Calibri"/>
                <a:cs typeface="Calibri"/>
              </a:defRPr>
            </a:lvl1pPr>
            <a:lvl2pPr marL="288050" indent="0" algn="ctr">
              <a:buNone/>
              <a:defRPr/>
            </a:lvl2pPr>
            <a:lvl3pPr marL="576099" indent="0" algn="ctr">
              <a:buNone/>
              <a:defRPr/>
            </a:lvl3pPr>
            <a:lvl4pPr marL="864149" indent="0" algn="ctr">
              <a:buNone/>
              <a:defRPr/>
            </a:lvl4pPr>
            <a:lvl5pPr marL="1152199" indent="0" algn="ctr">
              <a:buNone/>
              <a:defRPr/>
            </a:lvl5pPr>
            <a:lvl6pPr marL="1440249" indent="0" algn="ctr">
              <a:buNone/>
              <a:defRPr/>
            </a:lvl6pPr>
            <a:lvl7pPr marL="1728297" indent="0" algn="ctr">
              <a:buNone/>
              <a:defRPr/>
            </a:lvl7pPr>
            <a:lvl8pPr marL="2016347" indent="0" algn="ctr">
              <a:buNone/>
              <a:defRPr/>
            </a:lvl8pPr>
            <a:lvl9pPr marL="2304397" indent="0" algn="ctr">
              <a:buNone/>
              <a:defRPr/>
            </a:lvl9pPr>
          </a:lstStyle>
          <a:p>
            <a:r>
              <a:rPr lang="en-US" dirty="0" smtClean="0"/>
              <a:t>Click to edit Master subtitle style</a:t>
            </a:r>
            <a:endParaRPr lang="en-US" dirty="0"/>
          </a:p>
        </p:txBody>
      </p:sp>
      <p:sp>
        <p:nvSpPr>
          <p:cNvPr id="6" name="Footer Placeholder 5"/>
          <p:cNvSpPr>
            <a:spLocks noGrp="1" noChangeArrowheads="1"/>
          </p:cNvSpPr>
          <p:nvPr>
            <p:ph type="ftr" sz="quarter" idx="3"/>
          </p:nvPr>
        </p:nvSpPr>
        <p:spPr bwMode="auto">
          <a:xfrm>
            <a:off x="5105400" y="6324600"/>
            <a:ext cx="3429536" cy="364067"/>
          </a:xfrm>
          <a:prstGeom prst="rect">
            <a:avLst/>
          </a:prstGeom>
          <a:noFill/>
          <a:ln>
            <a:noFill/>
          </a:ln>
          <a:extLst/>
        </p:spPr>
        <p:txBody>
          <a:bodyPr vert="horz" wrap="square" lIns="91421" tIns="45711" rIns="91421" bIns="45711" numCol="1" anchor="t" anchorCtr="0" compatLnSpc="1">
            <a:prstTxWarp prst="textNoShape">
              <a:avLst/>
            </a:prstTxWarp>
          </a:bodyPr>
          <a:lstStyle>
            <a:lvl1pPr marL="0" marR="0" indent="0" algn="r" defTabSz="914400" rtl="0" eaLnBrk="0" fontAlgn="base" latinLnBrk="0" hangingPunct="0">
              <a:lnSpc>
                <a:spcPct val="100000"/>
              </a:lnSpc>
              <a:spcBef>
                <a:spcPct val="0"/>
              </a:spcBef>
              <a:spcAft>
                <a:spcPct val="0"/>
              </a:spcAft>
              <a:buClrTx/>
              <a:buSzTx/>
              <a:buFontTx/>
              <a:buNone/>
              <a:tabLst/>
              <a:defRPr sz="900">
                <a:solidFill>
                  <a:schemeClr val="bg1">
                    <a:lumMod val="50000"/>
                  </a:schemeClr>
                </a:solidFill>
              </a:defRPr>
            </a:lvl1pPr>
          </a:lstStyle>
          <a:p>
            <a:r>
              <a:rPr lang="en-US" dirty="0" smtClean="0"/>
              <a:t>12/1/16       Copyright Rasmussen, Inc. Proprietary and Confidential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_Two column copy">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79361" y="1965475"/>
            <a:ext cx="3928534" cy="4142620"/>
          </a:xfrm>
          <a:prstGeom prst="rect">
            <a:avLst/>
          </a:prstGeom>
        </p:spPr>
        <p:txBody>
          <a:bodyPr/>
          <a:lstStyle>
            <a:lvl1pPr>
              <a:defRPr sz="1800"/>
            </a:lvl1pPr>
            <a:lvl2pPr>
              <a:defRPr sz="15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68760" y="1965475"/>
            <a:ext cx="3865640" cy="4142620"/>
          </a:xfrm>
          <a:prstGeom prst="rect">
            <a:avLst/>
          </a:prstGeom>
        </p:spPr>
        <p:txBody>
          <a:bodyPr/>
          <a:lstStyle>
            <a:lvl1pPr>
              <a:defRPr sz="1800"/>
            </a:lvl1pPr>
            <a:lvl2pPr>
              <a:defRPr sz="15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Box 4"/>
          <p:cNvSpPr txBox="1"/>
          <p:nvPr userDrawn="1"/>
        </p:nvSpPr>
        <p:spPr>
          <a:xfrm>
            <a:off x="203200" y="4030133"/>
            <a:ext cx="184666" cy="323165"/>
          </a:xfrm>
          <a:prstGeom prst="rect">
            <a:avLst/>
          </a:prstGeom>
          <a:noFill/>
        </p:spPr>
        <p:txBody>
          <a:bodyPr wrap="none" rtlCol="0">
            <a:spAutoFit/>
          </a:bodyPr>
          <a:lstStyle/>
          <a:p>
            <a:endParaRPr lang="en-US" dirty="0"/>
          </a:p>
        </p:txBody>
      </p:sp>
      <p:sp>
        <p:nvSpPr>
          <p:cNvPr id="12" name="Rectangle 6"/>
          <p:cNvSpPr>
            <a:spLocks noGrp="1" noChangeArrowheads="1"/>
          </p:cNvSpPr>
          <p:nvPr>
            <p:ph type="sldNum" sz="quarter" idx="4"/>
          </p:nvPr>
        </p:nvSpPr>
        <p:spPr bwMode="auto">
          <a:xfrm>
            <a:off x="609600" y="6477000"/>
            <a:ext cx="484909" cy="381000"/>
          </a:xfrm>
          <a:prstGeom prst="rect">
            <a:avLst/>
          </a:prstGeom>
          <a:noFill/>
          <a:ln>
            <a:noFill/>
          </a:ln>
          <a:extLst/>
        </p:spPr>
        <p:txBody>
          <a:bodyPr vert="horz" wrap="square" lIns="91421" tIns="45711" rIns="91421" bIns="45711" numCol="1" anchor="t" anchorCtr="0" compatLnSpc="1">
            <a:prstTxWarp prst="textNoShape">
              <a:avLst/>
            </a:prstTxWarp>
          </a:bodyPr>
          <a:lstStyle>
            <a:lvl1pPr algn="l">
              <a:defRPr sz="900">
                <a:solidFill>
                  <a:schemeClr val="bg1">
                    <a:lumMod val="50000"/>
                  </a:schemeClr>
                </a:solidFill>
              </a:defRPr>
            </a:lvl1pPr>
          </a:lstStyle>
          <a:p>
            <a:pPr>
              <a:defRPr/>
            </a:pPr>
            <a:fld id="{EBE69CB7-0160-4D2E-9562-5B341E143E9B}" type="slidenum">
              <a:rPr lang="en-US" smtClean="0"/>
              <a:pPr>
                <a:defRPr/>
              </a:pPr>
              <a:t>‹#›</a:t>
            </a:fld>
            <a:endParaRPr lang="en-US" dirty="0"/>
          </a:p>
        </p:txBody>
      </p:sp>
      <p:sp>
        <p:nvSpPr>
          <p:cNvPr id="13" name="Title 1"/>
          <p:cNvSpPr>
            <a:spLocks noGrp="1"/>
          </p:cNvSpPr>
          <p:nvPr>
            <p:ph type="title" hasCustomPrompt="1"/>
          </p:nvPr>
        </p:nvSpPr>
        <p:spPr>
          <a:xfrm>
            <a:off x="584198" y="990600"/>
            <a:ext cx="7950201" cy="838200"/>
          </a:xfrm>
          <a:prstGeom prst="rect">
            <a:avLst/>
          </a:prstGeom>
        </p:spPr>
        <p:txBody>
          <a:bodyPr/>
          <a:lstStyle>
            <a:lvl1pPr>
              <a:defRPr sz="4400"/>
            </a:lvl1pPr>
          </a:lstStyle>
          <a:p>
            <a:r>
              <a:rPr lang="en-US" dirty="0" smtClean="0"/>
              <a:t>Click to edit Title</a:t>
            </a:r>
            <a:endParaRPr lang="en-US" dirty="0"/>
          </a:p>
        </p:txBody>
      </p:sp>
      <p:sp>
        <p:nvSpPr>
          <p:cNvPr id="8" name="Rectangle 5"/>
          <p:cNvSpPr txBox="1">
            <a:spLocks noChangeArrowheads="1"/>
          </p:cNvSpPr>
          <p:nvPr userDrawn="1"/>
        </p:nvSpPr>
        <p:spPr bwMode="auto">
          <a:xfrm>
            <a:off x="4572000" y="6477000"/>
            <a:ext cx="3962936" cy="364067"/>
          </a:xfrm>
          <a:prstGeom prst="rect">
            <a:avLst/>
          </a:prstGeom>
          <a:noFill/>
          <a:ln>
            <a:noFill/>
          </a:ln>
          <a:extLst/>
        </p:spPr>
        <p:txBody>
          <a:bodyPr vert="horz" wrap="square" lIns="91421" tIns="45711" rIns="91421" bIns="45711" numCol="1" anchor="t" anchorCtr="0" compatLnSpc="1">
            <a:prstTxWarp prst="textNoShape">
              <a:avLst/>
            </a:prstTxWarp>
          </a:bodyPr>
          <a:lstStyle>
            <a:defPPr>
              <a:defRPr lang="en-US"/>
            </a:defPPr>
            <a:lvl1pPr marL="0" marR="0" indent="0" algn="r" defTabSz="914400" rtl="0" eaLnBrk="0" fontAlgn="base" latinLnBrk="0" hangingPunct="0">
              <a:lnSpc>
                <a:spcPct val="100000"/>
              </a:lnSpc>
              <a:spcBef>
                <a:spcPct val="0"/>
              </a:spcBef>
              <a:spcAft>
                <a:spcPct val="0"/>
              </a:spcAft>
              <a:buClrTx/>
              <a:buSzTx/>
              <a:buFontTx/>
              <a:buNone/>
              <a:tabLst/>
              <a:defRPr sz="900" kern="1200">
                <a:solidFill>
                  <a:schemeClr val="bg1">
                    <a:lumMod val="50000"/>
                  </a:schemeClr>
                </a:solidFill>
                <a:latin typeface="+mn-lt"/>
                <a:ea typeface="ヒラギノ角ゴ Pro W3" charset="-128"/>
                <a:cs typeface="Calibri"/>
              </a:defRPr>
            </a:lvl1pPr>
            <a:lvl2pPr marL="288050" algn="l" rtl="0" eaLnBrk="0" fontAlgn="base" hangingPunct="0">
              <a:spcBef>
                <a:spcPct val="0"/>
              </a:spcBef>
              <a:spcAft>
                <a:spcPct val="0"/>
              </a:spcAft>
              <a:defRPr sz="1500" kern="1200">
                <a:solidFill>
                  <a:schemeClr val="tx1"/>
                </a:solidFill>
                <a:latin typeface="Arial" pitchFamily="34" charset="0"/>
                <a:ea typeface="ヒラギノ角ゴ Pro W3" charset="-128"/>
                <a:cs typeface="+mn-cs"/>
              </a:defRPr>
            </a:lvl2pPr>
            <a:lvl3pPr marL="576099" algn="l" rtl="0" eaLnBrk="0" fontAlgn="base" hangingPunct="0">
              <a:spcBef>
                <a:spcPct val="0"/>
              </a:spcBef>
              <a:spcAft>
                <a:spcPct val="0"/>
              </a:spcAft>
              <a:defRPr sz="1500" kern="1200">
                <a:solidFill>
                  <a:schemeClr val="tx1"/>
                </a:solidFill>
                <a:latin typeface="Arial" pitchFamily="34" charset="0"/>
                <a:ea typeface="ヒラギノ角ゴ Pro W3" charset="-128"/>
                <a:cs typeface="+mn-cs"/>
              </a:defRPr>
            </a:lvl3pPr>
            <a:lvl4pPr marL="864149" algn="l" rtl="0" eaLnBrk="0" fontAlgn="base" hangingPunct="0">
              <a:spcBef>
                <a:spcPct val="0"/>
              </a:spcBef>
              <a:spcAft>
                <a:spcPct val="0"/>
              </a:spcAft>
              <a:defRPr sz="1500" kern="1200">
                <a:solidFill>
                  <a:schemeClr val="tx1"/>
                </a:solidFill>
                <a:latin typeface="Arial" pitchFamily="34" charset="0"/>
                <a:ea typeface="ヒラギノ角ゴ Pro W3" charset="-128"/>
                <a:cs typeface="+mn-cs"/>
              </a:defRPr>
            </a:lvl4pPr>
            <a:lvl5pPr marL="1152199" algn="l" rtl="0" eaLnBrk="0" fontAlgn="base" hangingPunct="0">
              <a:spcBef>
                <a:spcPct val="0"/>
              </a:spcBef>
              <a:spcAft>
                <a:spcPct val="0"/>
              </a:spcAft>
              <a:defRPr sz="1500" kern="1200">
                <a:solidFill>
                  <a:schemeClr val="tx1"/>
                </a:solidFill>
                <a:latin typeface="Arial" pitchFamily="34" charset="0"/>
                <a:ea typeface="ヒラギノ角ゴ Pro W3" charset="-128"/>
                <a:cs typeface="+mn-cs"/>
              </a:defRPr>
            </a:lvl5pPr>
            <a:lvl6pPr marL="1440249" algn="l" defTabSz="576099" rtl="0" eaLnBrk="1" latinLnBrk="0" hangingPunct="1">
              <a:defRPr sz="1500" kern="1200">
                <a:solidFill>
                  <a:schemeClr val="tx1"/>
                </a:solidFill>
                <a:latin typeface="Arial" pitchFamily="34" charset="0"/>
                <a:ea typeface="ヒラギノ角ゴ Pro W3" charset="-128"/>
                <a:cs typeface="+mn-cs"/>
              </a:defRPr>
            </a:lvl6pPr>
            <a:lvl7pPr marL="1728297" algn="l" defTabSz="576099" rtl="0" eaLnBrk="1" latinLnBrk="0" hangingPunct="1">
              <a:defRPr sz="1500" kern="1200">
                <a:solidFill>
                  <a:schemeClr val="tx1"/>
                </a:solidFill>
                <a:latin typeface="Arial" pitchFamily="34" charset="0"/>
                <a:ea typeface="ヒラギノ角ゴ Pro W3" charset="-128"/>
                <a:cs typeface="+mn-cs"/>
              </a:defRPr>
            </a:lvl7pPr>
            <a:lvl8pPr marL="2016347" algn="l" defTabSz="576099" rtl="0" eaLnBrk="1" latinLnBrk="0" hangingPunct="1">
              <a:defRPr sz="1500" kern="1200">
                <a:solidFill>
                  <a:schemeClr val="tx1"/>
                </a:solidFill>
                <a:latin typeface="Arial" pitchFamily="34" charset="0"/>
                <a:ea typeface="ヒラギノ角ゴ Pro W3" charset="-128"/>
                <a:cs typeface="+mn-cs"/>
              </a:defRPr>
            </a:lvl8pPr>
            <a:lvl9pPr marL="2304397" algn="l" defTabSz="576099" rtl="0" eaLnBrk="1" latinLnBrk="0" hangingPunct="1">
              <a:defRPr sz="1500" kern="1200">
                <a:solidFill>
                  <a:schemeClr val="tx1"/>
                </a:solidFill>
                <a:latin typeface="Arial" pitchFamily="34" charset="0"/>
                <a:ea typeface="ヒラギノ角ゴ Pro W3" charset="-128"/>
                <a:cs typeface="+mn-cs"/>
              </a:defRPr>
            </a:lvl9pPr>
          </a:lstStyle>
          <a:p>
            <a:r>
              <a:rPr lang="en-US" dirty="0" smtClean="0"/>
              <a:t> 12/1/16       Copyright Rasmussen, Inc. Proprietary and Confidential</a:t>
            </a:r>
            <a:endParaRPr lang="en-US" dirty="0"/>
          </a:p>
        </p:txBody>
      </p:sp>
    </p:spTree>
    <p:extLst>
      <p:ext uri="{BB962C8B-B14F-4D97-AF65-F5344CB8AC3E}">
        <p14:creationId xmlns:p14="http://schemas.microsoft.com/office/powerpoint/2010/main" val="2003507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_copy and tabl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91456" y="1970310"/>
            <a:ext cx="3843053" cy="4149880"/>
          </a:xfrm>
          <a:prstGeom prst="rect">
            <a:avLst/>
          </a:prstGeom>
        </p:spPr>
        <p:txBody>
          <a:bodyPr/>
          <a:lstStyle>
            <a:lvl1pPr>
              <a:defRPr sz="1800"/>
            </a:lvl1pPr>
            <a:lvl2pPr>
              <a:defRPr sz="15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able Placeholder 6"/>
          <p:cNvSpPr>
            <a:spLocks noGrp="1"/>
          </p:cNvSpPr>
          <p:nvPr>
            <p:ph type="tbl" sz="quarter" idx="12"/>
          </p:nvPr>
        </p:nvSpPr>
        <p:spPr>
          <a:xfrm>
            <a:off x="4648200" y="1970310"/>
            <a:ext cx="3886200" cy="4149880"/>
          </a:xfrm>
          <a:prstGeom prst="rect">
            <a:avLst/>
          </a:prstGeom>
        </p:spPr>
        <p:txBody>
          <a:bodyPr/>
          <a:lstStyle/>
          <a:p>
            <a:endParaRPr lang="en-US"/>
          </a:p>
        </p:txBody>
      </p:sp>
      <p:sp>
        <p:nvSpPr>
          <p:cNvPr id="12" name="Rectangle 6"/>
          <p:cNvSpPr>
            <a:spLocks noGrp="1" noChangeArrowheads="1"/>
          </p:cNvSpPr>
          <p:nvPr>
            <p:ph type="sldNum" sz="quarter" idx="4"/>
          </p:nvPr>
        </p:nvSpPr>
        <p:spPr bwMode="auto">
          <a:xfrm>
            <a:off x="609600" y="6477000"/>
            <a:ext cx="484909" cy="381000"/>
          </a:xfrm>
          <a:prstGeom prst="rect">
            <a:avLst/>
          </a:prstGeom>
          <a:noFill/>
          <a:ln>
            <a:noFill/>
          </a:ln>
          <a:extLst/>
        </p:spPr>
        <p:txBody>
          <a:bodyPr vert="horz" wrap="square" lIns="91421" tIns="45711" rIns="91421" bIns="45711" numCol="1" anchor="t" anchorCtr="0" compatLnSpc="1">
            <a:prstTxWarp prst="textNoShape">
              <a:avLst/>
            </a:prstTxWarp>
          </a:bodyPr>
          <a:lstStyle>
            <a:lvl1pPr algn="l">
              <a:defRPr sz="900">
                <a:solidFill>
                  <a:schemeClr val="bg1">
                    <a:lumMod val="50000"/>
                  </a:schemeClr>
                </a:solidFill>
              </a:defRPr>
            </a:lvl1pPr>
          </a:lstStyle>
          <a:p>
            <a:pPr>
              <a:defRPr/>
            </a:pPr>
            <a:fld id="{EBE69CB7-0160-4D2E-9562-5B341E143E9B}" type="slidenum">
              <a:rPr lang="en-US" smtClean="0"/>
              <a:pPr>
                <a:defRPr/>
              </a:pPr>
              <a:t>‹#›</a:t>
            </a:fld>
            <a:endParaRPr lang="en-US" dirty="0"/>
          </a:p>
        </p:txBody>
      </p:sp>
      <p:sp>
        <p:nvSpPr>
          <p:cNvPr id="13" name="Title 1"/>
          <p:cNvSpPr>
            <a:spLocks noGrp="1"/>
          </p:cNvSpPr>
          <p:nvPr>
            <p:ph type="title" hasCustomPrompt="1"/>
          </p:nvPr>
        </p:nvSpPr>
        <p:spPr>
          <a:xfrm>
            <a:off x="584198" y="990600"/>
            <a:ext cx="7950201" cy="838200"/>
          </a:xfrm>
          <a:prstGeom prst="rect">
            <a:avLst/>
          </a:prstGeom>
        </p:spPr>
        <p:txBody>
          <a:bodyPr/>
          <a:lstStyle>
            <a:lvl1pPr>
              <a:defRPr sz="4400"/>
            </a:lvl1pPr>
          </a:lstStyle>
          <a:p>
            <a:r>
              <a:rPr lang="en-US" dirty="0" smtClean="0"/>
              <a:t>Click to edit Title</a:t>
            </a:r>
            <a:endParaRPr lang="en-US" dirty="0"/>
          </a:p>
        </p:txBody>
      </p:sp>
      <p:sp>
        <p:nvSpPr>
          <p:cNvPr id="8" name="Rectangle 5"/>
          <p:cNvSpPr txBox="1">
            <a:spLocks noChangeArrowheads="1"/>
          </p:cNvSpPr>
          <p:nvPr userDrawn="1"/>
        </p:nvSpPr>
        <p:spPr bwMode="auto">
          <a:xfrm>
            <a:off x="4572000" y="6477000"/>
            <a:ext cx="3962936" cy="364067"/>
          </a:xfrm>
          <a:prstGeom prst="rect">
            <a:avLst/>
          </a:prstGeom>
          <a:noFill/>
          <a:ln>
            <a:noFill/>
          </a:ln>
          <a:extLst/>
        </p:spPr>
        <p:txBody>
          <a:bodyPr vert="horz" wrap="square" lIns="91421" tIns="45711" rIns="91421" bIns="45711" numCol="1" anchor="t" anchorCtr="0" compatLnSpc="1">
            <a:prstTxWarp prst="textNoShape">
              <a:avLst/>
            </a:prstTxWarp>
          </a:bodyPr>
          <a:lstStyle>
            <a:defPPr>
              <a:defRPr lang="en-US"/>
            </a:defPPr>
            <a:lvl1pPr marL="0" marR="0" indent="0" algn="r" defTabSz="914400" rtl="0" eaLnBrk="0" fontAlgn="base" latinLnBrk="0" hangingPunct="0">
              <a:lnSpc>
                <a:spcPct val="100000"/>
              </a:lnSpc>
              <a:spcBef>
                <a:spcPct val="0"/>
              </a:spcBef>
              <a:spcAft>
                <a:spcPct val="0"/>
              </a:spcAft>
              <a:buClrTx/>
              <a:buSzTx/>
              <a:buFontTx/>
              <a:buNone/>
              <a:tabLst/>
              <a:defRPr sz="900" kern="1200">
                <a:solidFill>
                  <a:schemeClr val="bg1">
                    <a:lumMod val="50000"/>
                  </a:schemeClr>
                </a:solidFill>
                <a:latin typeface="+mn-lt"/>
                <a:ea typeface="ヒラギノ角ゴ Pro W3" charset="-128"/>
                <a:cs typeface="Calibri"/>
              </a:defRPr>
            </a:lvl1pPr>
            <a:lvl2pPr marL="288050" algn="l" rtl="0" eaLnBrk="0" fontAlgn="base" hangingPunct="0">
              <a:spcBef>
                <a:spcPct val="0"/>
              </a:spcBef>
              <a:spcAft>
                <a:spcPct val="0"/>
              </a:spcAft>
              <a:defRPr sz="1500" kern="1200">
                <a:solidFill>
                  <a:schemeClr val="tx1"/>
                </a:solidFill>
                <a:latin typeface="Arial" pitchFamily="34" charset="0"/>
                <a:ea typeface="ヒラギノ角ゴ Pro W3" charset="-128"/>
                <a:cs typeface="+mn-cs"/>
              </a:defRPr>
            </a:lvl2pPr>
            <a:lvl3pPr marL="576099" algn="l" rtl="0" eaLnBrk="0" fontAlgn="base" hangingPunct="0">
              <a:spcBef>
                <a:spcPct val="0"/>
              </a:spcBef>
              <a:spcAft>
                <a:spcPct val="0"/>
              </a:spcAft>
              <a:defRPr sz="1500" kern="1200">
                <a:solidFill>
                  <a:schemeClr val="tx1"/>
                </a:solidFill>
                <a:latin typeface="Arial" pitchFamily="34" charset="0"/>
                <a:ea typeface="ヒラギノ角ゴ Pro W3" charset="-128"/>
                <a:cs typeface="+mn-cs"/>
              </a:defRPr>
            </a:lvl3pPr>
            <a:lvl4pPr marL="864149" algn="l" rtl="0" eaLnBrk="0" fontAlgn="base" hangingPunct="0">
              <a:spcBef>
                <a:spcPct val="0"/>
              </a:spcBef>
              <a:spcAft>
                <a:spcPct val="0"/>
              </a:spcAft>
              <a:defRPr sz="1500" kern="1200">
                <a:solidFill>
                  <a:schemeClr val="tx1"/>
                </a:solidFill>
                <a:latin typeface="Arial" pitchFamily="34" charset="0"/>
                <a:ea typeface="ヒラギノ角ゴ Pro W3" charset="-128"/>
                <a:cs typeface="+mn-cs"/>
              </a:defRPr>
            </a:lvl4pPr>
            <a:lvl5pPr marL="1152199" algn="l" rtl="0" eaLnBrk="0" fontAlgn="base" hangingPunct="0">
              <a:spcBef>
                <a:spcPct val="0"/>
              </a:spcBef>
              <a:spcAft>
                <a:spcPct val="0"/>
              </a:spcAft>
              <a:defRPr sz="1500" kern="1200">
                <a:solidFill>
                  <a:schemeClr val="tx1"/>
                </a:solidFill>
                <a:latin typeface="Arial" pitchFamily="34" charset="0"/>
                <a:ea typeface="ヒラギノ角ゴ Pro W3" charset="-128"/>
                <a:cs typeface="+mn-cs"/>
              </a:defRPr>
            </a:lvl5pPr>
            <a:lvl6pPr marL="1440249" algn="l" defTabSz="576099" rtl="0" eaLnBrk="1" latinLnBrk="0" hangingPunct="1">
              <a:defRPr sz="1500" kern="1200">
                <a:solidFill>
                  <a:schemeClr val="tx1"/>
                </a:solidFill>
                <a:latin typeface="Arial" pitchFamily="34" charset="0"/>
                <a:ea typeface="ヒラギノ角ゴ Pro W3" charset="-128"/>
                <a:cs typeface="+mn-cs"/>
              </a:defRPr>
            </a:lvl6pPr>
            <a:lvl7pPr marL="1728297" algn="l" defTabSz="576099" rtl="0" eaLnBrk="1" latinLnBrk="0" hangingPunct="1">
              <a:defRPr sz="1500" kern="1200">
                <a:solidFill>
                  <a:schemeClr val="tx1"/>
                </a:solidFill>
                <a:latin typeface="Arial" pitchFamily="34" charset="0"/>
                <a:ea typeface="ヒラギノ角ゴ Pro W3" charset="-128"/>
                <a:cs typeface="+mn-cs"/>
              </a:defRPr>
            </a:lvl7pPr>
            <a:lvl8pPr marL="2016347" algn="l" defTabSz="576099" rtl="0" eaLnBrk="1" latinLnBrk="0" hangingPunct="1">
              <a:defRPr sz="1500" kern="1200">
                <a:solidFill>
                  <a:schemeClr val="tx1"/>
                </a:solidFill>
                <a:latin typeface="Arial" pitchFamily="34" charset="0"/>
                <a:ea typeface="ヒラギノ角ゴ Pro W3" charset="-128"/>
                <a:cs typeface="+mn-cs"/>
              </a:defRPr>
            </a:lvl8pPr>
            <a:lvl9pPr marL="2304397" algn="l" defTabSz="576099" rtl="0" eaLnBrk="1" latinLnBrk="0" hangingPunct="1">
              <a:defRPr sz="1500" kern="1200">
                <a:solidFill>
                  <a:schemeClr val="tx1"/>
                </a:solidFill>
                <a:latin typeface="Arial" pitchFamily="34" charset="0"/>
                <a:ea typeface="ヒラギノ角ゴ Pro W3" charset="-128"/>
                <a:cs typeface="+mn-cs"/>
              </a:defRPr>
            </a:lvl9pPr>
          </a:lstStyle>
          <a:p>
            <a:r>
              <a:rPr lang="en-US" dirty="0" smtClean="0"/>
              <a:t> 12/1/16       Copyright Rasmussen, Inc. Proprietary and Confidential</a:t>
            </a:r>
            <a:endParaRPr lang="en-US" dirty="0"/>
          </a:p>
        </p:txBody>
      </p:sp>
    </p:spTree>
    <p:extLst>
      <p:ext uri="{BB962C8B-B14F-4D97-AF65-F5344CB8AC3E}">
        <p14:creationId xmlns:p14="http://schemas.microsoft.com/office/powerpoint/2010/main" val="1932484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lt_Copy and Smart Ar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SmartArt Placeholder 6"/>
          <p:cNvSpPr>
            <a:spLocks noGrp="1"/>
          </p:cNvSpPr>
          <p:nvPr>
            <p:ph type="dgm" sz="quarter" idx="13"/>
          </p:nvPr>
        </p:nvSpPr>
        <p:spPr>
          <a:xfrm>
            <a:off x="4648200" y="1989665"/>
            <a:ext cx="3886200" cy="4106335"/>
          </a:xfrm>
          <a:prstGeom prst="rect">
            <a:avLst/>
          </a:prstGeom>
        </p:spPr>
      </p:sp>
      <p:sp>
        <p:nvSpPr>
          <p:cNvPr id="6" name="Content Placeholder 2"/>
          <p:cNvSpPr>
            <a:spLocks noGrp="1"/>
          </p:cNvSpPr>
          <p:nvPr>
            <p:ph sz="half" idx="1"/>
          </p:nvPr>
        </p:nvSpPr>
        <p:spPr>
          <a:xfrm>
            <a:off x="609600" y="1989665"/>
            <a:ext cx="3843053" cy="4106335"/>
          </a:xfrm>
          <a:prstGeom prst="rect">
            <a:avLst/>
          </a:prstGeom>
        </p:spPr>
        <p:txBody>
          <a:bodyPr/>
          <a:lstStyle>
            <a:lvl1pPr>
              <a:defRPr sz="1800"/>
            </a:lvl1pPr>
            <a:lvl2pPr>
              <a:defRPr sz="15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Rectangle 6"/>
          <p:cNvSpPr>
            <a:spLocks noGrp="1" noChangeArrowheads="1"/>
          </p:cNvSpPr>
          <p:nvPr>
            <p:ph type="sldNum" sz="quarter" idx="4"/>
          </p:nvPr>
        </p:nvSpPr>
        <p:spPr bwMode="auto">
          <a:xfrm>
            <a:off x="609600" y="6477000"/>
            <a:ext cx="484909" cy="381000"/>
          </a:xfrm>
          <a:prstGeom prst="rect">
            <a:avLst/>
          </a:prstGeom>
          <a:noFill/>
          <a:ln>
            <a:noFill/>
          </a:ln>
          <a:extLst/>
        </p:spPr>
        <p:txBody>
          <a:bodyPr vert="horz" wrap="square" lIns="91421" tIns="45711" rIns="91421" bIns="45711" numCol="1" anchor="t" anchorCtr="0" compatLnSpc="1">
            <a:prstTxWarp prst="textNoShape">
              <a:avLst/>
            </a:prstTxWarp>
          </a:bodyPr>
          <a:lstStyle>
            <a:lvl1pPr algn="l">
              <a:defRPr sz="900">
                <a:solidFill>
                  <a:schemeClr val="bg1">
                    <a:lumMod val="50000"/>
                  </a:schemeClr>
                </a:solidFill>
              </a:defRPr>
            </a:lvl1pPr>
          </a:lstStyle>
          <a:p>
            <a:pPr>
              <a:defRPr/>
            </a:pPr>
            <a:fld id="{EBE69CB7-0160-4D2E-9562-5B341E143E9B}" type="slidenum">
              <a:rPr lang="en-US" smtClean="0"/>
              <a:pPr>
                <a:defRPr/>
              </a:pPr>
              <a:t>‹#›</a:t>
            </a:fld>
            <a:endParaRPr lang="en-US" dirty="0"/>
          </a:p>
        </p:txBody>
      </p:sp>
      <p:sp>
        <p:nvSpPr>
          <p:cNvPr id="13" name="Title 1"/>
          <p:cNvSpPr>
            <a:spLocks noGrp="1"/>
          </p:cNvSpPr>
          <p:nvPr>
            <p:ph type="title" hasCustomPrompt="1"/>
          </p:nvPr>
        </p:nvSpPr>
        <p:spPr>
          <a:xfrm>
            <a:off x="584198" y="990600"/>
            <a:ext cx="7950201" cy="838200"/>
          </a:xfrm>
          <a:prstGeom prst="rect">
            <a:avLst/>
          </a:prstGeom>
        </p:spPr>
        <p:txBody>
          <a:bodyPr/>
          <a:lstStyle>
            <a:lvl1pPr>
              <a:defRPr sz="4400"/>
            </a:lvl1pPr>
          </a:lstStyle>
          <a:p>
            <a:r>
              <a:rPr lang="en-US" dirty="0" smtClean="0"/>
              <a:t>Click to edit Title</a:t>
            </a:r>
            <a:endParaRPr lang="en-US" dirty="0"/>
          </a:p>
        </p:txBody>
      </p:sp>
      <p:sp>
        <p:nvSpPr>
          <p:cNvPr id="8" name="Rectangle 5"/>
          <p:cNvSpPr txBox="1">
            <a:spLocks noChangeArrowheads="1"/>
          </p:cNvSpPr>
          <p:nvPr userDrawn="1"/>
        </p:nvSpPr>
        <p:spPr bwMode="auto">
          <a:xfrm>
            <a:off x="4572000" y="6477000"/>
            <a:ext cx="3962936" cy="364067"/>
          </a:xfrm>
          <a:prstGeom prst="rect">
            <a:avLst/>
          </a:prstGeom>
          <a:noFill/>
          <a:ln>
            <a:noFill/>
          </a:ln>
          <a:extLst/>
        </p:spPr>
        <p:txBody>
          <a:bodyPr vert="horz" wrap="square" lIns="91421" tIns="45711" rIns="91421" bIns="45711" numCol="1" anchor="t" anchorCtr="0" compatLnSpc="1">
            <a:prstTxWarp prst="textNoShape">
              <a:avLst/>
            </a:prstTxWarp>
          </a:bodyPr>
          <a:lstStyle>
            <a:defPPr>
              <a:defRPr lang="en-US"/>
            </a:defPPr>
            <a:lvl1pPr marL="0" marR="0" indent="0" algn="r" defTabSz="914400" rtl="0" eaLnBrk="0" fontAlgn="base" latinLnBrk="0" hangingPunct="0">
              <a:lnSpc>
                <a:spcPct val="100000"/>
              </a:lnSpc>
              <a:spcBef>
                <a:spcPct val="0"/>
              </a:spcBef>
              <a:spcAft>
                <a:spcPct val="0"/>
              </a:spcAft>
              <a:buClrTx/>
              <a:buSzTx/>
              <a:buFontTx/>
              <a:buNone/>
              <a:tabLst/>
              <a:defRPr sz="900" kern="1200">
                <a:solidFill>
                  <a:schemeClr val="bg1">
                    <a:lumMod val="50000"/>
                  </a:schemeClr>
                </a:solidFill>
                <a:latin typeface="+mn-lt"/>
                <a:ea typeface="ヒラギノ角ゴ Pro W3" charset="-128"/>
                <a:cs typeface="Calibri"/>
              </a:defRPr>
            </a:lvl1pPr>
            <a:lvl2pPr marL="288050" algn="l" rtl="0" eaLnBrk="0" fontAlgn="base" hangingPunct="0">
              <a:spcBef>
                <a:spcPct val="0"/>
              </a:spcBef>
              <a:spcAft>
                <a:spcPct val="0"/>
              </a:spcAft>
              <a:defRPr sz="1500" kern="1200">
                <a:solidFill>
                  <a:schemeClr val="tx1"/>
                </a:solidFill>
                <a:latin typeface="Arial" pitchFamily="34" charset="0"/>
                <a:ea typeface="ヒラギノ角ゴ Pro W3" charset="-128"/>
                <a:cs typeface="+mn-cs"/>
              </a:defRPr>
            </a:lvl2pPr>
            <a:lvl3pPr marL="576099" algn="l" rtl="0" eaLnBrk="0" fontAlgn="base" hangingPunct="0">
              <a:spcBef>
                <a:spcPct val="0"/>
              </a:spcBef>
              <a:spcAft>
                <a:spcPct val="0"/>
              </a:spcAft>
              <a:defRPr sz="1500" kern="1200">
                <a:solidFill>
                  <a:schemeClr val="tx1"/>
                </a:solidFill>
                <a:latin typeface="Arial" pitchFamily="34" charset="0"/>
                <a:ea typeface="ヒラギノ角ゴ Pro W3" charset="-128"/>
                <a:cs typeface="+mn-cs"/>
              </a:defRPr>
            </a:lvl3pPr>
            <a:lvl4pPr marL="864149" algn="l" rtl="0" eaLnBrk="0" fontAlgn="base" hangingPunct="0">
              <a:spcBef>
                <a:spcPct val="0"/>
              </a:spcBef>
              <a:spcAft>
                <a:spcPct val="0"/>
              </a:spcAft>
              <a:defRPr sz="1500" kern="1200">
                <a:solidFill>
                  <a:schemeClr val="tx1"/>
                </a:solidFill>
                <a:latin typeface="Arial" pitchFamily="34" charset="0"/>
                <a:ea typeface="ヒラギノ角ゴ Pro W3" charset="-128"/>
                <a:cs typeface="+mn-cs"/>
              </a:defRPr>
            </a:lvl4pPr>
            <a:lvl5pPr marL="1152199" algn="l" rtl="0" eaLnBrk="0" fontAlgn="base" hangingPunct="0">
              <a:spcBef>
                <a:spcPct val="0"/>
              </a:spcBef>
              <a:spcAft>
                <a:spcPct val="0"/>
              </a:spcAft>
              <a:defRPr sz="1500" kern="1200">
                <a:solidFill>
                  <a:schemeClr val="tx1"/>
                </a:solidFill>
                <a:latin typeface="Arial" pitchFamily="34" charset="0"/>
                <a:ea typeface="ヒラギノ角ゴ Pro W3" charset="-128"/>
                <a:cs typeface="+mn-cs"/>
              </a:defRPr>
            </a:lvl5pPr>
            <a:lvl6pPr marL="1440249" algn="l" defTabSz="576099" rtl="0" eaLnBrk="1" latinLnBrk="0" hangingPunct="1">
              <a:defRPr sz="1500" kern="1200">
                <a:solidFill>
                  <a:schemeClr val="tx1"/>
                </a:solidFill>
                <a:latin typeface="Arial" pitchFamily="34" charset="0"/>
                <a:ea typeface="ヒラギノ角ゴ Pro W3" charset="-128"/>
                <a:cs typeface="+mn-cs"/>
              </a:defRPr>
            </a:lvl6pPr>
            <a:lvl7pPr marL="1728297" algn="l" defTabSz="576099" rtl="0" eaLnBrk="1" latinLnBrk="0" hangingPunct="1">
              <a:defRPr sz="1500" kern="1200">
                <a:solidFill>
                  <a:schemeClr val="tx1"/>
                </a:solidFill>
                <a:latin typeface="Arial" pitchFamily="34" charset="0"/>
                <a:ea typeface="ヒラギノ角ゴ Pro W3" charset="-128"/>
                <a:cs typeface="+mn-cs"/>
              </a:defRPr>
            </a:lvl7pPr>
            <a:lvl8pPr marL="2016347" algn="l" defTabSz="576099" rtl="0" eaLnBrk="1" latinLnBrk="0" hangingPunct="1">
              <a:defRPr sz="1500" kern="1200">
                <a:solidFill>
                  <a:schemeClr val="tx1"/>
                </a:solidFill>
                <a:latin typeface="Arial" pitchFamily="34" charset="0"/>
                <a:ea typeface="ヒラギノ角ゴ Pro W3" charset="-128"/>
                <a:cs typeface="+mn-cs"/>
              </a:defRPr>
            </a:lvl8pPr>
            <a:lvl9pPr marL="2304397" algn="l" defTabSz="576099" rtl="0" eaLnBrk="1" latinLnBrk="0" hangingPunct="1">
              <a:defRPr sz="1500" kern="1200">
                <a:solidFill>
                  <a:schemeClr val="tx1"/>
                </a:solidFill>
                <a:latin typeface="Arial" pitchFamily="34" charset="0"/>
                <a:ea typeface="ヒラギノ角ゴ Pro W3" charset="-128"/>
                <a:cs typeface="+mn-cs"/>
              </a:defRPr>
            </a:lvl9pPr>
          </a:lstStyle>
          <a:p>
            <a:r>
              <a:rPr lang="en-US" dirty="0" smtClean="0"/>
              <a:t> 12/1/16       Copyright Rasmussen, Inc. Proprietary and Confidential</a:t>
            </a:r>
            <a:endParaRPr lang="en-US" dirty="0"/>
          </a:p>
        </p:txBody>
      </p:sp>
    </p:spTree>
    <p:extLst>
      <p:ext uri="{BB962C8B-B14F-4D97-AF65-F5344CB8AC3E}">
        <p14:creationId xmlns:p14="http://schemas.microsoft.com/office/powerpoint/2010/main" val="18461384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lt_Smart Ar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SmartArt Placeholder 6"/>
          <p:cNvSpPr>
            <a:spLocks noGrp="1"/>
          </p:cNvSpPr>
          <p:nvPr>
            <p:ph type="dgm" sz="quarter" idx="13"/>
          </p:nvPr>
        </p:nvSpPr>
        <p:spPr>
          <a:xfrm>
            <a:off x="593875" y="1981200"/>
            <a:ext cx="7940525" cy="4114800"/>
          </a:xfrm>
          <a:prstGeom prst="rect">
            <a:avLst/>
          </a:prstGeom>
        </p:spPr>
      </p:sp>
      <p:sp>
        <p:nvSpPr>
          <p:cNvPr id="11" name="Rectangle 6"/>
          <p:cNvSpPr>
            <a:spLocks noGrp="1" noChangeArrowheads="1"/>
          </p:cNvSpPr>
          <p:nvPr>
            <p:ph type="sldNum" sz="quarter" idx="4"/>
          </p:nvPr>
        </p:nvSpPr>
        <p:spPr bwMode="auto">
          <a:xfrm>
            <a:off x="609600" y="6477000"/>
            <a:ext cx="484909" cy="381000"/>
          </a:xfrm>
          <a:prstGeom prst="rect">
            <a:avLst/>
          </a:prstGeom>
          <a:noFill/>
          <a:ln>
            <a:noFill/>
          </a:ln>
          <a:extLst/>
        </p:spPr>
        <p:txBody>
          <a:bodyPr vert="horz" wrap="square" lIns="91421" tIns="45711" rIns="91421" bIns="45711" numCol="1" anchor="t" anchorCtr="0" compatLnSpc="1">
            <a:prstTxWarp prst="textNoShape">
              <a:avLst/>
            </a:prstTxWarp>
          </a:bodyPr>
          <a:lstStyle>
            <a:lvl1pPr algn="l">
              <a:defRPr sz="900">
                <a:solidFill>
                  <a:schemeClr val="bg1">
                    <a:lumMod val="50000"/>
                  </a:schemeClr>
                </a:solidFill>
              </a:defRPr>
            </a:lvl1pPr>
          </a:lstStyle>
          <a:p>
            <a:pPr>
              <a:defRPr/>
            </a:pPr>
            <a:fld id="{EBE69CB7-0160-4D2E-9562-5B341E143E9B}" type="slidenum">
              <a:rPr lang="en-US" smtClean="0"/>
              <a:pPr>
                <a:defRPr/>
              </a:pPr>
              <a:t>‹#›</a:t>
            </a:fld>
            <a:endParaRPr lang="en-US" dirty="0"/>
          </a:p>
        </p:txBody>
      </p:sp>
      <p:sp>
        <p:nvSpPr>
          <p:cNvPr id="12" name="Title 1"/>
          <p:cNvSpPr>
            <a:spLocks noGrp="1"/>
          </p:cNvSpPr>
          <p:nvPr>
            <p:ph type="title" hasCustomPrompt="1"/>
          </p:nvPr>
        </p:nvSpPr>
        <p:spPr>
          <a:xfrm>
            <a:off x="584198" y="990600"/>
            <a:ext cx="7950201" cy="838200"/>
          </a:xfrm>
          <a:prstGeom prst="rect">
            <a:avLst/>
          </a:prstGeom>
        </p:spPr>
        <p:txBody>
          <a:bodyPr/>
          <a:lstStyle>
            <a:lvl1pPr>
              <a:defRPr sz="4400"/>
            </a:lvl1pPr>
          </a:lstStyle>
          <a:p>
            <a:r>
              <a:rPr lang="en-US" dirty="0" smtClean="0"/>
              <a:t>Click to edit Title</a:t>
            </a:r>
            <a:endParaRPr lang="en-US" dirty="0"/>
          </a:p>
        </p:txBody>
      </p:sp>
      <p:sp>
        <p:nvSpPr>
          <p:cNvPr id="6" name="Rectangle 5"/>
          <p:cNvSpPr txBox="1">
            <a:spLocks noChangeArrowheads="1"/>
          </p:cNvSpPr>
          <p:nvPr userDrawn="1"/>
        </p:nvSpPr>
        <p:spPr bwMode="auto">
          <a:xfrm>
            <a:off x="4572000" y="6477000"/>
            <a:ext cx="3962936" cy="364067"/>
          </a:xfrm>
          <a:prstGeom prst="rect">
            <a:avLst/>
          </a:prstGeom>
          <a:noFill/>
          <a:ln>
            <a:noFill/>
          </a:ln>
          <a:extLst/>
        </p:spPr>
        <p:txBody>
          <a:bodyPr vert="horz" wrap="square" lIns="91421" tIns="45711" rIns="91421" bIns="45711" numCol="1" anchor="t" anchorCtr="0" compatLnSpc="1">
            <a:prstTxWarp prst="textNoShape">
              <a:avLst/>
            </a:prstTxWarp>
          </a:bodyPr>
          <a:lstStyle>
            <a:defPPr>
              <a:defRPr lang="en-US"/>
            </a:defPPr>
            <a:lvl1pPr marL="0" marR="0" indent="0" algn="r" defTabSz="914400" rtl="0" eaLnBrk="0" fontAlgn="base" latinLnBrk="0" hangingPunct="0">
              <a:lnSpc>
                <a:spcPct val="100000"/>
              </a:lnSpc>
              <a:spcBef>
                <a:spcPct val="0"/>
              </a:spcBef>
              <a:spcAft>
                <a:spcPct val="0"/>
              </a:spcAft>
              <a:buClrTx/>
              <a:buSzTx/>
              <a:buFontTx/>
              <a:buNone/>
              <a:tabLst/>
              <a:defRPr sz="900" kern="1200">
                <a:solidFill>
                  <a:schemeClr val="bg1">
                    <a:lumMod val="50000"/>
                  </a:schemeClr>
                </a:solidFill>
                <a:latin typeface="+mn-lt"/>
                <a:ea typeface="ヒラギノ角ゴ Pro W3" charset="-128"/>
                <a:cs typeface="Calibri"/>
              </a:defRPr>
            </a:lvl1pPr>
            <a:lvl2pPr marL="288050" algn="l" rtl="0" eaLnBrk="0" fontAlgn="base" hangingPunct="0">
              <a:spcBef>
                <a:spcPct val="0"/>
              </a:spcBef>
              <a:spcAft>
                <a:spcPct val="0"/>
              </a:spcAft>
              <a:defRPr sz="1500" kern="1200">
                <a:solidFill>
                  <a:schemeClr val="tx1"/>
                </a:solidFill>
                <a:latin typeface="Arial" pitchFamily="34" charset="0"/>
                <a:ea typeface="ヒラギノ角ゴ Pro W3" charset="-128"/>
                <a:cs typeface="+mn-cs"/>
              </a:defRPr>
            </a:lvl2pPr>
            <a:lvl3pPr marL="576099" algn="l" rtl="0" eaLnBrk="0" fontAlgn="base" hangingPunct="0">
              <a:spcBef>
                <a:spcPct val="0"/>
              </a:spcBef>
              <a:spcAft>
                <a:spcPct val="0"/>
              </a:spcAft>
              <a:defRPr sz="1500" kern="1200">
                <a:solidFill>
                  <a:schemeClr val="tx1"/>
                </a:solidFill>
                <a:latin typeface="Arial" pitchFamily="34" charset="0"/>
                <a:ea typeface="ヒラギノ角ゴ Pro W3" charset="-128"/>
                <a:cs typeface="+mn-cs"/>
              </a:defRPr>
            </a:lvl3pPr>
            <a:lvl4pPr marL="864149" algn="l" rtl="0" eaLnBrk="0" fontAlgn="base" hangingPunct="0">
              <a:spcBef>
                <a:spcPct val="0"/>
              </a:spcBef>
              <a:spcAft>
                <a:spcPct val="0"/>
              </a:spcAft>
              <a:defRPr sz="1500" kern="1200">
                <a:solidFill>
                  <a:schemeClr val="tx1"/>
                </a:solidFill>
                <a:latin typeface="Arial" pitchFamily="34" charset="0"/>
                <a:ea typeface="ヒラギノ角ゴ Pro W3" charset="-128"/>
                <a:cs typeface="+mn-cs"/>
              </a:defRPr>
            </a:lvl4pPr>
            <a:lvl5pPr marL="1152199" algn="l" rtl="0" eaLnBrk="0" fontAlgn="base" hangingPunct="0">
              <a:spcBef>
                <a:spcPct val="0"/>
              </a:spcBef>
              <a:spcAft>
                <a:spcPct val="0"/>
              </a:spcAft>
              <a:defRPr sz="1500" kern="1200">
                <a:solidFill>
                  <a:schemeClr val="tx1"/>
                </a:solidFill>
                <a:latin typeface="Arial" pitchFamily="34" charset="0"/>
                <a:ea typeface="ヒラギノ角ゴ Pro W3" charset="-128"/>
                <a:cs typeface="+mn-cs"/>
              </a:defRPr>
            </a:lvl5pPr>
            <a:lvl6pPr marL="1440249" algn="l" defTabSz="576099" rtl="0" eaLnBrk="1" latinLnBrk="0" hangingPunct="1">
              <a:defRPr sz="1500" kern="1200">
                <a:solidFill>
                  <a:schemeClr val="tx1"/>
                </a:solidFill>
                <a:latin typeface="Arial" pitchFamily="34" charset="0"/>
                <a:ea typeface="ヒラギノ角ゴ Pro W3" charset="-128"/>
                <a:cs typeface="+mn-cs"/>
              </a:defRPr>
            </a:lvl6pPr>
            <a:lvl7pPr marL="1728297" algn="l" defTabSz="576099" rtl="0" eaLnBrk="1" latinLnBrk="0" hangingPunct="1">
              <a:defRPr sz="1500" kern="1200">
                <a:solidFill>
                  <a:schemeClr val="tx1"/>
                </a:solidFill>
                <a:latin typeface="Arial" pitchFamily="34" charset="0"/>
                <a:ea typeface="ヒラギノ角ゴ Pro W3" charset="-128"/>
                <a:cs typeface="+mn-cs"/>
              </a:defRPr>
            </a:lvl7pPr>
            <a:lvl8pPr marL="2016347" algn="l" defTabSz="576099" rtl="0" eaLnBrk="1" latinLnBrk="0" hangingPunct="1">
              <a:defRPr sz="1500" kern="1200">
                <a:solidFill>
                  <a:schemeClr val="tx1"/>
                </a:solidFill>
                <a:latin typeface="Arial" pitchFamily="34" charset="0"/>
                <a:ea typeface="ヒラギノ角ゴ Pro W3" charset="-128"/>
                <a:cs typeface="+mn-cs"/>
              </a:defRPr>
            </a:lvl8pPr>
            <a:lvl9pPr marL="2304397" algn="l" defTabSz="576099" rtl="0" eaLnBrk="1" latinLnBrk="0" hangingPunct="1">
              <a:defRPr sz="1500" kern="1200">
                <a:solidFill>
                  <a:schemeClr val="tx1"/>
                </a:solidFill>
                <a:latin typeface="Arial" pitchFamily="34" charset="0"/>
                <a:ea typeface="ヒラギノ角ゴ Pro W3" charset="-128"/>
                <a:cs typeface="+mn-cs"/>
              </a:defRPr>
            </a:lvl9pPr>
          </a:lstStyle>
          <a:p>
            <a:r>
              <a:rPr lang="en-US" dirty="0" smtClean="0"/>
              <a:t> 12/1/16       Copyright Rasmussen, Inc. Proprietary and Confidential</a:t>
            </a:r>
            <a:endParaRPr lang="en-US" dirty="0"/>
          </a:p>
        </p:txBody>
      </p:sp>
    </p:spTree>
    <p:extLst>
      <p:ext uri="{BB962C8B-B14F-4D97-AF65-F5344CB8AC3E}">
        <p14:creationId xmlns:p14="http://schemas.microsoft.com/office/powerpoint/2010/main" val="1037527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_big copy">
    <p:spTree>
      <p:nvGrpSpPr>
        <p:cNvPr id="1" name=""/>
        <p:cNvGrpSpPr/>
        <p:nvPr/>
      </p:nvGrpSpPr>
      <p:grpSpPr>
        <a:xfrm>
          <a:off x="0" y="0"/>
          <a:ext cx="0" cy="0"/>
          <a:chOff x="0" y="0"/>
          <a:chExt cx="0" cy="0"/>
        </a:xfrm>
      </p:grpSpPr>
      <p:sp>
        <p:nvSpPr>
          <p:cNvPr id="8" name="Rectangle 5"/>
          <p:cNvSpPr>
            <a:spLocks noGrp="1" noChangeArrowheads="1"/>
          </p:cNvSpPr>
          <p:nvPr>
            <p:ph type="ftr" sz="quarter" idx="3"/>
          </p:nvPr>
        </p:nvSpPr>
        <p:spPr bwMode="auto">
          <a:xfrm>
            <a:off x="4572000" y="6324600"/>
            <a:ext cx="3962936" cy="364067"/>
          </a:xfrm>
          <a:prstGeom prst="rect">
            <a:avLst/>
          </a:prstGeom>
          <a:noFill/>
          <a:ln>
            <a:noFill/>
          </a:ln>
          <a:extLst/>
        </p:spPr>
        <p:txBody>
          <a:bodyPr vert="horz" wrap="square" lIns="91421" tIns="45711" rIns="91421" bIns="45711" numCol="1" anchor="t" anchorCtr="0" compatLnSpc="1">
            <a:prstTxWarp prst="textNoShape">
              <a:avLst/>
            </a:prstTxWarp>
          </a:bodyPr>
          <a:lstStyle>
            <a:lvl1pPr marL="0" marR="0" indent="0" algn="r" defTabSz="914400" rtl="0" eaLnBrk="0" fontAlgn="base" latinLnBrk="0" hangingPunct="0">
              <a:lnSpc>
                <a:spcPct val="100000"/>
              </a:lnSpc>
              <a:spcBef>
                <a:spcPct val="0"/>
              </a:spcBef>
              <a:spcAft>
                <a:spcPct val="0"/>
              </a:spcAft>
              <a:buClrTx/>
              <a:buSzTx/>
              <a:buFontTx/>
              <a:buNone/>
              <a:tabLst/>
              <a:defRPr sz="900">
                <a:solidFill>
                  <a:schemeClr val="bg1">
                    <a:lumMod val="50000"/>
                  </a:schemeClr>
                </a:solidFill>
              </a:defRPr>
            </a:lvl1pPr>
          </a:lstStyle>
          <a:p>
            <a:r>
              <a:rPr lang="en-US" dirty="0" smtClean="0"/>
              <a:t> 12/1/16       Copyright Rasmussen, Inc. Proprietary and Confidential</a:t>
            </a:r>
            <a:endParaRPr lang="en-US" dirty="0"/>
          </a:p>
        </p:txBody>
      </p:sp>
      <p:sp>
        <p:nvSpPr>
          <p:cNvPr id="9" name="Rectangle 6"/>
          <p:cNvSpPr>
            <a:spLocks noGrp="1" noChangeArrowheads="1"/>
          </p:cNvSpPr>
          <p:nvPr>
            <p:ph type="sldNum" sz="quarter" idx="4"/>
          </p:nvPr>
        </p:nvSpPr>
        <p:spPr bwMode="auto">
          <a:xfrm>
            <a:off x="1343891" y="6324600"/>
            <a:ext cx="484909" cy="381000"/>
          </a:xfrm>
          <a:prstGeom prst="rect">
            <a:avLst/>
          </a:prstGeom>
          <a:noFill/>
          <a:ln>
            <a:noFill/>
          </a:ln>
          <a:extLst/>
        </p:spPr>
        <p:txBody>
          <a:bodyPr vert="horz" wrap="square" lIns="91421" tIns="45711" rIns="91421" bIns="45711" numCol="1" anchor="t" anchorCtr="0" compatLnSpc="1">
            <a:prstTxWarp prst="textNoShape">
              <a:avLst/>
            </a:prstTxWarp>
          </a:bodyPr>
          <a:lstStyle>
            <a:lvl1pPr algn="l">
              <a:defRPr sz="900">
                <a:solidFill>
                  <a:schemeClr val="bg1">
                    <a:lumMod val="50000"/>
                  </a:schemeClr>
                </a:solidFill>
              </a:defRPr>
            </a:lvl1pPr>
          </a:lstStyle>
          <a:p>
            <a:pPr>
              <a:defRPr/>
            </a:pPr>
            <a:fld id="{EBE69CB7-0160-4D2E-9562-5B341E143E9B}" type="slidenum">
              <a:rPr lang="en-US" smtClean="0"/>
              <a:pPr>
                <a:defRPr/>
              </a:pPr>
              <a:t>‹#›</a:t>
            </a:fld>
            <a:endParaRPr lang="en-US" dirty="0"/>
          </a:p>
        </p:txBody>
      </p:sp>
      <p:sp>
        <p:nvSpPr>
          <p:cNvPr id="10" name="Content Placeholder 2"/>
          <p:cNvSpPr>
            <a:spLocks noGrp="1"/>
          </p:cNvSpPr>
          <p:nvPr>
            <p:ph idx="1"/>
          </p:nvPr>
        </p:nvSpPr>
        <p:spPr>
          <a:xfrm>
            <a:off x="584198" y="1423610"/>
            <a:ext cx="7950201" cy="4291390"/>
          </a:xfrm>
          <a:prstGeom prst="rect">
            <a:avLst/>
          </a:prstGeom>
        </p:spPr>
        <p:txBody>
          <a:bodyPr/>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
          <p:cNvSpPr>
            <a:spLocks noGrp="1"/>
          </p:cNvSpPr>
          <p:nvPr>
            <p:ph type="title" hasCustomPrompt="1"/>
          </p:nvPr>
        </p:nvSpPr>
        <p:spPr>
          <a:xfrm>
            <a:off x="584198" y="457200"/>
            <a:ext cx="7950201" cy="838200"/>
          </a:xfrm>
          <a:prstGeom prst="rect">
            <a:avLst/>
          </a:prstGeom>
        </p:spPr>
        <p:txBody>
          <a:bodyPr/>
          <a:lstStyle>
            <a:lvl1pPr>
              <a:defRPr sz="4400"/>
            </a:lvl1pPr>
          </a:lstStyle>
          <a:p>
            <a:r>
              <a:rPr lang="en-US" dirty="0" smtClean="0"/>
              <a:t>Click to edit Title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_Two column copy">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79361" y="1417320"/>
            <a:ext cx="3928534" cy="4526280"/>
          </a:xfrm>
          <a:prstGeom prst="rect">
            <a:avLst/>
          </a:prstGeom>
        </p:spPr>
        <p:txBody>
          <a:bodyPr/>
          <a:lstStyle>
            <a:lvl1pPr>
              <a:defRPr sz="1800"/>
            </a:lvl1pPr>
            <a:lvl2pPr>
              <a:defRPr sz="15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68760" y="1417320"/>
            <a:ext cx="3865640" cy="4526280"/>
          </a:xfrm>
          <a:prstGeom prst="rect">
            <a:avLst/>
          </a:prstGeom>
        </p:spPr>
        <p:txBody>
          <a:bodyPr/>
          <a:lstStyle>
            <a:lvl1pPr>
              <a:defRPr sz="1800"/>
            </a:lvl1pPr>
            <a:lvl2pPr>
              <a:defRPr sz="15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Box 4"/>
          <p:cNvSpPr txBox="1"/>
          <p:nvPr userDrawn="1"/>
        </p:nvSpPr>
        <p:spPr>
          <a:xfrm>
            <a:off x="203200" y="4030133"/>
            <a:ext cx="184666" cy="323165"/>
          </a:xfrm>
          <a:prstGeom prst="rect">
            <a:avLst/>
          </a:prstGeom>
          <a:noFill/>
        </p:spPr>
        <p:txBody>
          <a:bodyPr wrap="none" rtlCol="0">
            <a:spAutoFit/>
          </a:bodyPr>
          <a:lstStyle/>
          <a:p>
            <a:endParaRPr lang="en-US" dirty="0"/>
          </a:p>
        </p:txBody>
      </p:sp>
      <p:sp>
        <p:nvSpPr>
          <p:cNvPr id="9" name="Rectangle 6"/>
          <p:cNvSpPr>
            <a:spLocks noGrp="1" noChangeArrowheads="1"/>
          </p:cNvSpPr>
          <p:nvPr>
            <p:ph type="sldNum" sz="quarter" idx="4"/>
          </p:nvPr>
        </p:nvSpPr>
        <p:spPr bwMode="auto">
          <a:xfrm>
            <a:off x="1343891" y="6324600"/>
            <a:ext cx="484909" cy="381000"/>
          </a:xfrm>
          <a:prstGeom prst="rect">
            <a:avLst/>
          </a:prstGeom>
          <a:noFill/>
          <a:ln>
            <a:noFill/>
          </a:ln>
          <a:extLst/>
        </p:spPr>
        <p:txBody>
          <a:bodyPr vert="horz" wrap="square" lIns="91421" tIns="45711" rIns="91421" bIns="45711" numCol="1" anchor="t" anchorCtr="0" compatLnSpc="1">
            <a:prstTxWarp prst="textNoShape">
              <a:avLst/>
            </a:prstTxWarp>
          </a:bodyPr>
          <a:lstStyle>
            <a:lvl1pPr algn="l">
              <a:defRPr sz="900">
                <a:solidFill>
                  <a:schemeClr val="bg1">
                    <a:lumMod val="50000"/>
                  </a:schemeClr>
                </a:solidFill>
              </a:defRPr>
            </a:lvl1pPr>
          </a:lstStyle>
          <a:p>
            <a:pPr>
              <a:defRPr/>
            </a:pPr>
            <a:fld id="{EBE69CB7-0160-4D2E-9562-5B341E143E9B}" type="slidenum">
              <a:rPr lang="en-US" smtClean="0"/>
              <a:pPr>
                <a:defRPr/>
              </a:pPr>
              <a:t>‹#›</a:t>
            </a:fld>
            <a:endParaRPr lang="en-US" dirty="0"/>
          </a:p>
        </p:txBody>
      </p:sp>
      <p:sp>
        <p:nvSpPr>
          <p:cNvPr id="10" name="Title 1"/>
          <p:cNvSpPr>
            <a:spLocks noGrp="1"/>
          </p:cNvSpPr>
          <p:nvPr>
            <p:ph type="title" hasCustomPrompt="1"/>
          </p:nvPr>
        </p:nvSpPr>
        <p:spPr>
          <a:xfrm>
            <a:off x="584198" y="457200"/>
            <a:ext cx="7950201" cy="838200"/>
          </a:xfrm>
          <a:prstGeom prst="rect">
            <a:avLst/>
          </a:prstGeom>
        </p:spPr>
        <p:txBody>
          <a:bodyPr/>
          <a:lstStyle>
            <a:lvl1pPr>
              <a:defRPr sz="4400"/>
            </a:lvl1pPr>
          </a:lstStyle>
          <a:p>
            <a:r>
              <a:rPr lang="en-US" dirty="0" smtClean="0"/>
              <a:t>Click to edit Title</a:t>
            </a:r>
            <a:endParaRPr lang="en-US" dirty="0"/>
          </a:p>
        </p:txBody>
      </p:sp>
      <p:sp>
        <p:nvSpPr>
          <p:cNvPr id="11" name="Rectangle 5"/>
          <p:cNvSpPr>
            <a:spLocks noGrp="1" noChangeArrowheads="1"/>
          </p:cNvSpPr>
          <p:nvPr>
            <p:ph type="ftr" sz="quarter" idx="3"/>
          </p:nvPr>
        </p:nvSpPr>
        <p:spPr bwMode="auto">
          <a:xfrm>
            <a:off x="4572000" y="6324600"/>
            <a:ext cx="3962936" cy="364067"/>
          </a:xfrm>
          <a:prstGeom prst="rect">
            <a:avLst/>
          </a:prstGeom>
          <a:noFill/>
          <a:ln>
            <a:noFill/>
          </a:ln>
          <a:extLst/>
        </p:spPr>
        <p:txBody>
          <a:bodyPr vert="horz" wrap="square" lIns="91421" tIns="45711" rIns="91421" bIns="45711" numCol="1" anchor="t" anchorCtr="0" compatLnSpc="1">
            <a:prstTxWarp prst="textNoShape">
              <a:avLst/>
            </a:prstTxWarp>
          </a:bodyPr>
          <a:lstStyle>
            <a:lvl1pPr marL="0" marR="0" indent="0" algn="r" defTabSz="914400" rtl="0" eaLnBrk="0" fontAlgn="base" latinLnBrk="0" hangingPunct="0">
              <a:lnSpc>
                <a:spcPct val="100000"/>
              </a:lnSpc>
              <a:spcBef>
                <a:spcPct val="0"/>
              </a:spcBef>
              <a:spcAft>
                <a:spcPct val="0"/>
              </a:spcAft>
              <a:buClrTx/>
              <a:buSzTx/>
              <a:buFontTx/>
              <a:buNone/>
              <a:tabLst/>
              <a:defRPr sz="900">
                <a:solidFill>
                  <a:schemeClr val="bg1">
                    <a:lumMod val="50000"/>
                  </a:schemeClr>
                </a:solidFill>
              </a:defRPr>
            </a:lvl1pPr>
          </a:lstStyle>
          <a:p>
            <a:r>
              <a:rPr lang="en-US" dirty="0" smtClean="0"/>
              <a:t> 12/1/16       Copyright Rasmussen, Inc. Proprietary and Confidential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_copy and tab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91456" y="1423610"/>
            <a:ext cx="3843053" cy="4495800"/>
          </a:xfrm>
          <a:prstGeom prst="rect">
            <a:avLst/>
          </a:prstGeom>
        </p:spPr>
        <p:txBody>
          <a:bodyPr/>
          <a:lstStyle>
            <a:lvl1pPr>
              <a:defRPr sz="1800"/>
            </a:lvl1pPr>
            <a:lvl2pPr>
              <a:defRPr sz="15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able Placeholder 6"/>
          <p:cNvSpPr>
            <a:spLocks noGrp="1"/>
          </p:cNvSpPr>
          <p:nvPr>
            <p:ph type="tbl" sz="quarter" idx="12"/>
          </p:nvPr>
        </p:nvSpPr>
        <p:spPr>
          <a:xfrm>
            <a:off x="4572000" y="1423610"/>
            <a:ext cx="3962400" cy="4495800"/>
          </a:xfrm>
          <a:prstGeom prst="rect">
            <a:avLst/>
          </a:prstGeom>
        </p:spPr>
        <p:txBody>
          <a:bodyPr/>
          <a:lstStyle/>
          <a:p>
            <a:endParaRPr lang="en-US" dirty="0"/>
          </a:p>
        </p:txBody>
      </p:sp>
      <p:sp>
        <p:nvSpPr>
          <p:cNvPr id="9" name="Rectangle 6"/>
          <p:cNvSpPr>
            <a:spLocks noGrp="1" noChangeArrowheads="1"/>
          </p:cNvSpPr>
          <p:nvPr>
            <p:ph type="sldNum" sz="quarter" idx="4"/>
          </p:nvPr>
        </p:nvSpPr>
        <p:spPr bwMode="auto">
          <a:xfrm>
            <a:off x="1343891" y="6324600"/>
            <a:ext cx="484909" cy="381000"/>
          </a:xfrm>
          <a:prstGeom prst="rect">
            <a:avLst/>
          </a:prstGeom>
          <a:noFill/>
          <a:ln>
            <a:noFill/>
          </a:ln>
          <a:extLst/>
        </p:spPr>
        <p:txBody>
          <a:bodyPr vert="horz" wrap="square" lIns="91421" tIns="45711" rIns="91421" bIns="45711" numCol="1" anchor="t" anchorCtr="0" compatLnSpc="1">
            <a:prstTxWarp prst="textNoShape">
              <a:avLst/>
            </a:prstTxWarp>
          </a:bodyPr>
          <a:lstStyle>
            <a:lvl1pPr algn="l">
              <a:defRPr sz="900">
                <a:solidFill>
                  <a:schemeClr val="bg1">
                    <a:lumMod val="50000"/>
                  </a:schemeClr>
                </a:solidFill>
              </a:defRPr>
            </a:lvl1pPr>
          </a:lstStyle>
          <a:p>
            <a:pPr>
              <a:defRPr/>
            </a:pPr>
            <a:fld id="{EBE69CB7-0160-4D2E-9562-5B341E143E9B}" type="slidenum">
              <a:rPr lang="en-US" smtClean="0"/>
              <a:pPr>
                <a:defRPr/>
              </a:pPr>
              <a:t>‹#›</a:t>
            </a:fld>
            <a:endParaRPr lang="en-US" dirty="0"/>
          </a:p>
        </p:txBody>
      </p:sp>
      <p:sp>
        <p:nvSpPr>
          <p:cNvPr id="10" name="Title 1"/>
          <p:cNvSpPr>
            <a:spLocks noGrp="1"/>
          </p:cNvSpPr>
          <p:nvPr>
            <p:ph type="title" hasCustomPrompt="1"/>
          </p:nvPr>
        </p:nvSpPr>
        <p:spPr>
          <a:xfrm>
            <a:off x="584198" y="457200"/>
            <a:ext cx="7950201" cy="838200"/>
          </a:xfrm>
          <a:prstGeom prst="rect">
            <a:avLst/>
          </a:prstGeom>
        </p:spPr>
        <p:txBody>
          <a:bodyPr/>
          <a:lstStyle>
            <a:lvl1pPr>
              <a:defRPr sz="4400"/>
            </a:lvl1pPr>
          </a:lstStyle>
          <a:p>
            <a:r>
              <a:rPr lang="en-US" dirty="0" smtClean="0"/>
              <a:t>Click to edit Title</a:t>
            </a:r>
            <a:endParaRPr lang="en-US" dirty="0"/>
          </a:p>
        </p:txBody>
      </p:sp>
      <p:sp>
        <p:nvSpPr>
          <p:cNvPr id="11" name="Rectangle 5"/>
          <p:cNvSpPr>
            <a:spLocks noGrp="1" noChangeArrowheads="1"/>
          </p:cNvSpPr>
          <p:nvPr>
            <p:ph type="ftr" sz="quarter" idx="3"/>
          </p:nvPr>
        </p:nvSpPr>
        <p:spPr bwMode="auto">
          <a:xfrm>
            <a:off x="4572000" y="6324600"/>
            <a:ext cx="3962936" cy="364067"/>
          </a:xfrm>
          <a:prstGeom prst="rect">
            <a:avLst/>
          </a:prstGeom>
          <a:noFill/>
          <a:ln>
            <a:noFill/>
          </a:ln>
          <a:extLst/>
        </p:spPr>
        <p:txBody>
          <a:bodyPr vert="horz" wrap="square" lIns="91421" tIns="45711" rIns="91421" bIns="45711" numCol="1" anchor="t" anchorCtr="0" compatLnSpc="1">
            <a:prstTxWarp prst="textNoShape">
              <a:avLst/>
            </a:prstTxWarp>
          </a:bodyPr>
          <a:lstStyle>
            <a:lvl1pPr marL="0" marR="0" indent="0" algn="r" defTabSz="914400" rtl="0" eaLnBrk="0" fontAlgn="base" latinLnBrk="0" hangingPunct="0">
              <a:lnSpc>
                <a:spcPct val="100000"/>
              </a:lnSpc>
              <a:spcBef>
                <a:spcPct val="0"/>
              </a:spcBef>
              <a:spcAft>
                <a:spcPct val="0"/>
              </a:spcAft>
              <a:buClrTx/>
              <a:buSzTx/>
              <a:buFontTx/>
              <a:buNone/>
              <a:tabLst/>
              <a:defRPr sz="900">
                <a:solidFill>
                  <a:schemeClr val="bg1">
                    <a:lumMod val="50000"/>
                  </a:schemeClr>
                </a:solidFill>
              </a:defRPr>
            </a:lvl1pPr>
          </a:lstStyle>
          <a:p>
            <a:r>
              <a:rPr lang="en-US" dirty="0" smtClean="0"/>
              <a:t> 12/1/16       Copyright Rasmussen, Inc. Proprietary and Confidential</a:t>
            </a:r>
            <a:endParaRPr lang="en-US" dirty="0"/>
          </a:p>
        </p:txBody>
      </p:sp>
    </p:spTree>
    <p:extLst>
      <p:ext uri="{BB962C8B-B14F-4D97-AF65-F5344CB8AC3E}">
        <p14:creationId xmlns:p14="http://schemas.microsoft.com/office/powerpoint/2010/main" val="899078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in_Copy and Smart Art">
    <p:spTree>
      <p:nvGrpSpPr>
        <p:cNvPr id="1" name=""/>
        <p:cNvGrpSpPr/>
        <p:nvPr/>
      </p:nvGrpSpPr>
      <p:grpSpPr>
        <a:xfrm>
          <a:off x="0" y="0"/>
          <a:ext cx="0" cy="0"/>
          <a:chOff x="0" y="0"/>
          <a:chExt cx="0" cy="0"/>
        </a:xfrm>
      </p:grpSpPr>
      <p:sp>
        <p:nvSpPr>
          <p:cNvPr id="7" name="SmartArt Placeholder 6"/>
          <p:cNvSpPr>
            <a:spLocks noGrp="1"/>
          </p:cNvSpPr>
          <p:nvPr>
            <p:ph type="dgm" sz="quarter" idx="13"/>
          </p:nvPr>
        </p:nvSpPr>
        <p:spPr>
          <a:xfrm>
            <a:off x="4766734" y="1407885"/>
            <a:ext cx="3767666" cy="4535715"/>
          </a:xfrm>
          <a:prstGeom prst="rect">
            <a:avLst/>
          </a:prstGeom>
        </p:spPr>
      </p:sp>
      <p:sp>
        <p:nvSpPr>
          <p:cNvPr id="6" name="Content Placeholder 2"/>
          <p:cNvSpPr>
            <a:spLocks noGrp="1"/>
          </p:cNvSpPr>
          <p:nvPr>
            <p:ph sz="half" idx="1"/>
          </p:nvPr>
        </p:nvSpPr>
        <p:spPr>
          <a:xfrm>
            <a:off x="609600" y="1407885"/>
            <a:ext cx="3843053" cy="4535715"/>
          </a:xfrm>
          <a:prstGeom prst="rect">
            <a:avLst/>
          </a:prstGeom>
        </p:spPr>
        <p:txBody>
          <a:bodyPr/>
          <a:lstStyle>
            <a:lvl1pPr>
              <a:defRPr sz="1800"/>
            </a:lvl1pPr>
            <a:lvl2pPr>
              <a:defRPr sz="15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6"/>
          <p:cNvSpPr>
            <a:spLocks noGrp="1" noChangeArrowheads="1"/>
          </p:cNvSpPr>
          <p:nvPr>
            <p:ph type="sldNum" sz="quarter" idx="4"/>
          </p:nvPr>
        </p:nvSpPr>
        <p:spPr bwMode="auto">
          <a:xfrm>
            <a:off x="1343891" y="6324600"/>
            <a:ext cx="484909" cy="381000"/>
          </a:xfrm>
          <a:prstGeom prst="rect">
            <a:avLst/>
          </a:prstGeom>
          <a:noFill/>
          <a:ln>
            <a:noFill/>
          </a:ln>
          <a:extLst/>
        </p:spPr>
        <p:txBody>
          <a:bodyPr vert="horz" wrap="square" lIns="91421" tIns="45711" rIns="91421" bIns="45711" numCol="1" anchor="t" anchorCtr="0" compatLnSpc="1">
            <a:prstTxWarp prst="textNoShape">
              <a:avLst/>
            </a:prstTxWarp>
          </a:bodyPr>
          <a:lstStyle>
            <a:lvl1pPr algn="l">
              <a:defRPr sz="900">
                <a:solidFill>
                  <a:schemeClr val="bg1">
                    <a:lumMod val="50000"/>
                  </a:schemeClr>
                </a:solidFill>
              </a:defRPr>
            </a:lvl1pPr>
          </a:lstStyle>
          <a:p>
            <a:pPr>
              <a:defRPr/>
            </a:pPr>
            <a:fld id="{EBE69CB7-0160-4D2E-9562-5B341E143E9B}" type="slidenum">
              <a:rPr lang="en-US" smtClean="0"/>
              <a:pPr>
                <a:defRPr/>
              </a:pPr>
              <a:t>‹#›</a:t>
            </a:fld>
            <a:endParaRPr lang="en-US" dirty="0"/>
          </a:p>
        </p:txBody>
      </p:sp>
      <p:sp>
        <p:nvSpPr>
          <p:cNvPr id="10" name="Title 1"/>
          <p:cNvSpPr>
            <a:spLocks noGrp="1"/>
          </p:cNvSpPr>
          <p:nvPr>
            <p:ph type="title" hasCustomPrompt="1"/>
          </p:nvPr>
        </p:nvSpPr>
        <p:spPr>
          <a:xfrm>
            <a:off x="584198" y="457200"/>
            <a:ext cx="7950201" cy="838200"/>
          </a:xfrm>
          <a:prstGeom prst="rect">
            <a:avLst/>
          </a:prstGeom>
        </p:spPr>
        <p:txBody>
          <a:bodyPr/>
          <a:lstStyle>
            <a:lvl1pPr>
              <a:defRPr sz="4400"/>
            </a:lvl1pPr>
          </a:lstStyle>
          <a:p>
            <a:r>
              <a:rPr lang="en-US" dirty="0" smtClean="0"/>
              <a:t>Click to edit Title</a:t>
            </a:r>
            <a:endParaRPr lang="en-US" dirty="0"/>
          </a:p>
        </p:txBody>
      </p:sp>
      <p:sp>
        <p:nvSpPr>
          <p:cNvPr id="11" name="Rectangle 5"/>
          <p:cNvSpPr>
            <a:spLocks noGrp="1" noChangeArrowheads="1"/>
          </p:cNvSpPr>
          <p:nvPr>
            <p:ph type="ftr" sz="quarter" idx="3"/>
          </p:nvPr>
        </p:nvSpPr>
        <p:spPr bwMode="auto">
          <a:xfrm>
            <a:off x="4572000" y="6324600"/>
            <a:ext cx="3962936" cy="364067"/>
          </a:xfrm>
          <a:prstGeom prst="rect">
            <a:avLst/>
          </a:prstGeom>
          <a:noFill/>
          <a:ln>
            <a:noFill/>
          </a:ln>
          <a:extLst/>
        </p:spPr>
        <p:txBody>
          <a:bodyPr vert="horz" wrap="square" lIns="91421" tIns="45711" rIns="91421" bIns="45711" numCol="1" anchor="t" anchorCtr="0" compatLnSpc="1">
            <a:prstTxWarp prst="textNoShape">
              <a:avLst/>
            </a:prstTxWarp>
          </a:bodyPr>
          <a:lstStyle>
            <a:lvl1pPr marL="0" marR="0" indent="0" algn="r" defTabSz="914400" rtl="0" eaLnBrk="0" fontAlgn="base" latinLnBrk="0" hangingPunct="0">
              <a:lnSpc>
                <a:spcPct val="100000"/>
              </a:lnSpc>
              <a:spcBef>
                <a:spcPct val="0"/>
              </a:spcBef>
              <a:spcAft>
                <a:spcPct val="0"/>
              </a:spcAft>
              <a:buClrTx/>
              <a:buSzTx/>
              <a:buFontTx/>
              <a:buNone/>
              <a:tabLst/>
              <a:defRPr sz="900">
                <a:solidFill>
                  <a:schemeClr val="bg1">
                    <a:lumMod val="50000"/>
                  </a:schemeClr>
                </a:solidFill>
              </a:defRPr>
            </a:lvl1pPr>
          </a:lstStyle>
          <a:p>
            <a:r>
              <a:rPr lang="en-US" dirty="0" smtClean="0"/>
              <a:t> 12/1/16       Copyright Rasmussen, Inc. Proprietary and Confidential</a:t>
            </a:r>
            <a:endParaRPr lang="en-US" dirty="0"/>
          </a:p>
        </p:txBody>
      </p:sp>
    </p:spTree>
    <p:extLst>
      <p:ext uri="{BB962C8B-B14F-4D97-AF65-F5344CB8AC3E}">
        <p14:creationId xmlns:p14="http://schemas.microsoft.com/office/powerpoint/2010/main" val="4038345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in_Smart Art">
    <p:spTree>
      <p:nvGrpSpPr>
        <p:cNvPr id="1" name=""/>
        <p:cNvGrpSpPr/>
        <p:nvPr/>
      </p:nvGrpSpPr>
      <p:grpSpPr>
        <a:xfrm>
          <a:off x="0" y="0"/>
          <a:ext cx="0" cy="0"/>
          <a:chOff x="0" y="0"/>
          <a:chExt cx="0" cy="0"/>
        </a:xfrm>
      </p:grpSpPr>
      <p:sp>
        <p:nvSpPr>
          <p:cNvPr id="7" name="SmartArt Placeholder 6"/>
          <p:cNvSpPr>
            <a:spLocks noGrp="1"/>
          </p:cNvSpPr>
          <p:nvPr>
            <p:ph type="dgm" sz="quarter" idx="13"/>
          </p:nvPr>
        </p:nvSpPr>
        <p:spPr>
          <a:xfrm>
            <a:off x="593875" y="1447800"/>
            <a:ext cx="7940525" cy="4495800"/>
          </a:xfrm>
          <a:prstGeom prst="rect">
            <a:avLst/>
          </a:prstGeom>
        </p:spPr>
      </p:sp>
      <p:sp>
        <p:nvSpPr>
          <p:cNvPr id="8" name="Rectangle 6"/>
          <p:cNvSpPr>
            <a:spLocks noGrp="1" noChangeArrowheads="1"/>
          </p:cNvSpPr>
          <p:nvPr>
            <p:ph type="sldNum" sz="quarter" idx="4"/>
          </p:nvPr>
        </p:nvSpPr>
        <p:spPr bwMode="auto">
          <a:xfrm>
            <a:off x="1343891" y="6324600"/>
            <a:ext cx="484909" cy="381000"/>
          </a:xfrm>
          <a:prstGeom prst="rect">
            <a:avLst/>
          </a:prstGeom>
          <a:noFill/>
          <a:ln>
            <a:noFill/>
          </a:ln>
          <a:extLst/>
        </p:spPr>
        <p:txBody>
          <a:bodyPr vert="horz" wrap="square" lIns="91421" tIns="45711" rIns="91421" bIns="45711" numCol="1" anchor="t" anchorCtr="0" compatLnSpc="1">
            <a:prstTxWarp prst="textNoShape">
              <a:avLst/>
            </a:prstTxWarp>
          </a:bodyPr>
          <a:lstStyle>
            <a:lvl1pPr algn="l">
              <a:defRPr sz="900">
                <a:solidFill>
                  <a:schemeClr val="bg1">
                    <a:lumMod val="50000"/>
                  </a:schemeClr>
                </a:solidFill>
              </a:defRPr>
            </a:lvl1pPr>
          </a:lstStyle>
          <a:p>
            <a:pPr>
              <a:defRPr/>
            </a:pPr>
            <a:fld id="{EBE69CB7-0160-4D2E-9562-5B341E143E9B}" type="slidenum">
              <a:rPr lang="en-US" smtClean="0"/>
              <a:pPr>
                <a:defRPr/>
              </a:pPr>
              <a:t>‹#›</a:t>
            </a:fld>
            <a:endParaRPr lang="en-US" dirty="0"/>
          </a:p>
        </p:txBody>
      </p:sp>
      <p:sp>
        <p:nvSpPr>
          <p:cNvPr id="9" name="Title 1"/>
          <p:cNvSpPr>
            <a:spLocks noGrp="1"/>
          </p:cNvSpPr>
          <p:nvPr>
            <p:ph type="title" hasCustomPrompt="1"/>
          </p:nvPr>
        </p:nvSpPr>
        <p:spPr>
          <a:xfrm>
            <a:off x="584198" y="457200"/>
            <a:ext cx="7950201" cy="838200"/>
          </a:xfrm>
          <a:prstGeom prst="rect">
            <a:avLst/>
          </a:prstGeom>
        </p:spPr>
        <p:txBody>
          <a:bodyPr/>
          <a:lstStyle>
            <a:lvl1pPr>
              <a:defRPr sz="4400"/>
            </a:lvl1pPr>
          </a:lstStyle>
          <a:p>
            <a:r>
              <a:rPr lang="en-US" dirty="0" smtClean="0"/>
              <a:t>Click to edit Title</a:t>
            </a:r>
            <a:endParaRPr lang="en-US" dirty="0"/>
          </a:p>
        </p:txBody>
      </p:sp>
      <p:sp>
        <p:nvSpPr>
          <p:cNvPr id="10" name="Rectangle 5"/>
          <p:cNvSpPr>
            <a:spLocks noGrp="1" noChangeArrowheads="1"/>
          </p:cNvSpPr>
          <p:nvPr>
            <p:ph type="ftr" sz="quarter" idx="3"/>
          </p:nvPr>
        </p:nvSpPr>
        <p:spPr bwMode="auto">
          <a:xfrm>
            <a:off x="4572000" y="6324600"/>
            <a:ext cx="3962936" cy="364067"/>
          </a:xfrm>
          <a:prstGeom prst="rect">
            <a:avLst/>
          </a:prstGeom>
          <a:noFill/>
          <a:ln>
            <a:noFill/>
          </a:ln>
          <a:extLst/>
        </p:spPr>
        <p:txBody>
          <a:bodyPr vert="horz" wrap="square" lIns="91421" tIns="45711" rIns="91421" bIns="45711" numCol="1" anchor="t" anchorCtr="0" compatLnSpc="1">
            <a:prstTxWarp prst="textNoShape">
              <a:avLst/>
            </a:prstTxWarp>
          </a:bodyPr>
          <a:lstStyle>
            <a:lvl1pPr marL="0" marR="0" indent="0" algn="r" defTabSz="914400" rtl="0" eaLnBrk="0" fontAlgn="base" latinLnBrk="0" hangingPunct="0">
              <a:lnSpc>
                <a:spcPct val="100000"/>
              </a:lnSpc>
              <a:spcBef>
                <a:spcPct val="0"/>
              </a:spcBef>
              <a:spcAft>
                <a:spcPct val="0"/>
              </a:spcAft>
              <a:buClrTx/>
              <a:buSzTx/>
              <a:buFontTx/>
              <a:buNone/>
              <a:tabLst/>
              <a:defRPr sz="900">
                <a:solidFill>
                  <a:schemeClr val="bg1">
                    <a:lumMod val="50000"/>
                  </a:schemeClr>
                </a:solidFill>
              </a:defRPr>
            </a:lvl1pPr>
          </a:lstStyle>
          <a:p>
            <a:r>
              <a:rPr lang="en-US" dirty="0" smtClean="0"/>
              <a:t> 12/1/16       Copyright Rasmussen, Inc. Proprietary and Confidential</a:t>
            </a:r>
            <a:endParaRPr lang="en-US" dirty="0"/>
          </a:p>
        </p:txBody>
      </p:sp>
    </p:spTree>
    <p:extLst>
      <p:ext uri="{BB962C8B-B14F-4D97-AF65-F5344CB8AC3E}">
        <p14:creationId xmlns:p14="http://schemas.microsoft.com/office/powerpoint/2010/main" val="147008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ppendix">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Rectangle 6"/>
          <p:cNvSpPr>
            <a:spLocks noGrp="1" noChangeArrowheads="1"/>
          </p:cNvSpPr>
          <p:nvPr>
            <p:ph type="sldNum" sz="quarter" idx="4"/>
          </p:nvPr>
        </p:nvSpPr>
        <p:spPr bwMode="auto">
          <a:xfrm>
            <a:off x="1343891" y="6324600"/>
            <a:ext cx="484909" cy="381000"/>
          </a:xfrm>
          <a:prstGeom prst="rect">
            <a:avLst/>
          </a:prstGeom>
          <a:noFill/>
          <a:ln>
            <a:noFill/>
          </a:ln>
          <a:extLst/>
        </p:spPr>
        <p:txBody>
          <a:bodyPr vert="horz" wrap="square" lIns="91421" tIns="45711" rIns="91421" bIns="45711" numCol="1" anchor="t" anchorCtr="0" compatLnSpc="1">
            <a:prstTxWarp prst="textNoShape">
              <a:avLst/>
            </a:prstTxWarp>
          </a:bodyPr>
          <a:lstStyle>
            <a:lvl1pPr algn="l">
              <a:defRPr sz="900">
                <a:solidFill>
                  <a:schemeClr val="bg1">
                    <a:lumMod val="50000"/>
                  </a:schemeClr>
                </a:solidFill>
              </a:defRPr>
            </a:lvl1pPr>
          </a:lstStyle>
          <a:p>
            <a:pPr>
              <a:defRPr/>
            </a:pPr>
            <a:fld id="{EBE69CB7-0160-4D2E-9562-5B341E143E9B}" type="slidenum">
              <a:rPr lang="en-US" smtClean="0"/>
              <a:pPr>
                <a:defRPr/>
              </a:pPr>
              <a:t>‹#›</a:t>
            </a:fld>
            <a:endParaRPr lang="en-US" dirty="0"/>
          </a:p>
        </p:txBody>
      </p:sp>
      <p:sp>
        <p:nvSpPr>
          <p:cNvPr id="4" name="Content Placeholder 2"/>
          <p:cNvSpPr>
            <a:spLocks noGrp="1"/>
          </p:cNvSpPr>
          <p:nvPr>
            <p:ph idx="1"/>
          </p:nvPr>
        </p:nvSpPr>
        <p:spPr>
          <a:xfrm>
            <a:off x="584198" y="1423610"/>
            <a:ext cx="7950201" cy="4291390"/>
          </a:xfrm>
          <a:prstGeom prst="rect">
            <a:avLst/>
          </a:prstGeom>
        </p:spPr>
        <p:txBody>
          <a:bodyPr/>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hasCustomPrompt="1"/>
          </p:nvPr>
        </p:nvSpPr>
        <p:spPr>
          <a:xfrm>
            <a:off x="584198" y="457200"/>
            <a:ext cx="7950201" cy="838200"/>
          </a:xfrm>
          <a:prstGeom prst="rect">
            <a:avLst/>
          </a:prstGeom>
        </p:spPr>
        <p:txBody>
          <a:bodyPr/>
          <a:lstStyle>
            <a:lvl1pPr>
              <a:defRPr sz="4400"/>
            </a:lvl1pPr>
          </a:lstStyle>
          <a:p>
            <a:r>
              <a:rPr lang="en-US" dirty="0" smtClean="0"/>
              <a:t>APPENDIX </a:t>
            </a:r>
            <a:endParaRPr lang="en-US" dirty="0"/>
          </a:p>
        </p:txBody>
      </p:sp>
      <p:sp>
        <p:nvSpPr>
          <p:cNvPr id="6" name="Footer Placeholder 5"/>
          <p:cNvSpPr>
            <a:spLocks noGrp="1" noChangeArrowheads="1"/>
          </p:cNvSpPr>
          <p:nvPr>
            <p:ph type="ftr" sz="quarter" idx="3"/>
          </p:nvPr>
        </p:nvSpPr>
        <p:spPr bwMode="auto">
          <a:xfrm>
            <a:off x="4572000" y="6324600"/>
            <a:ext cx="3962936" cy="364067"/>
          </a:xfrm>
          <a:prstGeom prst="rect">
            <a:avLst/>
          </a:prstGeom>
          <a:noFill/>
          <a:ln>
            <a:noFill/>
          </a:ln>
          <a:extLst/>
        </p:spPr>
        <p:txBody>
          <a:bodyPr vert="horz" wrap="square" lIns="91421" tIns="45711" rIns="91421" bIns="45711" numCol="1" anchor="t" anchorCtr="0" compatLnSpc="1">
            <a:prstTxWarp prst="textNoShape">
              <a:avLst/>
            </a:prstTxWarp>
          </a:bodyPr>
          <a:lstStyle>
            <a:lvl1pPr marL="0" marR="0" indent="0" algn="r" defTabSz="914400" rtl="0" eaLnBrk="0" fontAlgn="base" latinLnBrk="0" hangingPunct="0">
              <a:lnSpc>
                <a:spcPct val="100000"/>
              </a:lnSpc>
              <a:spcBef>
                <a:spcPct val="0"/>
              </a:spcBef>
              <a:spcAft>
                <a:spcPct val="0"/>
              </a:spcAft>
              <a:buClrTx/>
              <a:buSzTx/>
              <a:buFontTx/>
              <a:buNone/>
              <a:tabLst/>
              <a:defRPr sz="900">
                <a:solidFill>
                  <a:schemeClr val="bg1">
                    <a:lumMod val="50000"/>
                  </a:schemeClr>
                </a:solidFill>
              </a:defRPr>
            </a:lvl1pPr>
          </a:lstStyle>
          <a:p>
            <a:r>
              <a:rPr lang="en-US" dirty="0" smtClean="0"/>
              <a:t> 12/1/16       Copyright Rasmussen, Inc. Proprietary and Confidential</a:t>
            </a:r>
            <a:endParaRPr lang="en-US" dirty="0"/>
          </a:p>
        </p:txBody>
      </p:sp>
    </p:spTree>
    <p:extLst>
      <p:ext uri="{BB962C8B-B14F-4D97-AF65-F5344CB8AC3E}">
        <p14:creationId xmlns:p14="http://schemas.microsoft.com/office/powerpoint/2010/main" val="2634797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ransition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4932" y="2130028"/>
            <a:ext cx="7771864" cy="1470422"/>
          </a:xfrm>
          <a:prstGeom prst="rect">
            <a:avLst/>
          </a:prstGeom>
        </p:spPr>
        <p:txBody>
          <a:bodyPr/>
          <a:lstStyle>
            <a:lvl1pPr>
              <a:defRPr sz="5000" b="1">
                <a:solidFill>
                  <a:schemeClr val="bg1"/>
                </a:solidFill>
              </a:defRPr>
            </a:lvl1pPr>
          </a:lstStyle>
          <a:p>
            <a:r>
              <a:rPr lang="en-US" dirty="0" smtClean="0"/>
              <a:t>Click to edit Title</a:t>
            </a:r>
            <a:endParaRPr lang="en-US" dirty="0"/>
          </a:p>
        </p:txBody>
      </p:sp>
      <p:sp>
        <p:nvSpPr>
          <p:cNvPr id="3" name="Subtitle 2"/>
          <p:cNvSpPr>
            <a:spLocks noGrp="1"/>
          </p:cNvSpPr>
          <p:nvPr>
            <p:ph type="subTitle" idx="1"/>
          </p:nvPr>
        </p:nvSpPr>
        <p:spPr>
          <a:xfrm>
            <a:off x="546079" y="3352800"/>
            <a:ext cx="7750984" cy="1752600"/>
          </a:xfrm>
          <a:prstGeom prst="rect">
            <a:avLst/>
          </a:prstGeom>
        </p:spPr>
        <p:txBody>
          <a:bodyPr/>
          <a:lstStyle>
            <a:lvl1pPr marL="0" indent="0" algn="l">
              <a:buNone/>
              <a:defRPr sz="2800">
                <a:solidFill>
                  <a:schemeClr val="bg1"/>
                </a:solidFill>
                <a:latin typeface="Calibri"/>
                <a:cs typeface="Calibri"/>
              </a:defRPr>
            </a:lvl1pPr>
            <a:lvl2pPr marL="288050" indent="0" algn="ctr">
              <a:buNone/>
              <a:defRPr/>
            </a:lvl2pPr>
            <a:lvl3pPr marL="576099" indent="0" algn="ctr">
              <a:buNone/>
              <a:defRPr/>
            </a:lvl3pPr>
            <a:lvl4pPr marL="864149" indent="0" algn="ctr">
              <a:buNone/>
              <a:defRPr/>
            </a:lvl4pPr>
            <a:lvl5pPr marL="1152199" indent="0" algn="ctr">
              <a:buNone/>
              <a:defRPr/>
            </a:lvl5pPr>
            <a:lvl6pPr marL="1440249" indent="0" algn="ctr">
              <a:buNone/>
              <a:defRPr/>
            </a:lvl6pPr>
            <a:lvl7pPr marL="1728297" indent="0" algn="ctr">
              <a:buNone/>
              <a:defRPr/>
            </a:lvl7pPr>
            <a:lvl8pPr marL="2016347" indent="0" algn="ctr">
              <a:buNone/>
              <a:defRPr/>
            </a:lvl8pPr>
            <a:lvl9pPr marL="2304397" indent="0" algn="ctr">
              <a:buNone/>
              <a:defRPr/>
            </a:lvl9pPr>
          </a:lstStyle>
          <a:p>
            <a:r>
              <a:rPr lang="en-US" dirty="0" smtClean="0"/>
              <a:t>Click to edit Master subtitle style</a:t>
            </a:r>
            <a:endParaRPr lang="en-US" dirty="0"/>
          </a:p>
        </p:txBody>
      </p:sp>
      <p:sp>
        <p:nvSpPr>
          <p:cNvPr id="8" name="Rectangle 5"/>
          <p:cNvSpPr>
            <a:spLocks noGrp="1" noChangeArrowheads="1"/>
          </p:cNvSpPr>
          <p:nvPr>
            <p:ph type="ftr" sz="quarter" idx="3"/>
          </p:nvPr>
        </p:nvSpPr>
        <p:spPr bwMode="auto">
          <a:xfrm>
            <a:off x="4572000" y="6324600"/>
            <a:ext cx="3962936" cy="364067"/>
          </a:xfrm>
          <a:prstGeom prst="rect">
            <a:avLst/>
          </a:prstGeom>
          <a:noFill/>
          <a:ln>
            <a:noFill/>
          </a:ln>
          <a:extLst/>
        </p:spPr>
        <p:txBody>
          <a:bodyPr vert="horz" wrap="square" lIns="91421" tIns="45711" rIns="91421" bIns="45711" numCol="1" anchor="t" anchorCtr="0" compatLnSpc="1">
            <a:prstTxWarp prst="textNoShape">
              <a:avLst/>
            </a:prstTxWarp>
          </a:bodyPr>
          <a:lstStyle>
            <a:lvl1pPr marL="0" marR="0" indent="0" algn="r" defTabSz="914400" rtl="0" eaLnBrk="0" fontAlgn="base" latinLnBrk="0" hangingPunct="0">
              <a:lnSpc>
                <a:spcPct val="100000"/>
              </a:lnSpc>
              <a:spcBef>
                <a:spcPct val="0"/>
              </a:spcBef>
              <a:spcAft>
                <a:spcPct val="0"/>
              </a:spcAft>
              <a:buClrTx/>
              <a:buSzTx/>
              <a:buFontTx/>
              <a:buNone/>
              <a:tabLst/>
              <a:defRPr sz="900">
                <a:solidFill>
                  <a:schemeClr val="bg1"/>
                </a:solidFill>
              </a:defRPr>
            </a:lvl1pPr>
          </a:lstStyle>
          <a:p>
            <a:r>
              <a:rPr lang="en-US" dirty="0" smtClean="0"/>
              <a:t>  </a:t>
            </a:r>
            <a:fld id="{524A5CE2-059C-F84C-9B4D-A6A307442902}" type="slidenum">
              <a:rPr lang="en-US" smtClean="0"/>
              <a:pPr/>
              <a:t>‹#›</a:t>
            </a:fld>
            <a:r>
              <a:rPr lang="en-US" dirty="0" smtClean="0"/>
              <a:t>              12/1/16       Copyright Rasmussen, Inc. Proprietary and Confidential</a:t>
            </a:r>
            <a:endParaRPr lang="en-US" dirty="0"/>
          </a:p>
        </p:txBody>
      </p:sp>
    </p:spTree>
    <p:extLst>
      <p:ext uri="{BB962C8B-B14F-4D97-AF65-F5344CB8AC3E}">
        <p14:creationId xmlns:p14="http://schemas.microsoft.com/office/powerpoint/2010/main" val="1594558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lt_big copy">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Rectangle 6"/>
          <p:cNvSpPr>
            <a:spLocks noGrp="1" noChangeArrowheads="1"/>
          </p:cNvSpPr>
          <p:nvPr>
            <p:ph type="sldNum" sz="quarter" idx="4"/>
          </p:nvPr>
        </p:nvSpPr>
        <p:spPr bwMode="auto">
          <a:xfrm>
            <a:off x="609600" y="6477000"/>
            <a:ext cx="484909" cy="381000"/>
          </a:xfrm>
          <a:prstGeom prst="rect">
            <a:avLst/>
          </a:prstGeom>
          <a:noFill/>
          <a:ln>
            <a:noFill/>
          </a:ln>
          <a:extLst/>
        </p:spPr>
        <p:txBody>
          <a:bodyPr vert="horz" wrap="square" lIns="91421" tIns="45711" rIns="91421" bIns="45711" numCol="1" anchor="t" anchorCtr="0" compatLnSpc="1">
            <a:prstTxWarp prst="textNoShape">
              <a:avLst/>
            </a:prstTxWarp>
          </a:bodyPr>
          <a:lstStyle>
            <a:lvl1pPr algn="l">
              <a:defRPr sz="900">
                <a:solidFill>
                  <a:schemeClr val="bg1">
                    <a:lumMod val="50000"/>
                  </a:schemeClr>
                </a:solidFill>
              </a:defRPr>
            </a:lvl1pPr>
          </a:lstStyle>
          <a:p>
            <a:pPr>
              <a:defRPr/>
            </a:pPr>
            <a:fld id="{EBE69CB7-0160-4D2E-9562-5B341E143E9B}" type="slidenum">
              <a:rPr lang="en-US" smtClean="0"/>
              <a:pPr>
                <a:defRPr/>
              </a:pPr>
              <a:t>‹#›</a:t>
            </a:fld>
            <a:endParaRPr lang="en-US" dirty="0"/>
          </a:p>
        </p:txBody>
      </p:sp>
      <p:sp>
        <p:nvSpPr>
          <p:cNvPr id="10" name="Content Placeholder 2"/>
          <p:cNvSpPr>
            <a:spLocks noGrp="1"/>
          </p:cNvSpPr>
          <p:nvPr>
            <p:ph idx="1"/>
          </p:nvPr>
        </p:nvSpPr>
        <p:spPr>
          <a:xfrm>
            <a:off x="584198" y="1957010"/>
            <a:ext cx="7950201" cy="4291390"/>
          </a:xfrm>
          <a:prstGeom prst="rect">
            <a:avLst/>
          </a:prstGeom>
        </p:spPr>
        <p:txBody>
          <a:bodyPr/>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
          <p:cNvSpPr>
            <a:spLocks noGrp="1"/>
          </p:cNvSpPr>
          <p:nvPr>
            <p:ph type="title" hasCustomPrompt="1"/>
          </p:nvPr>
        </p:nvSpPr>
        <p:spPr>
          <a:xfrm>
            <a:off x="584198" y="990600"/>
            <a:ext cx="7950201" cy="838200"/>
          </a:xfrm>
          <a:prstGeom prst="rect">
            <a:avLst/>
          </a:prstGeom>
        </p:spPr>
        <p:txBody>
          <a:bodyPr/>
          <a:lstStyle>
            <a:lvl1pPr>
              <a:defRPr sz="4400"/>
            </a:lvl1pPr>
          </a:lstStyle>
          <a:p>
            <a:r>
              <a:rPr lang="en-US" dirty="0" smtClean="0"/>
              <a:t>Click to edit Title</a:t>
            </a:r>
            <a:endParaRPr lang="en-US" dirty="0"/>
          </a:p>
        </p:txBody>
      </p:sp>
      <p:sp>
        <p:nvSpPr>
          <p:cNvPr id="6" name="Rectangle 5"/>
          <p:cNvSpPr txBox="1">
            <a:spLocks noChangeArrowheads="1"/>
          </p:cNvSpPr>
          <p:nvPr userDrawn="1"/>
        </p:nvSpPr>
        <p:spPr bwMode="auto">
          <a:xfrm>
            <a:off x="4572000" y="6477000"/>
            <a:ext cx="3962936" cy="364067"/>
          </a:xfrm>
          <a:prstGeom prst="rect">
            <a:avLst/>
          </a:prstGeom>
          <a:noFill/>
          <a:ln>
            <a:noFill/>
          </a:ln>
          <a:extLst/>
        </p:spPr>
        <p:txBody>
          <a:bodyPr vert="horz" wrap="square" lIns="91421" tIns="45711" rIns="91421" bIns="45711" numCol="1" anchor="t" anchorCtr="0" compatLnSpc="1">
            <a:prstTxWarp prst="textNoShape">
              <a:avLst/>
            </a:prstTxWarp>
          </a:bodyPr>
          <a:lstStyle>
            <a:defPPr>
              <a:defRPr lang="en-US"/>
            </a:defPPr>
            <a:lvl1pPr marL="0" marR="0" indent="0" algn="r" defTabSz="914400" rtl="0" eaLnBrk="0" fontAlgn="base" latinLnBrk="0" hangingPunct="0">
              <a:lnSpc>
                <a:spcPct val="100000"/>
              </a:lnSpc>
              <a:spcBef>
                <a:spcPct val="0"/>
              </a:spcBef>
              <a:spcAft>
                <a:spcPct val="0"/>
              </a:spcAft>
              <a:buClrTx/>
              <a:buSzTx/>
              <a:buFontTx/>
              <a:buNone/>
              <a:tabLst/>
              <a:defRPr sz="900" kern="1200">
                <a:solidFill>
                  <a:schemeClr val="bg1">
                    <a:lumMod val="50000"/>
                  </a:schemeClr>
                </a:solidFill>
                <a:latin typeface="+mn-lt"/>
                <a:ea typeface="ヒラギノ角ゴ Pro W3" charset="-128"/>
                <a:cs typeface="Calibri"/>
              </a:defRPr>
            </a:lvl1pPr>
            <a:lvl2pPr marL="288050" algn="l" rtl="0" eaLnBrk="0" fontAlgn="base" hangingPunct="0">
              <a:spcBef>
                <a:spcPct val="0"/>
              </a:spcBef>
              <a:spcAft>
                <a:spcPct val="0"/>
              </a:spcAft>
              <a:defRPr sz="1500" kern="1200">
                <a:solidFill>
                  <a:schemeClr val="tx1"/>
                </a:solidFill>
                <a:latin typeface="Arial" pitchFamily="34" charset="0"/>
                <a:ea typeface="ヒラギノ角ゴ Pro W3" charset="-128"/>
                <a:cs typeface="+mn-cs"/>
              </a:defRPr>
            </a:lvl2pPr>
            <a:lvl3pPr marL="576099" algn="l" rtl="0" eaLnBrk="0" fontAlgn="base" hangingPunct="0">
              <a:spcBef>
                <a:spcPct val="0"/>
              </a:spcBef>
              <a:spcAft>
                <a:spcPct val="0"/>
              </a:spcAft>
              <a:defRPr sz="1500" kern="1200">
                <a:solidFill>
                  <a:schemeClr val="tx1"/>
                </a:solidFill>
                <a:latin typeface="Arial" pitchFamily="34" charset="0"/>
                <a:ea typeface="ヒラギノ角ゴ Pro W3" charset="-128"/>
                <a:cs typeface="+mn-cs"/>
              </a:defRPr>
            </a:lvl3pPr>
            <a:lvl4pPr marL="864149" algn="l" rtl="0" eaLnBrk="0" fontAlgn="base" hangingPunct="0">
              <a:spcBef>
                <a:spcPct val="0"/>
              </a:spcBef>
              <a:spcAft>
                <a:spcPct val="0"/>
              </a:spcAft>
              <a:defRPr sz="1500" kern="1200">
                <a:solidFill>
                  <a:schemeClr val="tx1"/>
                </a:solidFill>
                <a:latin typeface="Arial" pitchFamily="34" charset="0"/>
                <a:ea typeface="ヒラギノ角ゴ Pro W3" charset="-128"/>
                <a:cs typeface="+mn-cs"/>
              </a:defRPr>
            </a:lvl4pPr>
            <a:lvl5pPr marL="1152199" algn="l" rtl="0" eaLnBrk="0" fontAlgn="base" hangingPunct="0">
              <a:spcBef>
                <a:spcPct val="0"/>
              </a:spcBef>
              <a:spcAft>
                <a:spcPct val="0"/>
              </a:spcAft>
              <a:defRPr sz="1500" kern="1200">
                <a:solidFill>
                  <a:schemeClr val="tx1"/>
                </a:solidFill>
                <a:latin typeface="Arial" pitchFamily="34" charset="0"/>
                <a:ea typeface="ヒラギノ角ゴ Pro W3" charset="-128"/>
                <a:cs typeface="+mn-cs"/>
              </a:defRPr>
            </a:lvl5pPr>
            <a:lvl6pPr marL="1440249" algn="l" defTabSz="576099" rtl="0" eaLnBrk="1" latinLnBrk="0" hangingPunct="1">
              <a:defRPr sz="1500" kern="1200">
                <a:solidFill>
                  <a:schemeClr val="tx1"/>
                </a:solidFill>
                <a:latin typeface="Arial" pitchFamily="34" charset="0"/>
                <a:ea typeface="ヒラギノ角ゴ Pro W3" charset="-128"/>
                <a:cs typeface="+mn-cs"/>
              </a:defRPr>
            </a:lvl6pPr>
            <a:lvl7pPr marL="1728297" algn="l" defTabSz="576099" rtl="0" eaLnBrk="1" latinLnBrk="0" hangingPunct="1">
              <a:defRPr sz="1500" kern="1200">
                <a:solidFill>
                  <a:schemeClr val="tx1"/>
                </a:solidFill>
                <a:latin typeface="Arial" pitchFamily="34" charset="0"/>
                <a:ea typeface="ヒラギノ角ゴ Pro W3" charset="-128"/>
                <a:cs typeface="+mn-cs"/>
              </a:defRPr>
            </a:lvl7pPr>
            <a:lvl8pPr marL="2016347" algn="l" defTabSz="576099" rtl="0" eaLnBrk="1" latinLnBrk="0" hangingPunct="1">
              <a:defRPr sz="1500" kern="1200">
                <a:solidFill>
                  <a:schemeClr val="tx1"/>
                </a:solidFill>
                <a:latin typeface="Arial" pitchFamily="34" charset="0"/>
                <a:ea typeface="ヒラギノ角ゴ Pro W3" charset="-128"/>
                <a:cs typeface="+mn-cs"/>
              </a:defRPr>
            </a:lvl8pPr>
            <a:lvl9pPr marL="2304397" algn="l" defTabSz="576099" rtl="0" eaLnBrk="1" latinLnBrk="0" hangingPunct="1">
              <a:defRPr sz="1500" kern="1200">
                <a:solidFill>
                  <a:schemeClr val="tx1"/>
                </a:solidFill>
                <a:latin typeface="Arial" pitchFamily="34" charset="0"/>
                <a:ea typeface="ヒラギノ角ゴ Pro W3" charset="-128"/>
                <a:cs typeface="+mn-cs"/>
              </a:defRPr>
            </a:lvl9pPr>
          </a:lstStyle>
          <a:p>
            <a:r>
              <a:rPr lang="en-US" dirty="0" smtClean="0"/>
              <a:t> 12/1/16       Copyright Rasmussen, Inc. Proprietary and Confidential</a:t>
            </a:r>
            <a:endParaRPr lang="en-US" dirty="0"/>
          </a:p>
        </p:txBody>
      </p:sp>
    </p:spTree>
    <p:extLst>
      <p:ext uri="{BB962C8B-B14F-4D97-AF65-F5344CB8AC3E}">
        <p14:creationId xmlns:p14="http://schemas.microsoft.com/office/powerpoint/2010/main" val="4075572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9685" y="2286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2" name="Rectangle 5"/>
          <p:cNvSpPr>
            <a:spLocks noGrp="1" noChangeArrowheads="1"/>
          </p:cNvSpPr>
          <p:nvPr>
            <p:ph type="ftr" sz="quarter" idx="3"/>
          </p:nvPr>
        </p:nvSpPr>
        <p:spPr bwMode="auto">
          <a:xfrm>
            <a:off x="4572000" y="6324600"/>
            <a:ext cx="3962936" cy="364067"/>
          </a:xfrm>
          <a:prstGeom prst="rect">
            <a:avLst/>
          </a:prstGeom>
          <a:noFill/>
          <a:ln>
            <a:noFill/>
          </a:ln>
          <a:extLst/>
        </p:spPr>
        <p:txBody>
          <a:bodyPr vert="horz" wrap="square" lIns="91421" tIns="45711" rIns="91421" bIns="45711" numCol="1" anchor="t" anchorCtr="0" compatLnSpc="1">
            <a:prstTxWarp prst="textNoShape">
              <a:avLst/>
            </a:prstTxWarp>
          </a:bodyPr>
          <a:lstStyle>
            <a:lvl1pPr marL="0" marR="0" indent="0" algn="r" defTabSz="914400" rtl="0" eaLnBrk="0" fontAlgn="base" latinLnBrk="0" hangingPunct="0">
              <a:lnSpc>
                <a:spcPct val="100000"/>
              </a:lnSpc>
              <a:spcBef>
                <a:spcPct val="0"/>
              </a:spcBef>
              <a:spcAft>
                <a:spcPct val="0"/>
              </a:spcAft>
              <a:buClrTx/>
              <a:buSzTx/>
              <a:buFontTx/>
              <a:buNone/>
              <a:tabLst/>
              <a:defRPr sz="900">
                <a:solidFill>
                  <a:schemeClr val="bg1">
                    <a:lumMod val="50000"/>
                  </a:schemeClr>
                </a:solidFill>
                <a:latin typeface="+mn-lt"/>
                <a:cs typeface="Calibri"/>
              </a:defRPr>
            </a:lvl1pPr>
          </a:lstStyle>
          <a:p>
            <a:r>
              <a:rPr lang="en-US" dirty="0" smtClean="0"/>
              <a:t>    12/1/16      Copyright Rasmussen, Inc. Proprietary and Confidential</a:t>
            </a:r>
            <a:endParaRPr lang="en-US" dirty="0"/>
          </a:p>
        </p:txBody>
      </p:sp>
      <p:sp>
        <p:nvSpPr>
          <p:cNvPr id="13" name="Rectangle 6"/>
          <p:cNvSpPr>
            <a:spLocks noGrp="1" noChangeArrowheads="1"/>
          </p:cNvSpPr>
          <p:nvPr>
            <p:ph type="sldNum" sz="quarter" idx="4"/>
          </p:nvPr>
        </p:nvSpPr>
        <p:spPr bwMode="auto">
          <a:xfrm>
            <a:off x="1355875" y="6324600"/>
            <a:ext cx="533400" cy="381000"/>
          </a:xfrm>
          <a:prstGeom prst="rect">
            <a:avLst/>
          </a:prstGeom>
          <a:noFill/>
          <a:ln>
            <a:noFill/>
          </a:ln>
          <a:extLst/>
        </p:spPr>
        <p:txBody>
          <a:bodyPr vert="horz" wrap="square" lIns="91421" tIns="45711" rIns="91421" bIns="45711" numCol="1" anchor="t" anchorCtr="0" compatLnSpc="1">
            <a:prstTxWarp prst="textNoShape">
              <a:avLst/>
            </a:prstTxWarp>
          </a:bodyPr>
          <a:lstStyle>
            <a:lvl1pPr algn="l">
              <a:defRPr sz="900">
                <a:solidFill>
                  <a:schemeClr val="bg1">
                    <a:lumMod val="50000"/>
                  </a:schemeClr>
                </a:solidFill>
                <a:latin typeface="+mn-lt"/>
              </a:defRPr>
            </a:lvl1pPr>
          </a:lstStyle>
          <a:p>
            <a:pPr>
              <a:defRPr/>
            </a:pPr>
            <a:fld id="{EBE69CB7-0160-4D2E-9562-5B341E143E9B}"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3" r:id="rId6"/>
    <p:sldLayoutId id="2147483656" r:id="rId7"/>
    <p:sldLayoutId id="2147483657" r:id="rId8"/>
    <p:sldLayoutId id="2147483658" r:id="rId9"/>
    <p:sldLayoutId id="2147483659" r:id="rId10"/>
    <p:sldLayoutId id="2147483660" r:id="rId11"/>
    <p:sldLayoutId id="2147483661" r:id="rId12"/>
    <p:sldLayoutId id="2147483662" r:id="rId13"/>
  </p:sldLayoutIdLst>
  <p:hf hdr="0"/>
  <p:txStyles>
    <p:titleStyle>
      <a:lvl1pPr algn="l" defTabSz="914157" rtl="0" eaLnBrk="0" fontAlgn="base" hangingPunct="0">
        <a:spcBef>
          <a:spcPct val="0"/>
        </a:spcBef>
        <a:spcAft>
          <a:spcPct val="0"/>
        </a:spcAft>
        <a:defRPr sz="4400" b="1">
          <a:solidFill>
            <a:schemeClr val="tx1">
              <a:lumMod val="75000"/>
              <a:lumOff val="25000"/>
            </a:schemeClr>
          </a:solidFill>
          <a:latin typeface="+mj-lt"/>
          <a:ea typeface="+mj-ea"/>
          <a:cs typeface="Calibri"/>
        </a:defRPr>
      </a:lvl1pPr>
      <a:lvl2pPr algn="ctr" defTabSz="914157"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2pPr>
      <a:lvl3pPr algn="ctr" defTabSz="914157"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3pPr>
      <a:lvl4pPr algn="ctr" defTabSz="914157"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4pPr>
      <a:lvl5pPr algn="ctr" defTabSz="914157"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5pPr>
      <a:lvl6pPr marL="288050" algn="ctr" defTabSz="914157" rtl="0" fontAlgn="base">
        <a:spcBef>
          <a:spcPct val="0"/>
        </a:spcBef>
        <a:spcAft>
          <a:spcPct val="0"/>
        </a:spcAft>
        <a:defRPr sz="4400">
          <a:solidFill>
            <a:schemeClr val="tx2"/>
          </a:solidFill>
          <a:latin typeface="Arial" charset="0"/>
          <a:ea typeface="ヒラギノ角ゴ Pro W3" charset="0"/>
          <a:cs typeface="ヒラギノ角ゴ Pro W3" charset="0"/>
        </a:defRPr>
      </a:lvl6pPr>
      <a:lvl7pPr marL="576099" algn="ctr" defTabSz="914157" rtl="0" fontAlgn="base">
        <a:spcBef>
          <a:spcPct val="0"/>
        </a:spcBef>
        <a:spcAft>
          <a:spcPct val="0"/>
        </a:spcAft>
        <a:defRPr sz="4400">
          <a:solidFill>
            <a:schemeClr val="tx2"/>
          </a:solidFill>
          <a:latin typeface="Arial" charset="0"/>
          <a:ea typeface="ヒラギノ角ゴ Pro W3" charset="0"/>
          <a:cs typeface="ヒラギノ角ゴ Pro W3" charset="0"/>
        </a:defRPr>
      </a:lvl7pPr>
      <a:lvl8pPr marL="864149" algn="ctr" defTabSz="914157" rtl="0" fontAlgn="base">
        <a:spcBef>
          <a:spcPct val="0"/>
        </a:spcBef>
        <a:spcAft>
          <a:spcPct val="0"/>
        </a:spcAft>
        <a:defRPr sz="4400">
          <a:solidFill>
            <a:schemeClr val="tx2"/>
          </a:solidFill>
          <a:latin typeface="Arial" charset="0"/>
          <a:ea typeface="ヒラギノ角ゴ Pro W3" charset="0"/>
          <a:cs typeface="ヒラギノ角ゴ Pro W3" charset="0"/>
        </a:defRPr>
      </a:lvl8pPr>
      <a:lvl9pPr marL="1152199" algn="ctr" defTabSz="914157" rtl="0" fontAlgn="base">
        <a:spcBef>
          <a:spcPct val="0"/>
        </a:spcBef>
        <a:spcAft>
          <a:spcPct val="0"/>
        </a:spcAft>
        <a:defRPr sz="4400">
          <a:solidFill>
            <a:schemeClr val="tx2"/>
          </a:solidFill>
          <a:latin typeface="Arial" charset="0"/>
          <a:ea typeface="ヒラギノ角ゴ Pro W3" charset="0"/>
          <a:cs typeface="ヒラギノ角ゴ Pro W3" charset="0"/>
        </a:defRPr>
      </a:lvl9pPr>
    </p:titleStyle>
    <p:bodyStyle>
      <a:lvl1pPr marL="343060" indent="-343060" algn="l" defTabSz="914157" rtl="0" eaLnBrk="0" fontAlgn="base" hangingPunct="0">
        <a:spcBef>
          <a:spcPct val="20000"/>
        </a:spcBef>
        <a:spcAft>
          <a:spcPct val="0"/>
        </a:spcAft>
        <a:buChar char="•"/>
        <a:defRPr sz="2800">
          <a:solidFill>
            <a:schemeClr val="tx1">
              <a:lumMod val="65000"/>
              <a:lumOff val="35000"/>
            </a:schemeClr>
          </a:solidFill>
          <a:latin typeface="+mn-lt"/>
          <a:ea typeface="+mn-ea"/>
          <a:cs typeface="+mn-cs"/>
        </a:defRPr>
      </a:lvl1pPr>
      <a:lvl2pPr marL="743128" indent="-286049" algn="l" defTabSz="914157" rtl="0" eaLnBrk="0" fontAlgn="base" hangingPunct="0">
        <a:spcBef>
          <a:spcPct val="20000"/>
        </a:spcBef>
        <a:spcAft>
          <a:spcPct val="0"/>
        </a:spcAft>
        <a:buChar char="–"/>
        <a:defRPr sz="2600">
          <a:solidFill>
            <a:schemeClr val="tx1">
              <a:lumMod val="65000"/>
              <a:lumOff val="35000"/>
            </a:schemeClr>
          </a:solidFill>
          <a:latin typeface="+mn-lt"/>
          <a:ea typeface="+mn-ea"/>
          <a:cs typeface="+mn-cs"/>
        </a:defRPr>
      </a:lvl2pPr>
      <a:lvl3pPr marL="1143198" indent="-229039" algn="l" defTabSz="914157" rtl="0" eaLnBrk="0" fontAlgn="base" hangingPunct="0">
        <a:spcBef>
          <a:spcPct val="20000"/>
        </a:spcBef>
        <a:spcAft>
          <a:spcPct val="0"/>
        </a:spcAft>
        <a:buChar char="•"/>
        <a:defRPr sz="2000">
          <a:solidFill>
            <a:schemeClr val="tx1">
              <a:lumMod val="65000"/>
              <a:lumOff val="35000"/>
            </a:schemeClr>
          </a:solidFill>
          <a:latin typeface="+mn-lt"/>
          <a:ea typeface="+mn-ea"/>
          <a:cs typeface="+mn-cs"/>
        </a:defRPr>
      </a:lvl3pPr>
      <a:lvl4pPr marL="1600276" indent="-229039" algn="l" defTabSz="914157" rtl="0" eaLnBrk="0" fontAlgn="base" hangingPunct="0">
        <a:spcBef>
          <a:spcPct val="20000"/>
        </a:spcBef>
        <a:spcAft>
          <a:spcPct val="0"/>
        </a:spcAft>
        <a:buChar char="–"/>
        <a:defRPr sz="1800">
          <a:solidFill>
            <a:schemeClr val="tx1">
              <a:lumMod val="65000"/>
              <a:lumOff val="35000"/>
            </a:schemeClr>
          </a:solidFill>
          <a:latin typeface="+mn-lt"/>
          <a:ea typeface="+mn-ea"/>
          <a:cs typeface="+mn-cs"/>
        </a:defRPr>
      </a:lvl4pPr>
      <a:lvl5pPr marL="2057355" indent="-229039" algn="l" defTabSz="914157" rtl="0" eaLnBrk="0" fontAlgn="base" hangingPunct="0">
        <a:spcBef>
          <a:spcPct val="20000"/>
        </a:spcBef>
        <a:spcAft>
          <a:spcPct val="0"/>
        </a:spcAft>
        <a:buChar char="»"/>
        <a:defRPr sz="1800">
          <a:solidFill>
            <a:schemeClr val="tx1">
              <a:lumMod val="65000"/>
              <a:lumOff val="35000"/>
            </a:schemeClr>
          </a:solidFill>
          <a:latin typeface="+mn-lt"/>
          <a:ea typeface="+mn-ea"/>
          <a:cs typeface="+mn-cs"/>
        </a:defRPr>
      </a:lvl5pPr>
      <a:lvl6pPr marL="2345405" indent="-229039" algn="l" defTabSz="914157" rtl="0" fontAlgn="base">
        <a:spcBef>
          <a:spcPct val="20000"/>
        </a:spcBef>
        <a:spcAft>
          <a:spcPct val="0"/>
        </a:spcAft>
        <a:buChar char="»"/>
        <a:defRPr sz="2000">
          <a:solidFill>
            <a:schemeClr val="tx1"/>
          </a:solidFill>
          <a:latin typeface="+mn-lt"/>
          <a:ea typeface="+mn-ea"/>
          <a:cs typeface="+mn-cs"/>
        </a:defRPr>
      </a:lvl6pPr>
      <a:lvl7pPr marL="2633454" indent="-229039" algn="l" defTabSz="914157" rtl="0" fontAlgn="base">
        <a:spcBef>
          <a:spcPct val="20000"/>
        </a:spcBef>
        <a:spcAft>
          <a:spcPct val="0"/>
        </a:spcAft>
        <a:buChar char="»"/>
        <a:defRPr sz="2000">
          <a:solidFill>
            <a:schemeClr val="tx1"/>
          </a:solidFill>
          <a:latin typeface="+mn-lt"/>
          <a:ea typeface="+mn-ea"/>
          <a:cs typeface="+mn-cs"/>
        </a:defRPr>
      </a:lvl7pPr>
      <a:lvl8pPr marL="2921504" indent="-229039" algn="l" defTabSz="914157" rtl="0" fontAlgn="base">
        <a:spcBef>
          <a:spcPct val="20000"/>
        </a:spcBef>
        <a:spcAft>
          <a:spcPct val="0"/>
        </a:spcAft>
        <a:buChar char="»"/>
        <a:defRPr sz="2000">
          <a:solidFill>
            <a:schemeClr val="tx1"/>
          </a:solidFill>
          <a:latin typeface="+mn-lt"/>
          <a:ea typeface="+mn-ea"/>
          <a:cs typeface="+mn-cs"/>
        </a:defRPr>
      </a:lvl8pPr>
      <a:lvl9pPr marL="3209554" indent="-229039" algn="l" defTabSz="914157"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288050" rtl="0" eaLnBrk="1" latinLnBrk="0" hangingPunct="1">
        <a:defRPr sz="1100" kern="1200">
          <a:solidFill>
            <a:schemeClr val="tx1"/>
          </a:solidFill>
          <a:latin typeface="+mn-lt"/>
          <a:ea typeface="+mn-ea"/>
          <a:cs typeface="+mn-cs"/>
        </a:defRPr>
      </a:lvl1pPr>
      <a:lvl2pPr marL="288050" algn="l" defTabSz="288050" rtl="0" eaLnBrk="1" latinLnBrk="0" hangingPunct="1">
        <a:defRPr sz="1100" kern="1200">
          <a:solidFill>
            <a:schemeClr val="tx1"/>
          </a:solidFill>
          <a:latin typeface="+mn-lt"/>
          <a:ea typeface="+mn-ea"/>
          <a:cs typeface="+mn-cs"/>
        </a:defRPr>
      </a:lvl2pPr>
      <a:lvl3pPr marL="576099" algn="l" defTabSz="288050" rtl="0" eaLnBrk="1" latinLnBrk="0" hangingPunct="1">
        <a:defRPr sz="1100" kern="1200">
          <a:solidFill>
            <a:schemeClr val="tx1"/>
          </a:solidFill>
          <a:latin typeface="+mn-lt"/>
          <a:ea typeface="+mn-ea"/>
          <a:cs typeface="+mn-cs"/>
        </a:defRPr>
      </a:lvl3pPr>
      <a:lvl4pPr marL="864149" algn="l" defTabSz="288050" rtl="0" eaLnBrk="1" latinLnBrk="0" hangingPunct="1">
        <a:defRPr sz="1100" kern="1200">
          <a:solidFill>
            <a:schemeClr val="tx1"/>
          </a:solidFill>
          <a:latin typeface="+mn-lt"/>
          <a:ea typeface="+mn-ea"/>
          <a:cs typeface="+mn-cs"/>
        </a:defRPr>
      </a:lvl4pPr>
      <a:lvl5pPr marL="1152199" algn="l" defTabSz="288050" rtl="0" eaLnBrk="1" latinLnBrk="0" hangingPunct="1">
        <a:defRPr sz="1100" kern="1200">
          <a:solidFill>
            <a:schemeClr val="tx1"/>
          </a:solidFill>
          <a:latin typeface="+mn-lt"/>
          <a:ea typeface="+mn-ea"/>
          <a:cs typeface="+mn-cs"/>
        </a:defRPr>
      </a:lvl5pPr>
      <a:lvl6pPr marL="1440249" algn="l" defTabSz="288050" rtl="0" eaLnBrk="1" latinLnBrk="0" hangingPunct="1">
        <a:defRPr sz="1100" kern="1200">
          <a:solidFill>
            <a:schemeClr val="tx1"/>
          </a:solidFill>
          <a:latin typeface="+mn-lt"/>
          <a:ea typeface="+mn-ea"/>
          <a:cs typeface="+mn-cs"/>
        </a:defRPr>
      </a:lvl6pPr>
      <a:lvl7pPr marL="1728297" algn="l" defTabSz="288050" rtl="0" eaLnBrk="1" latinLnBrk="0" hangingPunct="1">
        <a:defRPr sz="1100" kern="1200">
          <a:solidFill>
            <a:schemeClr val="tx1"/>
          </a:solidFill>
          <a:latin typeface="+mn-lt"/>
          <a:ea typeface="+mn-ea"/>
          <a:cs typeface="+mn-cs"/>
        </a:defRPr>
      </a:lvl7pPr>
      <a:lvl8pPr marL="2016347" algn="l" defTabSz="288050" rtl="0" eaLnBrk="1" latinLnBrk="0" hangingPunct="1">
        <a:defRPr sz="1100" kern="1200">
          <a:solidFill>
            <a:schemeClr val="tx1"/>
          </a:solidFill>
          <a:latin typeface="+mn-lt"/>
          <a:ea typeface="+mn-ea"/>
          <a:cs typeface="+mn-cs"/>
        </a:defRPr>
      </a:lvl8pPr>
      <a:lvl9pPr marL="2304397" algn="l" defTabSz="288050" rtl="0" eaLnBrk="1" latinLnBrk="0" hangingPunct="1">
        <a:defRPr sz="1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Let Adult Learners Show What They Know</a:t>
            </a:r>
          </a:p>
        </p:txBody>
      </p:sp>
      <p:sp>
        <p:nvSpPr>
          <p:cNvPr id="3" name="Subtitle 2"/>
          <p:cNvSpPr>
            <a:spLocks noGrp="1"/>
          </p:cNvSpPr>
          <p:nvPr>
            <p:ph type="subTitle" idx="1"/>
          </p:nvPr>
        </p:nvSpPr>
        <p:spPr>
          <a:xfrm>
            <a:off x="545812" y="3581400"/>
            <a:ext cx="7750984" cy="1752600"/>
          </a:xfrm>
        </p:spPr>
        <p:txBody>
          <a:bodyPr/>
          <a:lstStyle/>
          <a:p>
            <a:r>
              <a:rPr lang="en-US" dirty="0" smtClean="0"/>
              <a:t>Brooks Doherty</a:t>
            </a:r>
          </a:p>
          <a:p>
            <a:r>
              <a:rPr lang="en-US" dirty="0" smtClean="0"/>
              <a:t>Assistant Vice President, Academic Innovation</a:t>
            </a:r>
            <a:endParaRPr lang="en-US" dirty="0"/>
          </a:p>
        </p:txBody>
      </p:sp>
      <p:sp>
        <p:nvSpPr>
          <p:cNvPr id="4" name="Footer Placeholder 3"/>
          <p:cNvSpPr>
            <a:spLocks noGrp="1"/>
          </p:cNvSpPr>
          <p:nvPr>
            <p:ph type="ftr" sz="quarter" idx="3"/>
          </p:nvPr>
        </p:nvSpPr>
        <p:spPr/>
        <p:txBody>
          <a:bodyPr/>
          <a:lstStyle/>
          <a:p>
            <a:r>
              <a:rPr lang="en-US" smtClean="0"/>
              <a:t>12/1/16       Copyright Rasmussen, Inc. Proprietary and Confidential</a:t>
            </a:r>
            <a:endParaRPr lang="en-US" dirty="0"/>
          </a:p>
        </p:txBody>
      </p:sp>
    </p:spTree>
    <p:extLst>
      <p:ext uri="{BB962C8B-B14F-4D97-AF65-F5344CB8AC3E}">
        <p14:creationId xmlns:p14="http://schemas.microsoft.com/office/powerpoint/2010/main" val="3697960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mtClean="0"/>
              <a:t> 12/1/16       Copyright Rasmussen, Inc. Proprietary and Confidential</a:t>
            </a:r>
            <a:endParaRPr lang="en-US" dirty="0"/>
          </a:p>
        </p:txBody>
      </p:sp>
      <p:sp>
        <p:nvSpPr>
          <p:cNvPr id="3" name="Slide Number Placeholder 2"/>
          <p:cNvSpPr>
            <a:spLocks noGrp="1"/>
          </p:cNvSpPr>
          <p:nvPr>
            <p:ph type="sldNum" sz="quarter" idx="4"/>
          </p:nvPr>
        </p:nvSpPr>
        <p:spPr/>
        <p:txBody>
          <a:bodyPr/>
          <a:lstStyle/>
          <a:p>
            <a:pPr>
              <a:defRPr/>
            </a:pPr>
            <a:fld id="{EBE69CB7-0160-4D2E-9562-5B341E143E9B}" type="slidenum">
              <a:rPr lang="en-US" smtClean="0"/>
              <a:pPr>
                <a:defRPr/>
              </a:pPr>
              <a:t>10</a:t>
            </a:fld>
            <a:endParaRPr lang="en-US" dirty="0"/>
          </a:p>
        </p:txBody>
      </p:sp>
      <p:sp>
        <p:nvSpPr>
          <p:cNvPr id="5" name="Title 4"/>
          <p:cNvSpPr>
            <a:spLocks noGrp="1"/>
          </p:cNvSpPr>
          <p:nvPr>
            <p:ph type="title"/>
          </p:nvPr>
        </p:nvSpPr>
        <p:spPr/>
        <p:txBody>
          <a:bodyPr/>
          <a:lstStyle/>
          <a:p>
            <a:r>
              <a:rPr lang="en-US" dirty="0" smtClean="0"/>
              <a:t>Competency-Based Education</a:t>
            </a:r>
            <a:endParaRPr lang="en-US" dirty="0"/>
          </a:p>
        </p:txBody>
      </p:sp>
      <p:pic>
        <p:nvPicPr>
          <p:cNvPr id="6" name="Content Placeholder 5"/>
          <p:cNvPicPr>
            <a:picLocks noGrp="1"/>
          </p:cNvPicPr>
          <p:nvPr>
            <p:ph idx="1"/>
          </p:nvPr>
        </p:nvPicPr>
        <p:blipFill>
          <a:blip r:embed="rId3"/>
          <a:stretch>
            <a:fillRect/>
          </a:stretch>
        </p:blipFill>
        <p:spPr>
          <a:xfrm>
            <a:off x="242620" y="1506007"/>
            <a:ext cx="4495800" cy="2120900"/>
          </a:xfrm>
          <a:prstGeom prst="rect">
            <a:avLst/>
          </a:prstGeom>
          <a:ln>
            <a:noFill/>
          </a:ln>
          <a:effectLst>
            <a:outerShdw blurRad="292100" dist="139700" dir="2700000" algn="tl" rotWithShape="0">
              <a:srgbClr val="333333">
                <a:alpha val="65000"/>
              </a:srgbClr>
            </a:outerShdw>
          </a:effectLst>
        </p:spPr>
      </p:pic>
      <p:pic>
        <p:nvPicPr>
          <p:cNvPr id="1026" name="Picture 2" descr="Image result for Competency-based education netwo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0999" y="3626907"/>
            <a:ext cx="4343400" cy="28775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ompetency-based education networ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950" y="3674532"/>
            <a:ext cx="5238750" cy="24765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ompetency-based education networ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2469562"/>
            <a:ext cx="3884345" cy="1159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3388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mtClean="0"/>
              <a:t> 12/1/16       Copyright Rasmussen, Inc. Proprietary and Confidential</a:t>
            </a:r>
            <a:endParaRPr lang="en-US" dirty="0"/>
          </a:p>
        </p:txBody>
      </p:sp>
      <p:sp>
        <p:nvSpPr>
          <p:cNvPr id="3" name="Slide Number Placeholder 2"/>
          <p:cNvSpPr>
            <a:spLocks noGrp="1"/>
          </p:cNvSpPr>
          <p:nvPr>
            <p:ph type="sldNum" sz="quarter" idx="4"/>
          </p:nvPr>
        </p:nvSpPr>
        <p:spPr/>
        <p:txBody>
          <a:bodyPr/>
          <a:lstStyle/>
          <a:p>
            <a:pPr>
              <a:defRPr/>
            </a:pPr>
            <a:fld id="{EBE69CB7-0160-4D2E-9562-5B341E143E9B}" type="slidenum">
              <a:rPr lang="en-US" smtClean="0"/>
              <a:pPr>
                <a:defRPr/>
              </a:pPr>
              <a:t>11</a:t>
            </a:fld>
            <a:endParaRPr lang="en-US" dirty="0"/>
          </a:p>
        </p:txBody>
      </p:sp>
      <p:sp>
        <p:nvSpPr>
          <p:cNvPr id="4" name="Content Placeholder 3"/>
          <p:cNvSpPr>
            <a:spLocks noGrp="1"/>
          </p:cNvSpPr>
          <p:nvPr>
            <p:ph idx="1"/>
          </p:nvPr>
        </p:nvSpPr>
        <p:spPr/>
        <p:txBody>
          <a:bodyPr/>
          <a:lstStyle/>
          <a:p>
            <a:pPr marL="0" indent="0" algn="ctr">
              <a:buNone/>
            </a:pPr>
            <a:r>
              <a:rPr lang="en-US" sz="4400" dirty="0">
                <a:latin typeface="Times New Roman" panose="02020603050405020304" pitchFamily="18" charset="0"/>
                <a:cs typeface="Times New Roman" panose="02020603050405020304" pitchFamily="18" charset="0"/>
              </a:rPr>
              <a:t>D</a:t>
            </a:r>
            <a:r>
              <a:rPr lang="en-US" sz="4400" dirty="0" smtClean="0">
                <a:latin typeface="Times New Roman" panose="02020603050405020304" pitchFamily="18" charset="0"/>
                <a:cs typeface="Times New Roman" panose="02020603050405020304" pitchFamily="18" charset="0"/>
              </a:rPr>
              <a:t>esign </a:t>
            </a:r>
            <a:r>
              <a:rPr lang="en-US" sz="4400" dirty="0" smtClean="0">
                <a:latin typeface="Times New Roman" panose="02020603050405020304" pitchFamily="18" charset="0"/>
                <a:cs typeface="Times New Roman" panose="02020603050405020304" pitchFamily="18" charset="0"/>
              </a:rPr>
              <a:t>&amp; </a:t>
            </a:r>
            <a:r>
              <a:rPr lang="en-US" sz="4400" dirty="0" smtClean="0">
                <a:latin typeface="Times New Roman" panose="02020603050405020304" pitchFamily="18" charset="0"/>
                <a:cs typeface="Times New Roman" panose="02020603050405020304" pitchFamily="18" charset="0"/>
              </a:rPr>
              <a:t>deliver learning that respects our </a:t>
            </a:r>
            <a:r>
              <a:rPr lang="en-US" sz="4400" dirty="0" smtClean="0">
                <a:latin typeface="Times New Roman" panose="02020603050405020304" pitchFamily="18" charset="0"/>
                <a:cs typeface="Times New Roman" panose="02020603050405020304" pitchFamily="18" charset="0"/>
              </a:rPr>
              <a:t>adult learners’ life </a:t>
            </a:r>
            <a:r>
              <a:rPr lang="en-US" sz="4400" dirty="0" smtClean="0">
                <a:latin typeface="Times New Roman" panose="02020603050405020304" pitchFamily="18" charset="0"/>
                <a:cs typeface="Times New Roman" panose="02020603050405020304" pitchFamily="18" charset="0"/>
              </a:rPr>
              <a:t>and workplace experiences, leading </a:t>
            </a:r>
            <a:r>
              <a:rPr lang="en-US" sz="4400" dirty="0" smtClean="0">
                <a:latin typeface="Times New Roman" panose="02020603050405020304" pitchFamily="18" charset="0"/>
                <a:cs typeface="Times New Roman" panose="02020603050405020304" pitchFamily="18" charset="0"/>
              </a:rPr>
              <a:t>to confidence and not </a:t>
            </a:r>
            <a:r>
              <a:rPr lang="en-US" sz="4400" dirty="0" smtClean="0">
                <a:latin typeface="Times New Roman" panose="02020603050405020304" pitchFamily="18" charset="0"/>
                <a:cs typeface="Times New Roman" panose="02020603050405020304" pitchFamily="18" charset="0"/>
              </a:rPr>
              <a:t>more learning barriers.</a:t>
            </a:r>
            <a:endParaRPr lang="en-US" sz="4400" dirty="0">
              <a:latin typeface="Times New Roman" panose="02020603050405020304" pitchFamily="18" charset="0"/>
              <a:cs typeface="Times New Roman" panose="02020603050405020304" pitchFamily="18" charset="0"/>
            </a:endParaRPr>
          </a:p>
        </p:txBody>
      </p:sp>
      <p:sp>
        <p:nvSpPr>
          <p:cNvPr id="5" name="Title 4"/>
          <p:cNvSpPr>
            <a:spLocks noGrp="1"/>
          </p:cNvSpPr>
          <p:nvPr>
            <p:ph type="title"/>
          </p:nvPr>
        </p:nvSpPr>
        <p:spPr/>
        <p:txBody>
          <a:bodyPr/>
          <a:lstStyle/>
          <a:p>
            <a:pPr algn="ctr"/>
            <a:r>
              <a:rPr lang="en-US" i="1" dirty="0">
                <a:solidFill>
                  <a:srgbClr val="C00000"/>
                </a:solidFill>
                <a:latin typeface="Times New Roman" panose="02020603050405020304" pitchFamily="18" charset="0"/>
                <a:cs typeface="Times New Roman" panose="02020603050405020304" pitchFamily="18" charset="0"/>
              </a:rPr>
              <a:t>Build Space, Not Barriers</a:t>
            </a:r>
            <a:endParaRPr lang="en-US" dirty="0"/>
          </a:p>
        </p:txBody>
      </p:sp>
    </p:spTree>
    <p:extLst>
      <p:ext uri="{BB962C8B-B14F-4D97-AF65-F5344CB8AC3E}">
        <p14:creationId xmlns:p14="http://schemas.microsoft.com/office/powerpoint/2010/main" val="40906647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mtClean="0"/>
              <a:t> 12/1/16       Copyright Rasmussen, Inc. Proprietary and Confidential</a:t>
            </a:r>
            <a:endParaRPr lang="en-US" dirty="0"/>
          </a:p>
        </p:txBody>
      </p:sp>
      <p:sp>
        <p:nvSpPr>
          <p:cNvPr id="3" name="Slide Number Placeholder 2"/>
          <p:cNvSpPr>
            <a:spLocks noGrp="1"/>
          </p:cNvSpPr>
          <p:nvPr>
            <p:ph type="sldNum" sz="quarter" idx="4"/>
          </p:nvPr>
        </p:nvSpPr>
        <p:spPr/>
        <p:txBody>
          <a:bodyPr/>
          <a:lstStyle/>
          <a:p>
            <a:pPr>
              <a:defRPr/>
            </a:pPr>
            <a:fld id="{EBE69CB7-0160-4D2E-9562-5B341E143E9B}" type="slidenum">
              <a:rPr lang="en-US" smtClean="0"/>
              <a:pPr>
                <a:defRPr/>
              </a:pPr>
              <a:t>2</a:t>
            </a:fld>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83069" y="199914"/>
            <a:ext cx="4495799" cy="65056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itle 4"/>
          <p:cNvSpPr>
            <a:spLocks noGrp="1"/>
          </p:cNvSpPr>
          <p:nvPr>
            <p:ph type="title"/>
          </p:nvPr>
        </p:nvSpPr>
        <p:spPr/>
        <p:txBody>
          <a:bodyPr>
            <a:normAutofit/>
          </a:bodyPr>
          <a:lstStyle/>
          <a:p>
            <a:endParaRPr lang="en-US" dirty="0"/>
          </a:p>
        </p:txBody>
      </p:sp>
    </p:spTree>
    <p:extLst>
      <p:ext uri="{BB962C8B-B14F-4D97-AF65-F5344CB8AC3E}">
        <p14:creationId xmlns:p14="http://schemas.microsoft.com/office/powerpoint/2010/main" val="1877954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mtClean="0"/>
              <a:t> 12/1/16       Copyright Rasmussen, Inc. Proprietary and Confidential</a:t>
            </a:r>
            <a:endParaRPr lang="en-US" dirty="0"/>
          </a:p>
        </p:txBody>
      </p:sp>
      <p:sp>
        <p:nvSpPr>
          <p:cNvPr id="3" name="Slide Number Placeholder 2"/>
          <p:cNvSpPr>
            <a:spLocks noGrp="1"/>
          </p:cNvSpPr>
          <p:nvPr>
            <p:ph type="sldNum" sz="quarter" idx="4"/>
          </p:nvPr>
        </p:nvSpPr>
        <p:spPr/>
        <p:txBody>
          <a:bodyPr/>
          <a:lstStyle/>
          <a:p>
            <a:pPr>
              <a:defRPr/>
            </a:pPr>
            <a:fld id="{EBE69CB7-0160-4D2E-9562-5B341E143E9B}" type="slidenum">
              <a:rPr lang="en-US" smtClean="0"/>
              <a:pPr>
                <a:defRPr/>
              </a:pPr>
              <a:t>3</a:t>
            </a:fld>
            <a:endParaRPr lang="en-US" dirty="0"/>
          </a:p>
        </p:txBody>
      </p:sp>
      <p:sp>
        <p:nvSpPr>
          <p:cNvPr id="4" name="Content Placeholder 3"/>
          <p:cNvSpPr>
            <a:spLocks noGrp="1"/>
          </p:cNvSpPr>
          <p:nvPr>
            <p:ph idx="1"/>
          </p:nvPr>
        </p:nvSpPr>
        <p:spPr>
          <a:xfrm>
            <a:off x="546098" y="994796"/>
            <a:ext cx="7950201" cy="4291390"/>
          </a:xfrm>
        </p:spPr>
        <p:txBody>
          <a:bodyPr/>
          <a:lstStyle/>
          <a:p>
            <a:pPr marL="0" indent="0" algn="ctr">
              <a:buNone/>
            </a:pPr>
            <a:r>
              <a:rPr lang="en-US" sz="4800" dirty="0" smtClean="0">
                <a:latin typeface="Times New Roman" panose="02020603050405020304" pitchFamily="18" charset="0"/>
                <a:cs typeface="Times New Roman" panose="02020603050405020304" pitchFamily="18" charset="0"/>
              </a:rPr>
              <a:t>“Prior experiences of the learner provide a rich resource for learning.” </a:t>
            </a:r>
            <a:endParaRPr lang="en-US" sz="4000" dirty="0" smtClean="0">
              <a:latin typeface="Times New Roman" panose="02020603050405020304" pitchFamily="18" charset="0"/>
              <a:cs typeface="Times New Roman" panose="02020603050405020304" pitchFamily="18" charset="0"/>
            </a:endParaRPr>
          </a:p>
          <a:p>
            <a:pPr marL="0" indent="0" algn="ctr">
              <a:buNone/>
            </a:pPr>
            <a:r>
              <a:rPr lang="en-US" dirty="0" smtClean="0">
                <a:latin typeface="Times New Roman" panose="02020603050405020304" pitchFamily="18" charset="0"/>
                <a:cs typeface="Times New Roman" panose="02020603050405020304" pitchFamily="18" charset="0"/>
              </a:rPr>
              <a:t>–Malcolm Knowles’ </a:t>
            </a:r>
            <a:r>
              <a:rPr lang="en-US" dirty="0" err="1" smtClean="0">
                <a:latin typeface="Times New Roman" panose="02020603050405020304" pitchFamily="18" charset="0"/>
                <a:cs typeface="Times New Roman" panose="02020603050405020304" pitchFamily="18" charset="0"/>
              </a:rPr>
              <a:t>Andragogical</a:t>
            </a:r>
            <a:r>
              <a:rPr lang="en-US" dirty="0" smtClean="0">
                <a:latin typeface="Times New Roman" panose="02020603050405020304" pitchFamily="18" charset="0"/>
                <a:cs typeface="Times New Roman" panose="02020603050405020304" pitchFamily="18" charset="0"/>
              </a:rPr>
              <a:t> Principle #3</a:t>
            </a:r>
            <a:endParaRPr lang="en-US" dirty="0">
              <a:latin typeface="Times New Roman" panose="02020603050405020304" pitchFamily="18" charset="0"/>
              <a:cs typeface="Times New Roman" panose="02020603050405020304" pitchFamily="18" charset="0"/>
            </a:endParaRPr>
          </a:p>
        </p:txBody>
      </p:sp>
      <p:sp>
        <p:nvSpPr>
          <p:cNvPr id="5" name="Title 4"/>
          <p:cNvSpPr>
            <a:spLocks noGrp="1"/>
          </p:cNvSpPr>
          <p:nvPr>
            <p:ph type="title"/>
          </p:nvPr>
        </p:nvSpPr>
        <p:spPr/>
        <p:txBody>
          <a:bodyPr/>
          <a:lstStyle/>
          <a:p>
            <a:endParaRPr lang="en-US"/>
          </a:p>
        </p:txBody>
      </p:sp>
      <p:pic>
        <p:nvPicPr>
          <p:cNvPr id="6" name="Picture 4" descr="Image result for adult learning princip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851" y="4273172"/>
            <a:ext cx="3656893" cy="20514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089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mtClean="0"/>
              <a:t> 12/1/16       Copyright Rasmussen, Inc. Proprietary and Confidential</a:t>
            </a:r>
            <a:endParaRPr lang="en-US" dirty="0"/>
          </a:p>
        </p:txBody>
      </p:sp>
      <p:sp>
        <p:nvSpPr>
          <p:cNvPr id="3" name="Slide Number Placeholder 2"/>
          <p:cNvSpPr>
            <a:spLocks noGrp="1"/>
          </p:cNvSpPr>
          <p:nvPr>
            <p:ph type="sldNum" sz="quarter" idx="4"/>
          </p:nvPr>
        </p:nvSpPr>
        <p:spPr/>
        <p:txBody>
          <a:bodyPr/>
          <a:lstStyle/>
          <a:p>
            <a:pPr>
              <a:defRPr/>
            </a:pPr>
            <a:fld id="{EBE69CB7-0160-4D2E-9562-5B341E143E9B}" type="slidenum">
              <a:rPr lang="en-US" smtClean="0"/>
              <a:pPr>
                <a:defRPr/>
              </a:pPr>
              <a:t>4</a:t>
            </a:fld>
            <a:endParaRPr lang="en-US" dirty="0"/>
          </a:p>
        </p:txBody>
      </p:sp>
      <p:sp>
        <p:nvSpPr>
          <p:cNvPr id="5" name="Title 4"/>
          <p:cNvSpPr>
            <a:spLocks noGrp="1"/>
          </p:cNvSpPr>
          <p:nvPr>
            <p:ph type="title"/>
          </p:nvPr>
        </p:nvSpPr>
        <p:spPr/>
        <p:txBody>
          <a:bodyPr/>
          <a:lstStyle/>
          <a:p>
            <a:endParaRPr lang="en-US"/>
          </a:p>
        </p:txBody>
      </p:sp>
      <p:pic>
        <p:nvPicPr>
          <p:cNvPr id="1026" name="Picture 2" descr="Image result for su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52600" y="892334"/>
            <a:ext cx="5486400" cy="5233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431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06399" y="685800"/>
            <a:ext cx="4324359" cy="4526280"/>
          </a:xfrm>
        </p:spPr>
        <p:txBody>
          <a:bodyPr/>
          <a:lstStyle/>
          <a:p>
            <a:pPr marL="0" indent="0" algn="ctr">
              <a:buNone/>
            </a:pPr>
            <a:r>
              <a:rPr lang="en-US" sz="4000" dirty="0" smtClean="0">
                <a:latin typeface="Times New Roman" panose="02020603050405020304" pitchFamily="18" charset="0"/>
                <a:cs typeface="Times New Roman" panose="02020603050405020304" pitchFamily="18" charset="0"/>
              </a:rPr>
              <a:t>“Prior experience may be a barrier to learning because they [adult learners] have not been successful learners in traditional education.”</a:t>
            </a:r>
            <a:endParaRPr lang="en-US" sz="4000" dirty="0">
              <a:latin typeface="Times New Roman" panose="02020603050405020304" pitchFamily="18" charset="0"/>
              <a:cs typeface="Times New Roman" panose="02020603050405020304" pitchFamily="18" charset="0"/>
            </a:endParaRPr>
          </a:p>
        </p:txBody>
      </p:sp>
      <p:pic>
        <p:nvPicPr>
          <p:cNvPr id="13" name="Content Placeholder 1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34680" y="889000"/>
            <a:ext cx="3395797" cy="4525962"/>
          </a:xfrm>
        </p:spPr>
      </p:pic>
      <p:sp>
        <p:nvSpPr>
          <p:cNvPr id="3" name="Slide Number Placeholder 2"/>
          <p:cNvSpPr>
            <a:spLocks noGrp="1"/>
          </p:cNvSpPr>
          <p:nvPr>
            <p:ph type="sldNum" sz="quarter" idx="4"/>
          </p:nvPr>
        </p:nvSpPr>
        <p:spPr/>
        <p:txBody>
          <a:bodyPr/>
          <a:lstStyle/>
          <a:p>
            <a:pPr>
              <a:defRPr/>
            </a:pPr>
            <a:fld id="{EBE69CB7-0160-4D2E-9562-5B341E143E9B}" type="slidenum">
              <a:rPr lang="en-US" smtClean="0"/>
              <a:pPr>
                <a:defRPr/>
              </a:pPr>
              <a:t>5</a:t>
            </a:fld>
            <a:endParaRPr lang="en-US" dirty="0"/>
          </a:p>
        </p:txBody>
      </p:sp>
      <p:sp>
        <p:nvSpPr>
          <p:cNvPr id="11" name="Title 10"/>
          <p:cNvSpPr>
            <a:spLocks noGrp="1"/>
          </p:cNvSpPr>
          <p:nvPr>
            <p:ph type="title"/>
          </p:nvPr>
        </p:nvSpPr>
        <p:spPr/>
        <p:txBody>
          <a:bodyPr/>
          <a:lstStyle/>
          <a:p>
            <a:endParaRPr lang="en-US" dirty="0"/>
          </a:p>
        </p:txBody>
      </p:sp>
      <p:sp>
        <p:nvSpPr>
          <p:cNvPr id="2" name="Footer Placeholder 1"/>
          <p:cNvSpPr>
            <a:spLocks noGrp="1"/>
          </p:cNvSpPr>
          <p:nvPr>
            <p:ph type="ftr" sz="quarter" idx="3"/>
          </p:nvPr>
        </p:nvSpPr>
        <p:spPr/>
        <p:txBody>
          <a:bodyPr/>
          <a:lstStyle/>
          <a:p>
            <a:r>
              <a:rPr lang="en-US" smtClean="0"/>
              <a:t> 12/1/16       Copyright Rasmussen, Inc. Proprietary and Confidential</a:t>
            </a:r>
            <a:endParaRPr lang="en-US" dirty="0"/>
          </a:p>
        </p:txBody>
      </p:sp>
    </p:spTree>
    <p:extLst>
      <p:ext uri="{BB962C8B-B14F-4D97-AF65-F5344CB8AC3E}">
        <p14:creationId xmlns:p14="http://schemas.microsoft.com/office/powerpoint/2010/main" val="355960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mtClean="0"/>
              <a:t> 12/1/16       Copyright Rasmussen, Inc. Proprietary and Confidential</a:t>
            </a:r>
            <a:endParaRPr lang="en-US" dirty="0"/>
          </a:p>
        </p:txBody>
      </p:sp>
      <p:sp>
        <p:nvSpPr>
          <p:cNvPr id="3" name="Slide Number Placeholder 2"/>
          <p:cNvSpPr>
            <a:spLocks noGrp="1"/>
          </p:cNvSpPr>
          <p:nvPr>
            <p:ph type="sldNum" sz="quarter" idx="4"/>
          </p:nvPr>
        </p:nvSpPr>
        <p:spPr/>
        <p:txBody>
          <a:bodyPr/>
          <a:lstStyle/>
          <a:p>
            <a:pPr>
              <a:defRPr/>
            </a:pPr>
            <a:fld id="{EBE69CB7-0160-4D2E-9562-5B341E143E9B}" type="slidenum">
              <a:rPr lang="en-US" smtClean="0"/>
              <a:pPr>
                <a:defRPr/>
              </a:pPr>
              <a:t>6</a:t>
            </a:fld>
            <a:endParaRPr lang="en-US" dirty="0"/>
          </a:p>
        </p:txBody>
      </p:sp>
      <p:sp>
        <p:nvSpPr>
          <p:cNvPr id="4" name="Content Placeholder 3"/>
          <p:cNvSpPr>
            <a:spLocks noGrp="1"/>
          </p:cNvSpPr>
          <p:nvPr>
            <p:ph idx="1"/>
          </p:nvPr>
        </p:nvSpPr>
        <p:spPr>
          <a:xfrm>
            <a:off x="558798" y="1333500"/>
            <a:ext cx="7950201" cy="4291390"/>
          </a:xfrm>
        </p:spPr>
        <p:txBody>
          <a:bodyPr/>
          <a:lstStyle/>
          <a:p>
            <a:pPr marL="0" indent="0" algn="ctr">
              <a:buNone/>
            </a:pPr>
            <a:r>
              <a:rPr lang="en-US" sz="3600" dirty="0" smtClean="0">
                <a:latin typeface="Times New Roman" panose="02020603050405020304" pitchFamily="18" charset="0"/>
                <a:cs typeface="Times New Roman" panose="02020603050405020304" pitchFamily="18" charset="0"/>
              </a:rPr>
              <a:t>How can we let adult learners show what they know through non-traditional methods of learning and assessment which build </a:t>
            </a:r>
            <a:r>
              <a:rPr lang="en-US" sz="3600" dirty="0" smtClean="0">
                <a:latin typeface="Times New Roman" panose="02020603050405020304" pitchFamily="18" charset="0"/>
                <a:cs typeface="Times New Roman" panose="02020603050405020304" pitchFamily="18" charset="0"/>
              </a:rPr>
              <a:t>confidence and not remind them of prior struggles? </a:t>
            </a:r>
            <a:endParaRPr lang="en-US" sz="3600" dirty="0">
              <a:latin typeface="Times New Roman" panose="02020603050405020304" pitchFamily="18" charset="0"/>
              <a:cs typeface="Times New Roman" panose="02020603050405020304" pitchFamily="18" charset="0"/>
            </a:endParaRPr>
          </a:p>
        </p:txBody>
      </p:sp>
      <p:sp>
        <p:nvSpPr>
          <p:cNvPr id="5" name="Title 4"/>
          <p:cNvSpPr>
            <a:spLocks noGrp="1"/>
          </p:cNvSpPr>
          <p:nvPr>
            <p:ph type="title"/>
          </p:nvPr>
        </p:nvSpPr>
        <p:spPr/>
        <p:txBody>
          <a:bodyPr/>
          <a:lstStyle/>
          <a:p>
            <a:pPr algn="ctr"/>
            <a:r>
              <a:rPr lang="en-US" i="1" dirty="0" smtClean="0">
                <a:solidFill>
                  <a:srgbClr val="C00000"/>
                </a:solidFill>
                <a:latin typeface="Times New Roman" panose="02020603050405020304" pitchFamily="18" charset="0"/>
                <a:cs typeface="Times New Roman" panose="02020603050405020304" pitchFamily="18" charset="0"/>
              </a:rPr>
              <a:t>Build Space, </a:t>
            </a:r>
            <a:r>
              <a:rPr lang="en-US" i="1" dirty="0">
                <a:solidFill>
                  <a:srgbClr val="C00000"/>
                </a:solidFill>
                <a:latin typeface="Times New Roman" panose="02020603050405020304" pitchFamily="18" charset="0"/>
                <a:cs typeface="Times New Roman" panose="02020603050405020304" pitchFamily="18" charset="0"/>
              </a:rPr>
              <a:t>N</a:t>
            </a:r>
            <a:r>
              <a:rPr lang="en-US" i="1" dirty="0" smtClean="0">
                <a:solidFill>
                  <a:srgbClr val="C00000"/>
                </a:solidFill>
                <a:latin typeface="Times New Roman" panose="02020603050405020304" pitchFamily="18" charset="0"/>
                <a:cs typeface="Times New Roman" panose="02020603050405020304" pitchFamily="18" charset="0"/>
              </a:rPr>
              <a:t>ot </a:t>
            </a:r>
            <a:r>
              <a:rPr lang="en-US" i="1" dirty="0">
                <a:solidFill>
                  <a:srgbClr val="C00000"/>
                </a:solidFill>
                <a:latin typeface="Times New Roman" panose="02020603050405020304" pitchFamily="18" charset="0"/>
                <a:cs typeface="Times New Roman" panose="02020603050405020304" pitchFamily="18" charset="0"/>
              </a:rPr>
              <a:t>B</a:t>
            </a:r>
            <a:r>
              <a:rPr lang="en-US" i="1" dirty="0" smtClean="0">
                <a:solidFill>
                  <a:srgbClr val="C00000"/>
                </a:solidFill>
                <a:latin typeface="Times New Roman" panose="02020603050405020304" pitchFamily="18" charset="0"/>
                <a:cs typeface="Times New Roman" panose="02020603050405020304" pitchFamily="18" charset="0"/>
              </a:rPr>
              <a:t>arriers</a:t>
            </a:r>
            <a:endParaRPr lang="en-US" i="1" dirty="0">
              <a:solidFill>
                <a:srgbClr val="C00000"/>
              </a:solidFill>
              <a:latin typeface="Times New Roman" panose="02020603050405020304" pitchFamily="18" charset="0"/>
              <a:cs typeface="Times New Roman" panose="02020603050405020304" pitchFamily="18" charset="0"/>
            </a:endParaRPr>
          </a:p>
        </p:txBody>
      </p:sp>
      <p:pic>
        <p:nvPicPr>
          <p:cNvPr id="3074" name="Picture 2" descr="Image result for question and ide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174134"/>
            <a:ext cx="3200400" cy="21250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975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130028"/>
            <a:ext cx="8763000" cy="2213372"/>
          </a:xfrm>
        </p:spPr>
        <p:txBody>
          <a:bodyPr>
            <a:normAutofit/>
          </a:bodyPr>
          <a:lstStyle/>
          <a:p>
            <a:r>
              <a:rPr lang="en-US" sz="6000" dirty="0" smtClean="0"/>
              <a:t>Short </a:t>
            </a:r>
            <a:r>
              <a:rPr lang="en-US" sz="6000" dirty="0" smtClean="0"/>
              <a:t>Bursts of Remediation</a:t>
            </a:r>
            <a:endParaRPr lang="en-US" sz="6000" dirty="0"/>
          </a:p>
        </p:txBody>
      </p:sp>
      <p:sp>
        <p:nvSpPr>
          <p:cNvPr id="3" name="Subtitle 2"/>
          <p:cNvSpPr>
            <a:spLocks noGrp="1"/>
          </p:cNvSpPr>
          <p:nvPr>
            <p:ph type="subTitle" idx="1"/>
          </p:nvPr>
        </p:nvSpPr>
        <p:spPr/>
        <p:txBody>
          <a:bodyPr/>
          <a:lstStyle/>
          <a:p>
            <a:endParaRPr lang="en-US" dirty="0"/>
          </a:p>
        </p:txBody>
      </p:sp>
      <p:sp>
        <p:nvSpPr>
          <p:cNvPr id="4" name="Footer Placeholder 3"/>
          <p:cNvSpPr>
            <a:spLocks noGrp="1"/>
          </p:cNvSpPr>
          <p:nvPr>
            <p:ph type="ftr" sz="quarter" idx="3"/>
          </p:nvPr>
        </p:nvSpPr>
        <p:spPr/>
        <p:txBody>
          <a:bodyPr/>
          <a:lstStyle/>
          <a:p>
            <a:r>
              <a:rPr lang="en-US" smtClean="0"/>
              <a:t>  </a:t>
            </a:r>
            <a:fld id="{524A5CE2-059C-F84C-9B4D-A6A307442902}" type="slidenum">
              <a:rPr lang="en-US" smtClean="0"/>
              <a:pPr/>
              <a:t>7</a:t>
            </a:fld>
            <a:r>
              <a:rPr lang="en-US" smtClean="0"/>
              <a:t>              12/1/16       Copyright Rasmussen, Inc. Proprietary and Confidential</a:t>
            </a:r>
            <a:endParaRPr lang="en-US" dirty="0"/>
          </a:p>
        </p:txBody>
      </p:sp>
    </p:spTree>
    <p:extLst>
      <p:ext uri="{BB962C8B-B14F-4D97-AF65-F5344CB8AC3E}">
        <p14:creationId xmlns:p14="http://schemas.microsoft.com/office/powerpoint/2010/main" val="28562603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mtClean="0"/>
              <a:t> 12/1/16       Copyright Rasmussen, Inc. Proprietary and Confidential</a:t>
            </a:r>
            <a:endParaRPr lang="en-US" dirty="0"/>
          </a:p>
        </p:txBody>
      </p:sp>
      <p:sp>
        <p:nvSpPr>
          <p:cNvPr id="3" name="Slide Number Placeholder 2"/>
          <p:cNvSpPr>
            <a:spLocks noGrp="1"/>
          </p:cNvSpPr>
          <p:nvPr>
            <p:ph type="sldNum" sz="quarter" idx="4"/>
          </p:nvPr>
        </p:nvSpPr>
        <p:spPr/>
        <p:txBody>
          <a:bodyPr/>
          <a:lstStyle/>
          <a:p>
            <a:pPr>
              <a:defRPr/>
            </a:pPr>
            <a:fld id="{EBE69CB7-0160-4D2E-9562-5B341E143E9B}" type="slidenum">
              <a:rPr lang="en-US" smtClean="0"/>
              <a:pPr>
                <a:defRPr/>
              </a:pPr>
              <a:t>8</a:t>
            </a:fld>
            <a:endParaRPr lang="en-US" dirty="0"/>
          </a:p>
        </p:txBody>
      </p:sp>
      <p:sp>
        <p:nvSpPr>
          <p:cNvPr id="4" name="Content Placeholder 3"/>
          <p:cNvSpPr>
            <a:spLocks noGrp="1"/>
          </p:cNvSpPr>
          <p:nvPr>
            <p:ph idx="1"/>
          </p:nvPr>
        </p:nvSpPr>
        <p:spPr/>
        <p:txBody>
          <a:bodyPr/>
          <a:lstStyle/>
          <a:p>
            <a:pPr marL="0" indent="0">
              <a:buNone/>
            </a:pPr>
            <a:endParaRPr lang="en-US" dirty="0"/>
          </a:p>
        </p:txBody>
      </p:sp>
      <p:sp>
        <p:nvSpPr>
          <p:cNvPr id="5" name="Title 4"/>
          <p:cNvSpPr>
            <a:spLocks noGrp="1"/>
          </p:cNvSpPr>
          <p:nvPr>
            <p:ph type="title"/>
          </p:nvPr>
        </p:nvSpPr>
        <p:spPr/>
        <p:txBody>
          <a:bodyPr>
            <a:normAutofit/>
          </a:bodyPr>
          <a:lstStyle/>
          <a:p>
            <a:endParaRPr lang="en-US" dirty="0"/>
          </a:p>
        </p:txBody>
      </p:sp>
      <p:pic>
        <p:nvPicPr>
          <p:cNvPr id="6" name="Picture 5"/>
          <p:cNvPicPr>
            <a:picLocks noChangeAspect="1"/>
          </p:cNvPicPr>
          <p:nvPr/>
        </p:nvPicPr>
        <p:blipFill>
          <a:blip r:embed="rId3"/>
          <a:stretch>
            <a:fillRect/>
          </a:stretch>
        </p:blipFill>
        <p:spPr>
          <a:xfrm>
            <a:off x="228600" y="228600"/>
            <a:ext cx="8714913" cy="5791200"/>
          </a:xfrm>
          <a:prstGeom prst="rect">
            <a:avLst/>
          </a:prstGeom>
        </p:spPr>
      </p:pic>
    </p:spTree>
    <p:extLst>
      <p:ext uri="{BB962C8B-B14F-4D97-AF65-F5344CB8AC3E}">
        <p14:creationId xmlns:p14="http://schemas.microsoft.com/office/powerpoint/2010/main" val="37251324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4932" y="2130028"/>
            <a:ext cx="7771864" cy="2518172"/>
          </a:xfrm>
        </p:spPr>
        <p:txBody>
          <a:bodyPr>
            <a:normAutofit/>
          </a:bodyPr>
          <a:lstStyle/>
          <a:p>
            <a:r>
              <a:rPr lang="en-US" sz="6000" dirty="0" smtClean="0"/>
              <a:t>Show What You Know As Soon As You Know It</a:t>
            </a:r>
            <a:endParaRPr lang="en-US" sz="6000" dirty="0"/>
          </a:p>
        </p:txBody>
      </p:sp>
      <p:sp>
        <p:nvSpPr>
          <p:cNvPr id="3" name="Subtitle 2"/>
          <p:cNvSpPr>
            <a:spLocks noGrp="1"/>
          </p:cNvSpPr>
          <p:nvPr>
            <p:ph type="subTitle" idx="1"/>
          </p:nvPr>
        </p:nvSpPr>
        <p:spPr/>
        <p:txBody>
          <a:bodyPr/>
          <a:lstStyle/>
          <a:p>
            <a:endParaRPr lang="en-US" dirty="0"/>
          </a:p>
        </p:txBody>
      </p:sp>
      <p:sp>
        <p:nvSpPr>
          <p:cNvPr id="4" name="Footer Placeholder 3"/>
          <p:cNvSpPr>
            <a:spLocks noGrp="1"/>
          </p:cNvSpPr>
          <p:nvPr>
            <p:ph type="ftr" sz="quarter" idx="3"/>
          </p:nvPr>
        </p:nvSpPr>
        <p:spPr/>
        <p:txBody>
          <a:bodyPr/>
          <a:lstStyle/>
          <a:p>
            <a:r>
              <a:rPr lang="en-US" smtClean="0"/>
              <a:t>  </a:t>
            </a:r>
            <a:fld id="{524A5CE2-059C-F84C-9B4D-A6A307442902}" type="slidenum">
              <a:rPr lang="en-US" smtClean="0"/>
              <a:pPr/>
              <a:t>9</a:t>
            </a:fld>
            <a:r>
              <a:rPr lang="en-US" smtClean="0"/>
              <a:t>              12/1/16       Copyright Rasmussen, Inc. Proprietary and Confidential</a:t>
            </a:r>
            <a:endParaRPr lang="en-US" dirty="0"/>
          </a:p>
        </p:txBody>
      </p:sp>
    </p:spTree>
    <p:extLst>
      <p:ext uri="{BB962C8B-B14F-4D97-AF65-F5344CB8AC3E}">
        <p14:creationId xmlns:p14="http://schemas.microsoft.com/office/powerpoint/2010/main" val="3921801600"/>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Rasmussen">
      <a:dk1>
        <a:srgbClr val="323232"/>
      </a:dk1>
      <a:lt1>
        <a:sysClr val="window" lastClr="FFFFFF"/>
      </a:lt1>
      <a:dk2>
        <a:srgbClr val="9AAD4B"/>
      </a:dk2>
      <a:lt2>
        <a:srgbClr val="EAC630"/>
      </a:lt2>
      <a:accent1>
        <a:srgbClr val="2C5134"/>
      </a:accent1>
      <a:accent2>
        <a:srgbClr val="82BFB0"/>
      </a:accent2>
      <a:accent3>
        <a:srgbClr val="9A207F"/>
      </a:accent3>
      <a:accent4>
        <a:srgbClr val="C3002F"/>
      </a:accent4>
      <a:accent5>
        <a:srgbClr val="7BBFE4"/>
      </a:accent5>
      <a:accent6>
        <a:srgbClr val="2A8D82"/>
      </a:accent6>
      <a:hlink>
        <a:srgbClr val="9AAD4B"/>
      </a:hlink>
      <a:folHlink>
        <a:srgbClr val="2C513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21F8581-DC96-4CD1-8BEF-49F49789C96D}">
  <ds:schemaRefs>
    <ds:schemaRef ds:uri="http://schemas.microsoft.com/sharepoint/v3/contenttype/forms"/>
  </ds:schemaRefs>
</ds:datastoreItem>
</file>

<file path=customXml/itemProps2.xml><?xml version="1.0" encoding="utf-8"?>
<ds:datastoreItem xmlns:ds="http://schemas.openxmlformats.org/officeDocument/2006/customXml" ds:itemID="{ABD8466B-3559-4B56-9FB1-D9DF7CF088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1C57D67-19C1-4666-A37A-7E13DEBDE665}">
  <ds:schemaRefs>
    <ds:schemaRef ds:uri="http://purl.org/dc/elements/1.1/"/>
    <ds:schemaRef ds:uri="http://schemas.openxmlformats.org/package/2006/metadata/core-properties"/>
    <ds:schemaRef ds:uri="http://schemas.microsoft.com/office/2006/metadata/propertie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33835</TotalTime>
  <Words>844</Words>
  <Application>Microsoft Office PowerPoint</Application>
  <PresentationFormat>On-screen Show (4:3)</PresentationFormat>
  <Paragraphs>49</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Times New Roman</vt:lpstr>
      <vt:lpstr>ヒラギノ角ゴ Pro W3</vt:lpstr>
      <vt:lpstr>Blank Presentation</vt:lpstr>
      <vt:lpstr>Let Adult Learners Show What They Know</vt:lpstr>
      <vt:lpstr>PowerPoint Presentation</vt:lpstr>
      <vt:lpstr>PowerPoint Presentation</vt:lpstr>
      <vt:lpstr>PowerPoint Presentation</vt:lpstr>
      <vt:lpstr>PowerPoint Presentation</vt:lpstr>
      <vt:lpstr>Build Space, Not Barriers</vt:lpstr>
      <vt:lpstr>Short Bursts of Remediation</vt:lpstr>
      <vt:lpstr>PowerPoint Presentation</vt:lpstr>
      <vt:lpstr>Show What You Know As Soon As You Know It</vt:lpstr>
      <vt:lpstr>Competency-Based Education</vt:lpstr>
      <vt:lpstr>Build Space, Not Barriers</vt:lpstr>
    </vt:vector>
  </TitlesOfParts>
  <Company>Saul Bass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NURSING INFORMATION SESSION WELCOME!</dc:title>
  <dc:creator>Saul Bass</dc:creator>
  <cp:lastModifiedBy>Brooks Doherty</cp:lastModifiedBy>
  <cp:revision>346</cp:revision>
  <cp:lastPrinted>2015-06-03T18:59:17Z</cp:lastPrinted>
  <dcterms:created xsi:type="dcterms:W3CDTF">2011-11-22T16:09:38Z</dcterms:created>
  <dcterms:modified xsi:type="dcterms:W3CDTF">2017-07-31T18:15:09Z</dcterms:modified>
</cp:coreProperties>
</file>