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4" r:id="rId7"/>
    <p:sldId id="265" r:id="rId8"/>
    <p:sldId id="271" r:id="rId9"/>
    <p:sldId id="272" r:id="rId10"/>
    <p:sldId id="266" r:id="rId11"/>
    <p:sldId id="267" r:id="rId12"/>
    <p:sldId id="268" r:id="rId13"/>
    <p:sldId id="269" r:id="rId14"/>
    <p:sldId id="270" r:id="rId15"/>
    <p:sldId id="257" r:id="rId16"/>
    <p:sldId id="273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828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C83FB6-03D7-4DEE-BFB5-07C8D2B53B3B}" type="doc">
      <dgm:prSet loTypeId="urn:microsoft.com/office/officeart/2005/8/layout/process1" loCatId="process" qsTypeId="urn:microsoft.com/office/officeart/2005/8/quickstyle/3d1" qsCatId="3D" csTypeId="urn:microsoft.com/office/officeart/2005/8/colors/colorful2" csCatId="colorful" phldr="1"/>
      <dgm:spPr/>
    </dgm:pt>
    <dgm:pt modelId="{1D630C9B-900B-4CD7-89F6-D57BCAB152FC}">
      <dgm:prSet phldrT="[Text]"/>
      <dgm:spPr/>
      <dgm:t>
        <a:bodyPr/>
        <a:lstStyle/>
        <a:p>
          <a:r>
            <a:rPr lang="en-US" dirty="0" smtClean="0"/>
            <a:t>Learn</a:t>
          </a:r>
          <a:endParaRPr lang="en-US" dirty="0"/>
        </a:p>
      </dgm:t>
    </dgm:pt>
    <dgm:pt modelId="{3CEBA664-4198-4FBF-AB85-BCF6D33B6DE5}" type="parTrans" cxnId="{FFFF119F-43C9-46A0-A827-3E8106D333C8}">
      <dgm:prSet/>
      <dgm:spPr/>
      <dgm:t>
        <a:bodyPr/>
        <a:lstStyle/>
        <a:p>
          <a:endParaRPr lang="en-US"/>
        </a:p>
      </dgm:t>
    </dgm:pt>
    <dgm:pt modelId="{E1EA87F6-7F80-4C2A-8FC6-7D2B3CFE5745}" type="sibTrans" cxnId="{FFFF119F-43C9-46A0-A827-3E8106D333C8}">
      <dgm:prSet/>
      <dgm:spPr/>
      <dgm:t>
        <a:bodyPr/>
        <a:lstStyle/>
        <a:p>
          <a:endParaRPr lang="en-US"/>
        </a:p>
      </dgm:t>
    </dgm:pt>
    <dgm:pt modelId="{C59F994E-3B66-41CE-961D-2AFC6E419B90}">
      <dgm:prSet phldrT="[Text]"/>
      <dgm:spPr/>
      <dgm:t>
        <a:bodyPr/>
        <a:lstStyle/>
        <a:p>
          <a:r>
            <a:rPr lang="en-US" dirty="0" smtClean="0"/>
            <a:t>Report</a:t>
          </a:r>
          <a:endParaRPr lang="en-US" dirty="0"/>
        </a:p>
      </dgm:t>
    </dgm:pt>
    <dgm:pt modelId="{8EF8E4FB-0509-4D4A-9759-C1C0BB43B91D}" type="parTrans" cxnId="{AE3A0739-C0F3-4042-9CC2-80526EE14DC9}">
      <dgm:prSet/>
      <dgm:spPr/>
      <dgm:t>
        <a:bodyPr/>
        <a:lstStyle/>
        <a:p>
          <a:endParaRPr lang="en-US"/>
        </a:p>
      </dgm:t>
    </dgm:pt>
    <dgm:pt modelId="{B4EFB951-55EE-4508-8C21-B7F588FBEE59}" type="sibTrans" cxnId="{AE3A0739-C0F3-4042-9CC2-80526EE14DC9}">
      <dgm:prSet/>
      <dgm:spPr/>
      <dgm:t>
        <a:bodyPr/>
        <a:lstStyle/>
        <a:p>
          <a:endParaRPr lang="en-US"/>
        </a:p>
      </dgm:t>
    </dgm:pt>
    <dgm:pt modelId="{9902CA5D-7F5C-4807-957C-9F6D874AF026}">
      <dgm:prSet phldrT="[Text]"/>
      <dgm:spPr/>
      <dgm:t>
        <a:bodyPr/>
        <a:lstStyle/>
        <a:p>
          <a:r>
            <a:rPr lang="en-US" dirty="0" smtClean="0"/>
            <a:t>Practice</a:t>
          </a:r>
          <a:endParaRPr lang="en-US" dirty="0"/>
        </a:p>
      </dgm:t>
    </dgm:pt>
    <dgm:pt modelId="{AAAB066B-6B50-4E41-B916-8CED8ECC9456}" type="sibTrans" cxnId="{ECE66FC8-DC4F-4190-A3A5-5C2C1BBFD7C6}">
      <dgm:prSet/>
      <dgm:spPr/>
      <dgm:t>
        <a:bodyPr/>
        <a:lstStyle/>
        <a:p>
          <a:endParaRPr lang="en-US"/>
        </a:p>
      </dgm:t>
    </dgm:pt>
    <dgm:pt modelId="{7AF13CAA-1A93-47A5-9045-333027630F09}" type="parTrans" cxnId="{ECE66FC8-DC4F-4190-A3A5-5C2C1BBFD7C6}">
      <dgm:prSet/>
      <dgm:spPr/>
      <dgm:t>
        <a:bodyPr/>
        <a:lstStyle/>
        <a:p>
          <a:endParaRPr lang="en-US"/>
        </a:p>
      </dgm:t>
    </dgm:pt>
    <dgm:pt modelId="{BE164F3C-E862-40B0-B20B-227E2679E9A3}" type="pres">
      <dgm:prSet presAssocID="{1DC83FB6-03D7-4DEE-BFB5-07C8D2B53B3B}" presName="Name0" presStyleCnt="0">
        <dgm:presLayoutVars>
          <dgm:dir/>
          <dgm:resizeHandles val="exact"/>
        </dgm:presLayoutVars>
      </dgm:prSet>
      <dgm:spPr/>
    </dgm:pt>
    <dgm:pt modelId="{7691E6CA-047F-4220-96E7-173BD6830B98}" type="pres">
      <dgm:prSet presAssocID="{1D630C9B-900B-4CD7-89F6-D57BCAB152FC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010740-8828-4E7E-9F9D-38124CE4337E}" type="pres">
      <dgm:prSet presAssocID="{E1EA87F6-7F80-4C2A-8FC6-7D2B3CFE5745}" presName="sibTrans" presStyleLbl="sibTrans2D1" presStyleIdx="0" presStyleCnt="2"/>
      <dgm:spPr/>
    </dgm:pt>
    <dgm:pt modelId="{BE776A03-2A11-4C07-B997-1F9D1A5145A1}" type="pres">
      <dgm:prSet presAssocID="{E1EA87F6-7F80-4C2A-8FC6-7D2B3CFE5745}" presName="connectorText" presStyleLbl="sibTrans2D1" presStyleIdx="0" presStyleCnt="2"/>
      <dgm:spPr/>
    </dgm:pt>
    <dgm:pt modelId="{1333A792-BE01-4509-B072-3CA95731BE8C}" type="pres">
      <dgm:prSet presAssocID="{9902CA5D-7F5C-4807-957C-9F6D874AF02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F71AFA-4B7C-417B-B1E2-92EC298D585C}" type="pres">
      <dgm:prSet presAssocID="{AAAB066B-6B50-4E41-B916-8CED8ECC9456}" presName="sibTrans" presStyleLbl="sibTrans2D1" presStyleIdx="1" presStyleCnt="2"/>
      <dgm:spPr/>
    </dgm:pt>
    <dgm:pt modelId="{EFB5E40D-5A3F-4886-9160-5624DD3EA9E9}" type="pres">
      <dgm:prSet presAssocID="{AAAB066B-6B50-4E41-B916-8CED8ECC9456}" presName="connectorText" presStyleLbl="sibTrans2D1" presStyleIdx="1" presStyleCnt="2"/>
      <dgm:spPr/>
    </dgm:pt>
    <dgm:pt modelId="{9724C199-0EDB-45AD-A0C3-D2A72701AFDD}" type="pres">
      <dgm:prSet presAssocID="{C59F994E-3B66-41CE-961D-2AFC6E419B90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4084EAC-5031-4CD7-9605-5EE7143F8344}" type="presOf" srcId="{AAAB066B-6B50-4E41-B916-8CED8ECC9456}" destId="{8CF71AFA-4B7C-417B-B1E2-92EC298D585C}" srcOrd="0" destOrd="0" presId="urn:microsoft.com/office/officeart/2005/8/layout/process1"/>
    <dgm:cxn modelId="{2FD6A838-36CB-43AC-8342-80E3F90B28D4}" type="presOf" srcId="{AAAB066B-6B50-4E41-B916-8CED8ECC9456}" destId="{EFB5E40D-5A3F-4886-9160-5624DD3EA9E9}" srcOrd="1" destOrd="0" presId="urn:microsoft.com/office/officeart/2005/8/layout/process1"/>
    <dgm:cxn modelId="{AA0C70DC-1144-4303-A08A-F6A1EFD84791}" type="presOf" srcId="{1DC83FB6-03D7-4DEE-BFB5-07C8D2B53B3B}" destId="{BE164F3C-E862-40B0-B20B-227E2679E9A3}" srcOrd="0" destOrd="0" presId="urn:microsoft.com/office/officeart/2005/8/layout/process1"/>
    <dgm:cxn modelId="{97167F23-3DBF-4202-96BE-9674FED2B903}" type="presOf" srcId="{C59F994E-3B66-41CE-961D-2AFC6E419B90}" destId="{9724C199-0EDB-45AD-A0C3-D2A72701AFDD}" srcOrd="0" destOrd="0" presId="urn:microsoft.com/office/officeart/2005/8/layout/process1"/>
    <dgm:cxn modelId="{FFFF119F-43C9-46A0-A827-3E8106D333C8}" srcId="{1DC83FB6-03D7-4DEE-BFB5-07C8D2B53B3B}" destId="{1D630C9B-900B-4CD7-89F6-D57BCAB152FC}" srcOrd="0" destOrd="0" parTransId="{3CEBA664-4198-4FBF-AB85-BCF6D33B6DE5}" sibTransId="{E1EA87F6-7F80-4C2A-8FC6-7D2B3CFE5745}"/>
    <dgm:cxn modelId="{237D2D2F-D730-4451-8F26-42DCD6AFBE84}" type="presOf" srcId="{E1EA87F6-7F80-4C2A-8FC6-7D2B3CFE5745}" destId="{EC010740-8828-4E7E-9F9D-38124CE4337E}" srcOrd="0" destOrd="0" presId="urn:microsoft.com/office/officeart/2005/8/layout/process1"/>
    <dgm:cxn modelId="{ECE66FC8-DC4F-4190-A3A5-5C2C1BBFD7C6}" srcId="{1DC83FB6-03D7-4DEE-BFB5-07C8D2B53B3B}" destId="{9902CA5D-7F5C-4807-957C-9F6D874AF026}" srcOrd="1" destOrd="0" parTransId="{7AF13CAA-1A93-47A5-9045-333027630F09}" sibTransId="{AAAB066B-6B50-4E41-B916-8CED8ECC9456}"/>
    <dgm:cxn modelId="{AE3A0739-C0F3-4042-9CC2-80526EE14DC9}" srcId="{1DC83FB6-03D7-4DEE-BFB5-07C8D2B53B3B}" destId="{C59F994E-3B66-41CE-961D-2AFC6E419B90}" srcOrd="2" destOrd="0" parTransId="{8EF8E4FB-0509-4D4A-9759-C1C0BB43B91D}" sibTransId="{B4EFB951-55EE-4508-8C21-B7F588FBEE59}"/>
    <dgm:cxn modelId="{CE52CD9B-0552-480D-9C99-D10FB97162FE}" type="presOf" srcId="{E1EA87F6-7F80-4C2A-8FC6-7D2B3CFE5745}" destId="{BE776A03-2A11-4C07-B997-1F9D1A5145A1}" srcOrd="1" destOrd="0" presId="urn:microsoft.com/office/officeart/2005/8/layout/process1"/>
    <dgm:cxn modelId="{BD785104-C2E7-43B7-9A90-B30364DCB800}" type="presOf" srcId="{1D630C9B-900B-4CD7-89F6-D57BCAB152FC}" destId="{7691E6CA-047F-4220-96E7-173BD6830B98}" srcOrd="0" destOrd="0" presId="urn:microsoft.com/office/officeart/2005/8/layout/process1"/>
    <dgm:cxn modelId="{494E3779-2C10-4A30-855D-5BB8898FBA5D}" type="presOf" srcId="{9902CA5D-7F5C-4807-957C-9F6D874AF026}" destId="{1333A792-BE01-4509-B072-3CA95731BE8C}" srcOrd="0" destOrd="0" presId="urn:microsoft.com/office/officeart/2005/8/layout/process1"/>
    <dgm:cxn modelId="{9B714DBE-E129-4199-9F83-B4FEDC6F9E8C}" type="presParOf" srcId="{BE164F3C-E862-40B0-B20B-227E2679E9A3}" destId="{7691E6CA-047F-4220-96E7-173BD6830B98}" srcOrd="0" destOrd="0" presId="urn:microsoft.com/office/officeart/2005/8/layout/process1"/>
    <dgm:cxn modelId="{DC5FAEF0-46E6-495C-8689-D66788D0A20F}" type="presParOf" srcId="{BE164F3C-E862-40B0-B20B-227E2679E9A3}" destId="{EC010740-8828-4E7E-9F9D-38124CE4337E}" srcOrd="1" destOrd="0" presId="urn:microsoft.com/office/officeart/2005/8/layout/process1"/>
    <dgm:cxn modelId="{328B3E8E-887B-4807-B8D5-69157925CEC4}" type="presParOf" srcId="{EC010740-8828-4E7E-9F9D-38124CE4337E}" destId="{BE776A03-2A11-4C07-B997-1F9D1A5145A1}" srcOrd="0" destOrd="0" presId="urn:microsoft.com/office/officeart/2005/8/layout/process1"/>
    <dgm:cxn modelId="{91DF72A6-7FD0-4AC9-B5FE-C34BDE882FBC}" type="presParOf" srcId="{BE164F3C-E862-40B0-B20B-227E2679E9A3}" destId="{1333A792-BE01-4509-B072-3CA95731BE8C}" srcOrd="2" destOrd="0" presId="urn:microsoft.com/office/officeart/2005/8/layout/process1"/>
    <dgm:cxn modelId="{F828A837-F97E-464F-9D2D-34F628A87553}" type="presParOf" srcId="{BE164F3C-E862-40B0-B20B-227E2679E9A3}" destId="{8CF71AFA-4B7C-417B-B1E2-92EC298D585C}" srcOrd="3" destOrd="0" presId="urn:microsoft.com/office/officeart/2005/8/layout/process1"/>
    <dgm:cxn modelId="{026EDA35-1E02-46DB-B9DF-081E12819A6E}" type="presParOf" srcId="{8CF71AFA-4B7C-417B-B1E2-92EC298D585C}" destId="{EFB5E40D-5A3F-4886-9160-5624DD3EA9E9}" srcOrd="0" destOrd="0" presId="urn:microsoft.com/office/officeart/2005/8/layout/process1"/>
    <dgm:cxn modelId="{8CD1F53E-A176-4C85-9F88-2531C4E935C3}" type="presParOf" srcId="{BE164F3C-E862-40B0-B20B-227E2679E9A3}" destId="{9724C199-0EDB-45AD-A0C3-D2A72701AFDD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91E6CA-047F-4220-96E7-173BD6830B98}">
      <dsp:nvSpPr>
        <dsp:cNvPr id="0" name=""/>
        <dsp:cNvSpPr/>
      </dsp:nvSpPr>
      <dsp:spPr>
        <a:xfrm>
          <a:off x="6764" y="1425473"/>
          <a:ext cx="2021755" cy="12130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30000"/>
                <a:lumMod val="114000"/>
              </a:schemeClr>
            </a:gs>
            <a:gs pos="60000">
              <a:schemeClr val="accent2">
                <a:hueOff val="0"/>
                <a:satOff val="0"/>
                <a:lumOff val="0"/>
                <a:alphaOff val="0"/>
                <a:tint val="100000"/>
                <a:satMod val="106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</a:schemeClr>
            </a:gs>
          </a:gsLst>
          <a:lin ang="5400000" scaled="0"/>
        </a:gradFill>
        <a:ln>
          <a:noFill/>
        </a:ln>
        <a:effectLst>
          <a:outerShdw blurRad="47625" dist="38100" dir="5400000" sy="98000" rotWithShape="0">
            <a:srgbClr val="000000">
              <a:alpha val="4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Learn</a:t>
          </a:r>
          <a:endParaRPr lang="en-US" sz="3600" kern="1200" dirty="0"/>
        </a:p>
      </dsp:txBody>
      <dsp:txXfrm>
        <a:off x="42293" y="1461002"/>
        <a:ext cx="1950697" cy="1141995"/>
      </dsp:txXfrm>
    </dsp:sp>
    <dsp:sp modelId="{EC010740-8828-4E7E-9F9D-38124CE4337E}">
      <dsp:nvSpPr>
        <dsp:cNvPr id="0" name=""/>
        <dsp:cNvSpPr/>
      </dsp:nvSpPr>
      <dsp:spPr>
        <a:xfrm>
          <a:off x="2230695" y="1781302"/>
          <a:ext cx="428612" cy="5013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satMod val="130000"/>
                <a:lumMod val="114000"/>
              </a:schemeClr>
            </a:gs>
            <a:gs pos="60000">
              <a:schemeClr val="accent2">
                <a:hueOff val="0"/>
                <a:satOff val="0"/>
                <a:lumOff val="0"/>
                <a:alphaOff val="0"/>
                <a:tint val="100000"/>
                <a:satMod val="106000"/>
                <a:lumMod val="11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</a:schemeClr>
            </a:gs>
          </a:gsLst>
          <a:lin ang="5400000" scaled="0"/>
        </a:gradFill>
        <a:ln>
          <a:noFill/>
        </a:ln>
        <a:effectLst>
          <a:outerShdw blurRad="47625" dist="38100" dir="5400000" sy="98000" rotWithShape="0">
            <a:srgbClr val="000000">
              <a:alpha val="4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2230695" y="1881581"/>
        <a:ext cx="300028" cy="300837"/>
      </dsp:txXfrm>
    </dsp:sp>
    <dsp:sp modelId="{1333A792-BE01-4509-B072-3CA95731BE8C}">
      <dsp:nvSpPr>
        <dsp:cNvPr id="0" name=""/>
        <dsp:cNvSpPr/>
      </dsp:nvSpPr>
      <dsp:spPr>
        <a:xfrm>
          <a:off x="2837222" y="1425473"/>
          <a:ext cx="2021755" cy="12130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200035"/>
                <a:satOff val="-39889"/>
                <a:lumOff val="1175"/>
                <a:alphaOff val="0"/>
                <a:tint val="96000"/>
                <a:satMod val="130000"/>
                <a:lumMod val="114000"/>
              </a:schemeClr>
            </a:gs>
            <a:gs pos="60000">
              <a:schemeClr val="accent2">
                <a:hueOff val="-200035"/>
                <a:satOff val="-39889"/>
                <a:lumOff val="1175"/>
                <a:alphaOff val="0"/>
                <a:tint val="100000"/>
                <a:satMod val="106000"/>
                <a:lumMod val="110000"/>
              </a:schemeClr>
            </a:gs>
            <a:gs pos="100000">
              <a:schemeClr val="accent2">
                <a:hueOff val="-200035"/>
                <a:satOff val="-39889"/>
                <a:lumOff val="1175"/>
                <a:alphaOff val="0"/>
              </a:schemeClr>
            </a:gs>
          </a:gsLst>
          <a:lin ang="5400000" scaled="0"/>
        </a:gradFill>
        <a:ln>
          <a:noFill/>
        </a:ln>
        <a:effectLst>
          <a:outerShdw blurRad="47625" dist="38100" dir="5400000" sy="98000" rotWithShape="0">
            <a:srgbClr val="000000">
              <a:alpha val="4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Practice</a:t>
          </a:r>
          <a:endParaRPr lang="en-US" sz="3600" kern="1200" dirty="0"/>
        </a:p>
      </dsp:txBody>
      <dsp:txXfrm>
        <a:off x="2872751" y="1461002"/>
        <a:ext cx="1950697" cy="1141995"/>
      </dsp:txXfrm>
    </dsp:sp>
    <dsp:sp modelId="{8CF71AFA-4B7C-417B-B1E2-92EC298D585C}">
      <dsp:nvSpPr>
        <dsp:cNvPr id="0" name=""/>
        <dsp:cNvSpPr/>
      </dsp:nvSpPr>
      <dsp:spPr>
        <a:xfrm>
          <a:off x="5061153" y="1781302"/>
          <a:ext cx="428612" cy="50139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-400071"/>
                <a:satOff val="-79779"/>
                <a:lumOff val="2351"/>
                <a:alphaOff val="0"/>
                <a:tint val="96000"/>
                <a:satMod val="130000"/>
                <a:lumMod val="114000"/>
              </a:schemeClr>
            </a:gs>
            <a:gs pos="60000">
              <a:schemeClr val="accent2">
                <a:hueOff val="-400071"/>
                <a:satOff val="-79779"/>
                <a:lumOff val="2351"/>
                <a:alphaOff val="0"/>
                <a:tint val="100000"/>
                <a:satMod val="106000"/>
                <a:lumMod val="110000"/>
              </a:schemeClr>
            </a:gs>
            <a:gs pos="100000">
              <a:schemeClr val="accent2">
                <a:hueOff val="-400071"/>
                <a:satOff val="-79779"/>
                <a:lumOff val="2351"/>
                <a:alphaOff val="0"/>
              </a:schemeClr>
            </a:gs>
          </a:gsLst>
          <a:lin ang="5400000" scaled="0"/>
        </a:gradFill>
        <a:ln>
          <a:noFill/>
        </a:ln>
        <a:effectLst>
          <a:outerShdw blurRad="47625" dist="38100" dir="5400000" sy="98000" rotWithShape="0">
            <a:srgbClr val="000000">
              <a:alpha val="4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5061153" y="1881581"/>
        <a:ext cx="300028" cy="300837"/>
      </dsp:txXfrm>
    </dsp:sp>
    <dsp:sp modelId="{9724C199-0EDB-45AD-A0C3-D2A72701AFDD}">
      <dsp:nvSpPr>
        <dsp:cNvPr id="0" name=""/>
        <dsp:cNvSpPr/>
      </dsp:nvSpPr>
      <dsp:spPr>
        <a:xfrm>
          <a:off x="5667680" y="1425473"/>
          <a:ext cx="2021755" cy="12130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400071"/>
                <a:satOff val="-79779"/>
                <a:lumOff val="2351"/>
                <a:alphaOff val="0"/>
                <a:tint val="96000"/>
                <a:satMod val="130000"/>
                <a:lumMod val="114000"/>
              </a:schemeClr>
            </a:gs>
            <a:gs pos="60000">
              <a:schemeClr val="accent2">
                <a:hueOff val="-400071"/>
                <a:satOff val="-79779"/>
                <a:lumOff val="2351"/>
                <a:alphaOff val="0"/>
                <a:tint val="100000"/>
                <a:satMod val="106000"/>
                <a:lumMod val="110000"/>
              </a:schemeClr>
            </a:gs>
            <a:gs pos="100000">
              <a:schemeClr val="accent2">
                <a:hueOff val="-400071"/>
                <a:satOff val="-79779"/>
                <a:lumOff val="2351"/>
                <a:alphaOff val="0"/>
              </a:schemeClr>
            </a:gs>
          </a:gsLst>
          <a:lin ang="5400000" scaled="0"/>
        </a:gradFill>
        <a:ln>
          <a:noFill/>
        </a:ln>
        <a:effectLst>
          <a:outerShdw blurRad="47625" dist="38100" dir="5400000" sy="98000" rotWithShape="0">
            <a:srgbClr val="000000">
              <a:alpha val="4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Report</a:t>
          </a:r>
          <a:endParaRPr lang="en-US" sz="3600" kern="1200" dirty="0"/>
        </a:p>
      </dsp:txBody>
      <dsp:txXfrm>
        <a:off x="5703209" y="1461002"/>
        <a:ext cx="1950697" cy="11419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4E88-4FE3-4C22-85AB-A6E0F410A001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3A6B42E-E0DA-48EA-A177-438507A3F41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4E88-4FE3-4C22-85AB-A6E0F410A001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B42E-E0DA-48EA-A177-438507A3F4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4E88-4FE3-4C22-85AB-A6E0F410A001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B42E-E0DA-48EA-A177-438507A3F4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4E88-4FE3-4C22-85AB-A6E0F410A001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B42E-E0DA-48EA-A177-438507A3F4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4E88-4FE3-4C22-85AB-A6E0F410A001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B42E-E0DA-48EA-A177-438507A3F4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4E88-4FE3-4C22-85AB-A6E0F410A001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B42E-E0DA-48EA-A177-438507A3F41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4E88-4FE3-4C22-85AB-A6E0F410A001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B42E-E0DA-48EA-A177-438507A3F41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4E88-4FE3-4C22-85AB-A6E0F410A001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B42E-E0DA-48EA-A177-438507A3F4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4E88-4FE3-4C22-85AB-A6E0F410A001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B42E-E0DA-48EA-A177-438507A3F4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4E88-4FE3-4C22-85AB-A6E0F410A001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B42E-E0DA-48EA-A177-438507A3F4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64E88-4FE3-4C22-85AB-A6E0F410A001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A6B42E-E0DA-48EA-A177-438507A3F41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tint val="100000"/>
                <a:shade val="80000"/>
                <a:satMod val="100000"/>
                <a:lumMod val="100000"/>
              </a:schemeClr>
            </a:gs>
            <a:gs pos="65000">
              <a:schemeClr val="bg1">
                <a:tint val="100000"/>
                <a:shade val="95000"/>
                <a:satMod val="100000"/>
                <a:lumMod val="100000"/>
              </a:schemeClr>
            </a:gs>
            <a:gs pos="100000">
              <a:schemeClr val="bg1">
                <a:tint val="88000"/>
                <a:shade val="100000"/>
                <a:satMod val="400000"/>
                <a:lumMod val="10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C0264E88-4FE3-4C22-85AB-A6E0F410A001}" type="datetimeFigureOut">
              <a:rPr lang="en-US" smtClean="0"/>
              <a:t>7/26/2016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A3A6B42E-E0DA-48EA-A177-438507A3F41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 Alternative Pathway of Learning Math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Taskin</a:t>
            </a:r>
            <a:r>
              <a:rPr lang="en-US" dirty="0" smtClean="0"/>
              <a:t> </a:t>
            </a:r>
            <a:r>
              <a:rPr lang="en-US" dirty="0" err="1" smtClean="0"/>
              <a:t>Haque</a:t>
            </a:r>
            <a:r>
              <a:rPr lang="en-US" dirty="0" smtClean="0"/>
              <a:t>,</a:t>
            </a:r>
          </a:p>
          <a:p>
            <a:r>
              <a:rPr lang="en-US" dirty="0" smtClean="0"/>
              <a:t> Metropolitan State University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23289"/>
            <a:ext cx="2133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0040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685800"/>
            <a:ext cx="7315200" cy="1154097"/>
          </a:xfrm>
        </p:spPr>
        <p:txBody>
          <a:bodyPr/>
          <a:lstStyle/>
          <a:p>
            <a:r>
              <a:rPr lang="en-US" dirty="0" smtClean="0"/>
              <a:t>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209800"/>
            <a:ext cx="7315200" cy="3539527"/>
          </a:xfrm>
        </p:spPr>
        <p:txBody>
          <a:bodyPr>
            <a:noAutofit/>
          </a:bodyPr>
          <a:lstStyle/>
          <a:p>
            <a:r>
              <a:rPr lang="en-US" sz="3200" dirty="0" smtClean="0"/>
              <a:t>Motivating</a:t>
            </a:r>
          </a:p>
          <a:p>
            <a:r>
              <a:rPr lang="en-US" sz="3200" dirty="0" smtClean="0"/>
              <a:t>Fun </a:t>
            </a:r>
          </a:p>
          <a:p>
            <a:r>
              <a:rPr lang="en-US" sz="3200" dirty="0" smtClean="0"/>
              <a:t>Interest Generation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Games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Pictures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Songs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Videos</a:t>
            </a:r>
            <a:endParaRPr lang="en-US" sz="3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22672"/>
            <a:ext cx="2133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040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7315200" cy="1154097"/>
          </a:xfrm>
        </p:spPr>
        <p:txBody>
          <a:bodyPr/>
          <a:lstStyle/>
          <a:p>
            <a:r>
              <a:rPr lang="en-US" dirty="0" smtClean="0"/>
              <a:t>Math Fact Shoot-Out </a:t>
            </a: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037600"/>
            <a:ext cx="5974080" cy="448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6596390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100" dirty="0" smtClean="0"/>
              <a:t>Source: http://www.abcya.com/math_facts_game.htm</a:t>
            </a:r>
            <a:endParaRPr lang="en-US" sz="11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22672"/>
            <a:ext cx="2133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9461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7315200" cy="1154097"/>
          </a:xfrm>
        </p:spPr>
        <p:txBody>
          <a:bodyPr/>
          <a:lstStyle/>
          <a:p>
            <a:r>
              <a:rPr lang="en-US" dirty="0"/>
              <a:t>Math Fact Shoot-Out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3600" y="1981200"/>
            <a:ext cx="7315200" cy="425673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Select  an Avatar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Select  a Level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Select an exercise  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Correct answers in a ROW and try Shoot-Out</a:t>
            </a:r>
          </a:p>
          <a:p>
            <a:pPr marL="45720" indent="0">
              <a:buNone/>
            </a:pPr>
            <a:endParaRPr lang="en-US" dirty="0"/>
          </a:p>
          <a:p>
            <a:pPr marL="4572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Be a CHAMP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988" y="1905000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8" t="16705" r="4310" b="25431"/>
          <a:stretch/>
        </p:blipFill>
        <p:spPr bwMode="auto">
          <a:xfrm>
            <a:off x="1400096" y="2971800"/>
            <a:ext cx="896984" cy="274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548" y="3657600"/>
            <a:ext cx="640080" cy="6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22672"/>
            <a:ext cx="2133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448" y="4648200"/>
            <a:ext cx="762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210" y="5678766"/>
            <a:ext cx="653144" cy="822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555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5325" y="838200"/>
            <a:ext cx="7315200" cy="1154097"/>
          </a:xfrm>
        </p:spPr>
        <p:txBody>
          <a:bodyPr/>
          <a:lstStyle/>
          <a:p>
            <a:r>
              <a:rPr lang="en-US" dirty="0" smtClean="0"/>
              <a:t>Popular Math Game Sites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11" y="3717096"/>
            <a:ext cx="14859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25" y="2800350"/>
            <a:ext cx="2190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312" y="3364031"/>
            <a:ext cx="2619375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81250"/>
            <a:ext cx="30480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178418"/>
            <a:ext cx="304800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4" y="2390775"/>
            <a:ext cx="235267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22672"/>
            <a:ext cx="2133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0" y="6583869"/>
            <a:ext cx="432362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100" dirty="0">
                <a:solidFill>
                  <a:prstClr val="white"/>
                </a:solidFill>
              </a:rPr>
              <a:t>http://mycreativeschool1.blogspot.com/2016/02/fun-with-math.html</a:t>
            </a:r>
            <a:endParaRPr lang="en-US" sz="11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848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43000"/>
            <a:ext cx="7315200" cy="1154097"/>
          </a:xfrm>
        </p:spPr>
        <p:txBody>
          <a:bodyPr/>
          <a:lstStyle/>
          <a:p>
            <a:r>
              <a:rPr lang="en-US" dirty="0" smtClean="0"/>
              <a:t>REPORT</a:t>
            </a: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667000"/>
            <a:ext cx="5224621" cy="2834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22672"/>
            <a:ext cx="2133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96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093" y="2114681"/>
            <a:ext cx="8049491" cy="121920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6000" dirty="0" smtClean="0"/>
              <a:t>57 + 36 =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57925"/>
            <a:ext cx="2133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C:\Program Files (x86)\Microsoft Office\MEDIA\CAGCAT10\j0234131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2" y="4605022"/>
            <a:ext cx="1952625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746632" y="4343400"/>
            <a:ext cx="112723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5..</a:t>
            </a:r>
            <a:endParaRPr lang="en-US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906061" y="4325094"/>
            <a:ext cx="112723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1..</a:t>
            </a:r>
            <a:endParaRPr lang="en-US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638223" y="4343400"/>
            <a:ext cx="112723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4..</a:t>
            </a:r>
            <a:endParaRPr lang="en-US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380572" y="4325094"/>
            <a:ext cx="112723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3..</a:t>
            </a:r>
            <a:endParaRPr lang="en-US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161379" y="4325094"/>
            <a:ext cx="1127233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2..</a:t>
            </a:r>
            <a:endParaRPr lang="en-US" sz="6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838200" y="3385822"/>
            <a:ext cx="7987145" cy="1219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292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00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8288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0574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>
              <a:buFont typeface="Wingdings" charset="2"/>
              <a:buNone/>
            </a:pPr>
            <a:endParaRPr lang="en-US" sz="88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52230" y="2077949"/>
            <a:ext cx="65594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/>
              <a:t>?</a:t>
            </a:r>
            <a:endParaRPr lang="en-US" sz="6600" dirty="0"/>
          </a:p>
        </p:txBody>
      </p:sp>
      <p:sp>
        <p:nvSpPr>
          <p:cNvPr id="6" name="Rectangle 5"/>
          <p:cNvSpPr/>
          <p:nvPr/>
        </p:nvSpPr>
        <p:spPr>
          <a:xfrm>
            <a:off x="3638224" y="2184220"/>
            <a:ext cx="954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/>
              <a:t>9</a:t>
            </a:r>
            <a:r>
              <a:rPr lang="en-US" sz="5400" dirty="0" smtClean="0"/>
              <a:t>3</a:t>
            </a:r>
            <a:endParaRPr lang="en-US" sz="5400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44239" y="685800"/>
            <a:ext cx="7315200" cy="1154097"/>
          </a:xfrm>
        </p:spPr>
        <p:txBody>
          <a:bodyPr/>
          <a:lstStyle/>
          <a:p>
            <a:r>
              <a:rPr lang="en-US" dirty="0" smtClean="0"/>
              <a:t>QUIZ TIME: </a:t>
            </a:r>
            <a:endParaRPr lang="en-US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331" y="1031747"/>
            <a:ext cx="3553468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2879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"/>
                                            </p:cond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"/>
                                            </p:cond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3"/>
                                            </p:cond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8"/>
                                            </p:cond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3"/>
                                            </p:cond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3200"/>
            <a:ext cx="7315200" cy="1154097"/>
          </a:xfrm>
        </p:spPr>
        <p:txBody>
          <a:bodyPr/>
          <a:lstStyle/>
          <a:p>
            <a:r>
              <a:rPr lang="en-US" dirty="0" smtClean="0"/>
              <a:t>QUESTION(s)?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57925"/>
            <a:ext cx="2133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438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667000"/>
            <a:ext cx="7315200" cy="1154097"/>
          </a:xfrm>
        </p:spPr>
        <p:txBody>
          <a:bodyPr/>
          <a:lstStyle/>
          <a:p>
            <a:r>
              <a:rPr lang="en-US" dirty="0" smtClean="0"/>
              <a:t>Thank You !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794" y="6261100"/>
            <a:ext cx="2133600" cy="596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30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08100"/>
            <a:ext cx="7315200" cy="4267200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/>
              <a:t>Calculate the sum of  56+27 In 5 seconds?</a:t>
            </a:r>
          </a:p>
          <a:p>
            <a:endParaRPr lang="en-US" sz="3200" dirty="0" smtClean="0"/>
          </a:p>
          <a:p>
            <a:r>
              <a:rPr lang="en-US" sz="3200" dirty="0" smtClean="0"/>
              <a:t> 9 Times Table by just using your fingers?</a:t>
            </a:r>
          </a:p>
          <a:p>
            <a:endParaRPr lang="en-US" sz="3200" dirty="0" smtClean="0"/>
          </a:p>
          <a:p>
            <a:r>
              <a:rPr lang="en-US" sz="3200" dirty="0" smtClean="0"/>
              <a:t> Basketball and counting at the same time?</a:t>
            </a:r>
          </a:p>
          <a:p>
            <a:endParaRPr lang="en-US" sz="3200" dirty="0" smtClean="0"/>
          </a:p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762" y="1758316"/>
            <a:ext cx="688524" cy="731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1"/>
          <a:stretch/>
        </p:blipFill>
        <p:spPr bwMode="auto">
          <a:xfrm>
            <a:off x="2482381" y="3352800"/>
            <a:ext cx="422762" cy="6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824" y="4770120"/>
            <a:ext cx="523938" cy="64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169" y="6222671"/>
            <a:ext cx="2133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4800" y="381000"/>
            <a:ext cx="39679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CAN You??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818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762000"/>
            <a:ext cx="7315200" cy="1293592"/>
          </a:xfrm>
        </p:spPr>
        <p:txBody>
          <a:bodyPr>
            <a:normAutofit fontScale="90000"/>
          </a:bodyPr>
          <a:lstStyle/>
          <a:p>
            <a:r>
              <a:rPr lang="en-US" dirty="0"/>
              <a:t>Mental Math Techniques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609600" y="1752600"/>
            <a:ext cx="7315200" cy="3810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Active Associations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Interest Generation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Developing Number Sense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Fast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/>
              <a:t>Fun????????</a:t>
            </a:r>
          </a:p>
          <a:p>
            <a:endParaRPr lang="en-US" dirty="0" smtClean="0"/>
          </a:p>
          <a:p>
            <a:pPr marL="45720" indent="0"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19825"/>
            <a:ext cx="2133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825265"/>
            <a:ext cx="28670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984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0"/>
            <a:ext cx="7315200" cy="1154097"/>
          </a:xfrm>
        </p:spPr>
        <p:txBody>
          <a:bodyPr/>
          <a:lstStyle/>
          <a:p>
            <a:r>
              <a:rPr lang="en-US" dirty="0" smtClean="0"/>
              <a:t>Current Learning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31552393"/>
              </p:ext>
            </p:extLst>
          </p:nvPr>
        </p:nvGraphicFramePr>
        <p:xfrm>
          <a:off x="990600" y="1447800"/>
          <a:ext cx="7696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22672"/>
            <a:ext cx="2133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107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0100" y="685800"/>
            <a:ext cx="7315200" cy="1154097"/>
          </a:xfrm>
        </p:spPr>
        <p:txBody>
          <a:bodyPr/>
          <a:lstStyle/>
          <a:p>
            <a:r>
              <a:rPr lang="en-US" dirty="0" smtClean="0"/>
              <a:t>Learning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194" y="2259842"/>
            <a:ext cx="2590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266667"/>
            <a:ext cx="2657475" cy="1390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145792"/>
            <a:ext cx="25527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488668"/>
            <a:ext cx="19843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Pictures: www.google.com</a:t>
            </a:r>
            <a:endParaRPr lang="en-US" sz="12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22672"/>
            <a:ext cx="2133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652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749587"/>
            <a:ext cx="5943600" cy="535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36700" y="164812"/>
            <a:ext cx="3124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5</a:t>
            </a:r>
            <a:r>
              <a:rPr lang="en-US" sz="3200" dirty="0" smtClean="0"/>
              <a:t>6 + 27 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3949700" y="3429000"/>
            <a:ext cx="609600" cy="533400"/>
          </a:xfrm>
          <a:prstGeom prst="rect">
            <a:avLst/>
          </a:prstGeom>
          <a:noFill/>
          <a:ln w="571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781300" y="164812"/>
            <a:ext cx="342900" cy="58477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171700" y="3962400"/>
            <a:ext cx="609600" cy="533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419350" y="164812"/>
            <a:ext cx="342900" cy="584775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171700" y="5029200"/>
            <a:ext cx="609600" cy="533400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323817" y="152112"/>
            <a:ext cx="9941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= 83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6261100"/>
            <a:ext cx="389080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Source: https://www.youtube.com/watch?v=OsWzVyCWfz0</a:t>
            </a:r>
            <a:endParaRPr lang="en-US" sz="1100" dirty="0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22672"/>
            <a:ext cx="2133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83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 animBg="1"/>
      <p:bldP spid="11" grpId="0" animBg="1"/>
      <p:bldP spid="12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Times Table: Multiply by 9</a:t>
            </a:r>
            <a:endParaRPr lang="en-US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048000"/>
            <a:ext cx="3174004" cy="2377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24"/>
          <a:stretch/>
        </p:blipFill>
        <p:spPr bwMode="auto">
          <a:xfrm>
            <a:off x="5105397" y="3048001"/>
            <a:ext cx="2651760" cy="2430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08376" y="5715000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200" dirty="0" smtClean="0"/>
              <a:t>Source: https://www.pinterest.com/starz0123/times-table/</a:t>
            </a:r>
            <a:endParaRPr lang="en-US" sz="12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22672"/>
            <a:ext cx="2133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738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5800"/>
            <a:ext cx="7315200" cy="1154097"/>
          </a:xfrm>
        </p:spPr>
        <p:txBody>
          <a:bodyPr/>
          <a:lstStyle/>
          <a:p>
            <a:r>
              <a:rPr lang="en-US" dirty="0" smtClean="0"/>
              <a:t>The Finger Trick </a:t>
            </a:r>
            <a:endParaRPr lang="en-US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8" t="8613" r="12108"/>
          <a:stretch/>
        </p:blipFill>
        <p:spPr bwMode="auto">
          <a:xfrm>
            <a:off x="1828800" y="1981200"/>
            <a:ext cx="5947486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7296" y="6578179"/>
            <a:ext cx="46858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100" dirty="0">
                <a:solidFill>
                  <a:prstClr val="white"/>
                </a:solidFill>
              </a:rPr>
              <a:t>Source: http://en.penanglang.my/wp-content/uploads/2014/11/math3.jpg</a:t>
            </a:r>
            <a:endParaRPr lang="en-US" sz="1100" dirty="0">
              <a:solidFill>
                <a:prstClr val="white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22672"/>
            <a:ext cx="2133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39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7315200" cy="1154097"/>
          </a:xfrm>
        </p:spPr>
        <p:txBody>
          <a:bodyPr/>
          <a:lstStyle/>
          <a:p>
            <a:r>
              <a:rPr lang="en-US" dirty="0" smtClean="0"/>
              <a:t>Table Trick</a:t>
            </a:r>
            <a:endParaRPr lang="en-US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76400"/>
            <a:ext cx="5383266" cy="493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6222672"/>
            <a:ext cx="21336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713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2398</TotalTime>
  <Words>172</Words>
  <Application>Microsoft Office PowerPoint</Application>
  <PresentationFormat>On-screen Show (4:3)</PresentationFormat>
  <Paragraphs>68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Perspective</vt:lpstr>
      <vt:lpstr>An Alternative Pathway of Learning Math </vt:lpstr>
      <vt:lpstr>PowerPoint Presentation</vt:lpstr>
      <vt:lpstr>Mental Math Techniques </vt:lpstr>
      <vt:lpstr>Current Learning Process</vt:lpstr>
      <vt:lpstr>Learning</vt:lpstr>
      <vt:lpstr>PowerPoint Presentation</vt:lpstr>
      <vt:lpstr>Times Table: Multiply by 9</vt:lpstr>
      <vt:lpstr>The Finger Trick </vt:lpstr>
      <vt:lpstr>Table Trick</vt:lpstr>
      <vt:lpstr>Practice</vt:lpstr>
      <vt:lpstr>Math Fact Shoot-Out </vt:lpstr>
      <vt:lpstr>Math Fact Shoot-Out </vt:lpstr>
      <vt:lpstr>Popular Math Game Sites</vt:lpstr>
      <vt:lpstr>REPORT</vt:lpstr>
      <vt:lpstr>QUIZ TIME: </vt:lpstr>
      <vt:lpstr>QUESTION(s)?</vt:lpstr>
      <vt:lpstr>Thank You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Adity</dc:creator>
  <cp:lastModifiedBy>Adity</cp:lastModifiedBy>
  <cp:revision>32</cp:revision>
  <dcterms:created xsi:type="dcterms:W3CDTF">2016-07-27T00:36:03Z</dcterms:created>
  <dcterms:modified xsi:type="dcterms:W3CDTF">2016-07-28T16:34:07Z</dcterms:modified>
</cp:coreProperties>
</file>