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6" r:id="rId2"/>
    <p:sldId id="351" r:id="rId3"/>
    <p:sldId id="373" r:id="rId4"/>
    <p:sldId id="374" r:id="rId5"/>
    <p:sldId id="399" r:id="rId6"/>
    <p:sldId id="376" r:id="rId7"/>
    <p:sldId id="424" r:id="rId8"/>
    <p:sldId id="425" r:id="rId9"/>
    <p:sldId id="426" r:id="rId10"/>
    <p:sldId id="400" r:id="rId11"/>
    <p:sldId id="431" r:id="rId12"/>
    <p:sldId id="401" r:id="rId13"/>
    <p:sldId id="402" r:id="rId14"/>
    <p:sldId id="408" r:id="rId15"/>
    <p:sldId id="405" r:id="rId16"/>
    <p:sldId id="406" r:id="rId17"/>
    <p:sldId id="413" r:id="rId18"/>
    <p:sldId id="415" r:id="rId19"/>
    <p:sldId id="417" r:id="rId20"/>
    <p:sldId id="414" r:id="rId21"/>
    <p:sldId id="419" r:id="rId22"/>
    <p:sldId id="422" r:id="rId23"/>
    <p:sldId id="432" r:id="rId24"/>
    <p:sldId id="420" r:id="rId25"/>
    <p:sldId id="421" r:id="rId26"/>
    <p:sldId id="423" r:id="rId27"/>
    <p:sldId id="427" r:id="rId28"/>
    <p:sldId id="428" r:id="rId29"/>
    <p:sldId id="429" r:id="rId30"/>
    <p:sldId id="324" r:id="rId31"/>
    <p:sldId id="438" r:id="rId32"/>
    <p:sldId id="433" r:id="rId33"/>
    <p:sldId id="434" r:id="rId34"/>
    <p:sldId id="435" r:id="rId35"/>
    <p:sldId id="436" r:id="rId36"/>
    <p:sldId id="437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y LaFoy" initials="RL" lastIdx="2" clrIdx="0">
    <p:extLst>
      <p:ext uri="{19B8F6BF-5375-455C-9EA6-DF929625EA0E}">
        <p15:presenceInfo xmlns:p15="http://schemas.microsoft.com/office/powerpoint/2012/main" userId="S-1-5-21-1064893109-2510835334-2328072557-31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1B7A-ADBD-483E-965F-3453694EC848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1CC0C-67C4-409C-975B-7959A16998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Michele and Shelli</a:t>
            </a:r>
          </a:p>
        </p:txBody>
      </p:sp>
    </p:spTree>
    <p:extLst>
      <p:ext uri="{BB962C8B-B14F-4D97-AF65-F5344CB8AC3E}">
        <p14:creationId xmlns:p14="http://schemas.microsoft.com/office/powerpoint/2010/main" val="124613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906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0571-7233-40CC-B32C-FFBD0C83752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13C7-E909-4641-B740-0A6BC4FA2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ygpslifeplan.custhelp.com/app/answers/detail/a_id/4777" TargetMode="External"/><Relationship Id="rId2" Type="http://schemas.openxmlformats.org/officeDocument/2006/relationships/hyperlink" Target="https://mygpslifeplan.custhelp.com/app/answers/detail/a_id/47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gpslifeplan.custhelp.com/app/answers/detail/a_id/4779" TargetMode="External"/><Relationship Id="rId5" Type="http://schemas.openxmlformats.org/officeDocument/2006/relationships/hyperlink" Target="https://mygpslifeplan.custhelp.com/app/answers/detail/a_id/4780" TargetMode="External"/><Relationship Id="rId4" Type="http://schemas.openxmlformats.org/officeDocument/2006/relationships/hyperlink" Target="https://mygpslifeplan.custhelp.com/app/answers/detail/a_id/477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ygpslifeplan.custhelp.com/app/answers/detail/a_id/4845" TargetMode="External"/><Relationship Id="rId3" Type="http://schemas.openxmlformats.org/officeDocument/2006/relationships/hyperlink" Target="https://mygpslifeplan.custhelp.com/app/answers/detail/a_id/4789" TargetMode="External"/><Relationship Id="rId7" Type="http://schemas.openxmlformats.org/officeDocument/2006/relationships/hyperlink" Target="https://mygpslifeplan.custhelp.com/app/answers/detail/a_id/5318" TargetMode="External"/><Relationship Id="rId2" Type="http://schemas.openxmlformats.org/officeDocument/2006/relationships/hyperlink" Target="https://mygpslifeplan.custhelp.com/app/answers/detail/a_id/47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gpslifeplan.custhelp.com/app/answers/detail/a_id/4792" TargetMode="External"/><Relationship Id="rId5" Type="http://schemas.openxmlformats.org/officeDocument/2006/relationships/hyperlink" Target="https://mygpslifeplan.custhelp.com/app/answers/detail/a_id/4791" TargetMode="External"/><Relationship Id="rId4" Type="http://schemas.openxmlformats.org/officeDocument/2006/relationships/hyperlink" Target="https://mygpslifeplan.custhelp.com/app/answers/detail/a_id/479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ygpslifeplan.custhelp.com/app/answers/detail/a_id/4795" TargetMode="External"/><Relationship Id="rId2" Type="http://schemas.openxmlformats.org/officeDocument/2006/relationships/hyperlink" Target="https://mygpslifeplan.custhelp.com/app/answers/detail/a_id/47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gpslifeplan.custhelp.com/app/answers/detail/a_id/4846" TargetMode="External"/><Relationship Id="rId5" Type="http://schemas.openxmlformats.org/officeDocument/2006/relationships/hyperlink" Target="https://mygpslifeplan.custhelp.com/app/answers/detail/a_id/4796" TargetMode="External"/><Relationship Id="rId4" Type="http://schemas.openxmlformats.org/officeDocument/2006/relationships/hyperlink" Target="https://mygpslifeplan.custhelp.com/app/answers/detail/a_id/479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ygpslifeplan.custhelp.com/app/answers/detail/a_id/4814" TargetMode="External"/><Relationship Id="rId2" Type="http://schemas.openxmlformats.org/officeDocument/2006/relationships/hyperlink" Target="https://mygpslifeplan.custhelp.com/app/answers/detail/a_id/480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ygpslifeplan.custhelp.com/app/answers/detail/a_id/4847" TargetMode="External"/><Relationship Id="rId4" Type="http://schemas.openxmlformats.org/officeDocument/2006/relationships/hyperlink" Target="https://mygpslifeplan.custhelp.com/app/answers/detail/a_id/481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lafoy@centur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8001" y="4500927"/>
            <a:ext cx="8367371" cy="242343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05000"/>
              </a:lnSpc>
            </a:pPr>
            <a:r>
              <a:rPr lang="en-US" sz="1800" dirty="0"/>
              <a:t>Presented by: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800" dirty="0"/>
              <a:t> 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7400" dirty="0"/>
              <a:t>Randy </a:t>
            </a:r>
            <a:r>
              <a:rPr lang="en-US" sz="7400" dirty="0" smtClean="0"/>
              <a:t>LaFoy</a:t>
            </a:r>
            <a:r>
              <a:rPr lang="en-US" sz="7400" dirty="0"/>
              <a:t/>
            </a:r>
            <a:br>
              <a:rPr lang="en-US" sz="74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300" dirty="0"/>
          </a:p>
          <a:p>
            <a:pPr algn="ctr" eaLnBrk="1" hangingPunct="1">
              <a:lnSpc>
                <a:spcPct val="105000"/>
              </a:lnSpc>
            </a:pPr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46" y="0"/>
            <a:ext cx="5740172" cy="43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69" y="500062"/>
            <a:ext cx="115348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Help is </a:t>
            </a:r>
            <a:r>
              <a:rPr lang="en-US" b="1" dirty="0" smtClean="0">
                <a:latin typeface="Arial Black" panose="020B0A04020102020204" pitchFamily="34" charset="0"/>
              </a:rPr>
              <a:t>available via </a:t>
            </a:r>
            <a:r>
              <a:rPr lang="en-US" b="1" dirty="0" smtClean="0">
                <a:latin typeface="Arial Black" panose="020B0A04020102020204" pitchFamily="34" charset="0"/>
              </a:rPr>
              <a:t>chat</a:t>
            </a:r>
            <a:r>
              <a:rPr lang="en-US" b="1" dirty="0" smtClean="0">
                <a:latin typeface="Arial Black" panose="020B0A04020102020204" pitchFamily="34" charset="0"/>
              </a:rPr>
              <a:t>, email or </a:t>
            </a:r>
            <a:r>
              <a:rPr lang="en-US" b="1" dirty="0" smtClean="0">
                <a:latin typeface="Arial Black" panose="020B0A04020102020204" pitchFamily="34" charset="0"/>
              </a:rPr>
              <a:t>phone</a:t>
            </a:r>
            <a:r>
              <a:rPr lang="en-US" b="1" dirty="0" smtClean="0">
                <a:latin typeface="Franklin Gothic Heavy" panose="020B0903020102020204" pitchFamily="34" charset="0"/>
              </a:rPr>
              <a:t> </a:t>
            </a:r>
            <a:r>
              <a:rPr lang="en-US" b="1" dirty="0">
                <a:latin typeface="Franklin Gothic Heavy" panose="020B0903020102020204" pitchFamily="34" charset="0"/>
              </a:rPr>
              <a:t/>
            </a:r>
            <a:br>
              <a:rPr lang="en-US" b="1" dirty="0">
                <a:latin typeface="Franklin Gothic Heavy" panose="020B090302010202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649" y="1219549"/>
            <a:ext cx="5106113" cy="261021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Hours: 7am-9pm M-F</a:t>
            </a:r>
          </a:p>
          <a:p>
            <a:r>
              <a:rPr lang="en-US" dirty="0" smtClean="0"/>
              <a:t>They </a:t>
            </a:r>
            <a:r>
              <a:rPr lang="en-US" dirty="0"/>
              <a:t>have military specialists.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0" y="3358623"/>
            <a:ext cx="6967400" cy="275122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74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9" y="101202"/>
            <a:ext cx="11421612" cy="1325563"/>
          </a:xfrm>
        </p:spPr>
        <p:txBody>
          <a:bodyPr/>
          <a:lstStyle/>
          <a:p>
            <a:r>
              <a:rPr lang="en-US" b="1" dirty="0" smtClean="0"/>
              <a:t>Another advantage of signing up - personalization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60" y="1426765"/>
            <a:ext cx="3454500" cy="3317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93" y="1958961"/>
            <a:ext cx="3057952" cy="3124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35" y="2479002"/>
            <a:ext cx="3120436" cy="34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365125"/>
            <a:ext cx="10976113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Five (5) topic areas, and each topic has many subsections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18991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Career</a:t>
            </a:r>
          </a:p>
          <a:p>
            <a:r>
              <a:rPr lang="en-US" sz="4800" dirty="0" smtClean="0"/>
              <a:t>Education</a:t>
            </a:r>
          </a:p>
          <a:p>
            <a:r>
              <a:rPr lang="en-US" sz="4800" dirty="0" smtClean="0"/>
              <a:t>Finance</a:t>
            </a:r>
          </a:p>
          <a:p>
            <a:r>
              <a:rPr lang="en-US" sz="4800" dirty="0" smtClean="0"/>
              <a:t>Leadership</a:t>
            </a:r>
          </a:p>
          <a:p>
            <a:r>
              <a:rPr lang="en-US" sz="4800" dirty="0" smtClean="0"/>
              <a:t>Personal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865743" y="2693504"/>
            <a:ext cx="5188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Black" panose="020B0A04020102020204" pitchFamily="34" charset="0"/>
              </a:rPr>
              <a:t>700+ links</a:t>
            </a: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Career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0356" y="1690688"/>
            <a:ext cx="9395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4800" dirty="0">
                <a:hlinkClick r:id="rId2"/>
              </a:rPr>
              <a:t>Learn About Yourself </a:t>
            </a:r>
            <a:endParaRPr lang="en-US" sz="4800" dirty="0"/>
          </a:p>
          <a:p>
            <a:pPr>
              <a:buFont typeface="+mj-lt"/>
              <a:buAutoNum type="arabicPeriod"/>
            </a:pPr>
            <a:r>
              <a:rPr lang="en-US" sz="4800" dirty="0">
                <a:hlinkClick r:id="rId3"/>
              </a:rPr>
              <a:t>Explore Careers</a:t>
            </a:r>
            <a:endParaRPr lang="en-US" sz="4800" dirty="0"/>
          </a:p>
          <a:p>
            <a:pPr>
              <a:buFont typeface="+mj-lt"/>
              <a:buAutoNum type="arabicPeriod"/>
            </a:pPr>
            <a:r>
              <a:rPr lang="en-US" sz="4800" dirty="0">
                <a:hlinkClick r:id="rId4"/>
              </a:rPr>
              <a:t>Seek Training and Technology Skills</a:t>
            </a:r>
            <a:endParaRPr lang="en-US" sz="4800" dirty="0"/>
          </a:p>
          <a:p>
            <a:pPr>
              <a:buFont typeface="+mj-lt"/>
              <a:buAutoNum type="arabicPeriod"/>
            </a:pPr>
            <a:r>
              <a:rPr lang="en-US" sz="4800" dirty="0">
                <a:hlinkClick r:id="rId5" tooltip="Find a Job"/>
              </a:rPr>
              <a:t>Find a Job</a:t>
            </a:r>
            <a:endParaRPr lang="en-US" sz="4800" dirty="0"/>
          </a:p>
          <a:p>
            <a:pPr>
              <a:buFont typeface="+mj-lt"/>
              <a:buAutoNum type="arabicPeriod"/>
            </a:pPr>
            <a:r>
              <a:rPr lang="en-US" sz="4800" dirty="0">
                <a:hlinkClick r:id="rId6"/>
              </a:rPr>
              <a:t>Set Career Goals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181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774" y="173141"/>
            <a:ext cx="7522452" cy="6158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Find a Job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03036" y="1795243"/>
            <a:ext cx="5999313" cy="186235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" y="-810217"/>
            <a:ext cx="11831701" cy="84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82" y="-21866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Education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310" y="809245"/>
            <a:ext cx="10410551" cy="59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69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Finance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69" y="1507991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u="sng" dirty="0" smtClean="0">
                <a:hlinkClick r:id="rId2"/>
              </a:rPr>
              <a:t>  </a:t>
            </a:r>
            <a:r>
              <a:rPr lang="en-US" sz="4400" dirty="0" smtClean="0">
                <a:hlinkClick r:id="rId2"/>
              </a:rPr>
              <a:t>Create </a:t>
            </a:r>
            <a:r>
              <a:rPr lang="en-US" sz="4400" dirty="0">
                <a:hlinkClick r:id="rId2"/>
              </a:rPr>
              <a:t>Your Budget</a:t>
            </a:r>
            <a:endParaRPr lang="en-US" sz="4400" dirty="0"/>
          </a:p>
          <a:p>
            <a:r>
              <a:rPr lang="en-US" sz="4400" dirty="0" smtClean="0">
                <a:hlinkClick r:id="rId3"/>
              </a:rPr>
              <a:t>  Finance </a:t>
            </a:r>
            <a:r>
              <a:rPr lang="en-US" sz="4400" dirty="0">
                <a:hlinkClick r:id="rId3"/>
              </a:rPr>
              <a:t>Your Education</a:t>
            </a:r>
            <a:endParaRPr lang="en-US" sz="4400" dirty="0"/>
          </a:p>
          <a:p>
            <a:r>
              <a:rPr lang="en-US" sz="4400" dirty="0" smtClean="0">
                <a:hlinkClick r:id="rId4"/>
              </a:rPr>
              <a:t>  Understand </a:t>
            </a:r>
            <a:r>
              <a:rPr lang="en-US" sz="4400" dirty="0">
                <a:hlinkClick r:id="rId4"/>
              </a:rPr>
              <a:t>Credit and Debt Management</a:t>
            </a:r>
            <a:endParaRPr lang="en-US" sz="4400" dirty="0"/>
          </a:p>
          <a:p>
            <a:r>
              <a:rPr lang="en-US" sz="4400" dirty="0" smtClean="0">
                <a:hlinkClick r:id="rId5"/>
              </a:rPr>
              <a:t>  Avoid </a:t>
            </a:r>
            <a:r>
              <a:rPr lang="en-US" sz="4400" dirty="0">
                <a:hlinkClick r:id="rId5"/>
              </a:rPr>
              <a:t>Getting Ripped Off</a:t>
            </a:r>
            <a:endParaRPr lang="en-US" sz="4400" dirty="0"/>
          </a:p>
          <a:p>
            <a:r>
              <a:rPr lang="en-US" sz="4400" dirty="0" smtClean="0">
                <a:hlinkClick r:id="rId6"/>
              </a:rPr>
              <a:t>  Save </a:t>
            </a:r>
            <a:r>
              <a:rPr lang="en-US" sz="4400" dirty="0">
                <a:hlinkClick r:id="rId6"/>
              </a:rPr>
              <a:t>for the Future</a:t>
            </a:r>
            <a:endParaRPr lang="en-US" sz="4400" dirty="0"/>
          </a:p>
          <a:p>
            <a:r>
              <a:rPr lang="en-US" sz="4400" dirty="0" smtClean="0">
                <a:hlinkClick r:id="rId7"/>
              </a:rPr>
              <a:t>  Review </a:t>
            </a:r>
            <a:r>
              <a:rPr lang="en-US" sz="4400" dirty="0">
                <a:hlinkClick r:id="rId7"/>
              </a:rPr>
              <a:t>Tax Information</a:t>
            </a:r>
            <a:endParaRPr lang="en-US" sz="4400" dirty="0"/>
          </a:p>
          <a:p>
            <a:r>
              <a:rPr lang="en-US" sz="4400" dirty="0" smtClean="0">
                <a:hlinkClick r:id="rId8"/>
              </a:rPr>
              <a:t>  Set </a:t>
            </a:r>
            <a:r>
              <a:rPr lang="en-US" sz="4400" dirty="0">
                <a:hlinkClick r:id="rId8"/>
              </a:rPr>
              <a:t>Finance </a:t>
            </a:r>
            <a:r>
              <a:rPr lang="en-US" sz="4400" dirty="0" smtClean="0">
                <a:hlinkClick r:id="rId8"/>
              </a:rPr>
              <a:t>Goals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31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Leadership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6680" y="1934981"/>
            <a:ext cx="1190434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Learn About Leadership Styles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Explore Leadership Resources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 Take Action: School and Community Involvement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 Develop Global Competency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  Set Leadership Goals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7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Personal</a:t>
            </a:r>
            <a:endParaRPr lang="en-US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7" y="1825625"/>
            <a:ext cx="11867949" cy="4351338"/>
          </a:xfrm>
        </p:spPr>
        <p:txBody>
          <a:bodyPr>
            <a:normAutofit/>
          </a:bodyPr>
          <a:lstStyle/>
          <a:p>
            <a:r>
              <a:rPr lang="en-US" sz="5400" dirty="0" smtClean="0">
                <a:hlinkClick r:id="rId2"/>
              </a:rPr>
              <a:t>  Stay </a:t>
            </a:r>
            <a:r>
              <a:rPr lang="en-US" sz="5400" dirty="0">
                <a:hlinkClick r:id="rId2"/>
              </a:rPr>
              <a:t>Healthy</a:t>
            </a:r>
            <a:endParaRPr lang="en-US" sz="5400" dirty="0"/>
          </a:p>
          <a:p>
            <a:r>
              <a:rPr lang="en-US" sz="5400" dirty="0" smtClean="0">
                <a:hlinkClick r:id="rId3"/>
              </a:rPr>
              <a:t>  Maintain </a:t>
            </a:r>
            <a:r>
              <a:rPr lang="en-US" sz="5400" dirty="0">
                <a:hlinkClick r:id="rId3"/>
              </a:rPr>
              <a:t>Positive Relationships</a:t>
            </a:r>
            <a:endParaRPr lang="en-US" sz="5400" dirty="0"/>
          </a:p>
          <a:p>
            <a:r>
              <a:rPr lang="en-US" sz="5400" dirty="0" smtClean="0">
                <a:hlinkClick r:id="rId4"/>
              </a:rPr>
              <a:t>  Seek Help and Support When Needed</a:t>
            </a:r>
            <a:endParaRPr lang="en-US" sz="5400" dirty="0"/>
          </a:p>
          <a:p>
            <a:r>
              <a:rPr lang="en-US" sz="5400" dirty="0" smtClean="0">
                <a:hlinkClick r:id="rId5"/>
              </a:rPr>
              <a:t>  Set </a:t>
            </a:r>
            <a:r>
              <a:rPr lang="en-US" sz="5400" dirty="0">
                <a:hlinkClick r:id="rId5"/>
              </a:rPr>
              <a:t>Personal </a:t>
            </a:r>
            <a:r>
              <a:rPr lang="en-US" sz="5400" dirty="0" smtClean="0">
                <a:hlinkClick r:id="rId5"/>
              </a:rPr>
              <a:t>Goals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29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97" y="1158431"/>
            <a:ext cx="3426133" cy="333141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MNSCU Campuses that use GPS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69" y="75065"/>
            <a:ext cx="7704222" cy="662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6389" name="Group 2"/>
          <p:cNvGrpSpPr>
            <a:grpSpLocks/>
          </p:cNvGrpSpPr>
          <p:nvPr/>
        </p:nvGrpSpPr>
        <p:grpSpPr bwMode="auto">
          <a:xfrm>
            <a:off x="3548064" y="1420814"/>
            <a:ext cx="6389687" cy="4714875"/>
            <a:chOff x="2024063" y="1420813"/>
            <a:chExt cx="6389687" cy="4714875"/>
          </a:xfrm>
        </p:grpSpPr>
        <p:sp>
          <p:nvSpPr>
            <p:cNvPr id="16390" name="AutoShape 4"/>
            <p:cNvSpPr>
              <a:spLocks noChangeArrowheads="1"/>
            </p:cNvSpPr>
            <p:nvPr/>
          </p:nvSpPr>
          <p:spPr bwMode="auto">
            <a:xfrm>
              <a:off x="8265961" y="3782513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391" name="AutoShape 5"/>
            <p:cNvSpPr>
              <a:spLocks noChangeArrowheads="1"/>
            </p:cNvSpPr>
            <p:nvPr/>
          </p:nvSpPr>
          <p:spPr bwMode="auto">
            <a:xfrm>
              <a:off x="3980090" y="3245376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392" name="AutoShape 6"/>
            <p:cNvSpPr>
              <a:spLocks noChangeArrowheads="1"/>
            </p:cNvSpPr>
            <p:nvPr/>
          </p:nvSpPr>
          <p:spPr bwMode="auto">
            <a:xfrm>
              <a:off x="5223253" y="2895810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393" name="AutoShape 7"/>
            <p:cNvSpPr>
              <a:spLocks noChangeArrowheads="1"/>
            </p:cNvSpPr>
            <p:nvPr/>
          </p:nvSpPr>
          <p:spPr bwMode="auto">
            <a:xfrm>
              <a:off x="5440590" y="2802024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394" name="AutoShape 8"/>
            <p:cNvSpPr>
              <a:spLocks noChangeArrowheads="1"/>
            </p:cNvSpPr>
            <p:nvPr/>
          </p:nvSpPr>
          <p:spPr bwMode="auto">
            <a:xfrm>
              <a:off x="6944557" y="3620520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395" name="AutoShape 9"/>
            <p:cNvSpPr>
              <a:spLocks noChangeArrowheads="1"/>
            </p:cNvSpPr>
            <p:nvPr/>
          </p:nvSpPr>
          <p:spPr bwMode="auto">
            <a:xfrm>
              <a:off x="4858128" y="2188153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396" name="AutoShape 10"/>
            <p:cNvSpPr>
              <a:spLocks noChangeArrowheads="1"/>
            </p:cNvSpPr>
            <p:nvPr/>
          </p:nvSpPr>
          <p:spPr bwMode="auto">
            <a:xfrm>
              <a:off x="4710340" y="5359822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397" name="AutoShape 11"/>
            <p:cNvSpPr>
              <a:spLocks noChangeArrowheads="1"/>
            </p:cNvSpPr>
            <p:nvPr/>
          </p:nvSpPr>
          <p:spPr bwMode="auto">
            <a:xfrm>
              <a:off x="4067024" y="5393926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398" name="AutoShape 12"/>
            <p:cNvSpPr>
              <a:spLocks noChangeArrowheads="1"/>
            </p:cNvSpPr>
            <p:nvPr/>
          </p:nvSpPr>
          <p:spPr bwMode="auto">
            <a:xfrm>
              <a:off x="4075718" y="5538868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399" name="AutoShape 13"/>
            <p:cNvSpPr>
              <a:spLocks noChangeArrowheads="1"/>
            </p:cNvSpPr>
            <p:nvPr/>
          </p:nvSpPr>
          <p:spPr bwMode="auto">
            <a:xfrm>
              <a:off x="4649485" y="5581498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00" name="AutoShape 14"/>
            <p:cNvSpPr>
              <a:spLocks noChangeArrowheads="1"/>
            </p:cNvSpPr>
            <p:nvPr/>
          </p:nvSpPr>
          <p:spPr bwMode="auto">
            <a:xfrm>
              <a:off x="4527777" y="5982220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01" name="AutoShape 15"/>
            <p:cNvSpPr>
              <a:spLocks noChangeArrowheads="1"/>
            </p:cNvSpPr>
            <p:nvPr/>
          </p:nvSpPr>
          <p:spPr bwMode="auto">
            <a:xfrm>
              <a:off x="4858128" y="5990746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02" name="AutoShape 16"/>
            <p:cNvSpPr>
              <a:spLocks noChangeArrowheads="1"/>
            </p:cNvSpPr>
            <p:nvPr/>
          </p:nvSpPr>
          <p:spPr bwMode="auto">
            <a:xfrm>
              <a:off x="5223253" y="5069939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03" name="AutoShape 17"/>
            <p:cNvSpPr>
              <a:spLocks noChangeArrowheads="1"/>
            </p:cNvSpPr>
            <p:nvPr/>
          </p:nvSpPr>
          <p:spPr bwMode="auto">
            <a:xfrm>
              <a:off x="5162399" y="2145523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04" name="AutoShape 18"/>
            <p:cNvSpPr>
              <a:spLocks noChangeArrowheads="1"/>
            </p:cNvSpPr>
            <p:nvPr/>
          </p:nvSpPr>
          <p:spPr bwMode="auto">
            <a:xfrm>
              <a:off x="5075465" y="2043211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05" name="AutoShape 19"/>
            <p:cNvSpPr>
              <a:spLocks noChangeArrowheads="1"/>
            </p:cNvSpPr>
            <p:nvPr/>
          </p:nvSpPr>
          <p:spPr bwMode="auto">
            <a:xfrm>
              <a:off x="3501950" y="3288006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06" name="AutoShape 20"/>
            <p:cNvSpPr>
              <a:spLocks noChangeArrowheads="1"/>
            </p:cNvSpPr>
            <p:nvPr/>
          </p:nvSpPr>
          <p:spPr bwMode="auto">
            <a:xfrm>
              <a:off x="2110998" y="2802024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07" name="AutoShape 21"/>
            <p:cNvSpPr>
              <a:spLocks noChangeArrowheads="1"/>
            </p:cNvSpPr>
            <p:nvPr/>
          </p:nvSpPr>
          <p:spPr bwMode="auto">
            <a:xfrm>
              <a:off x="2823861" y="2759394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08" name="AutoShape 22"/>
            <p:cNvSpPr>
              <a:spLocks noChangeArrowheads="1"/>
            </p:cNvSpPr>
            <p:nvPr/>
          </p:nvSpPr>
          <p:spPr bwMode="auto">
            <a:xfrm>
              <a:off x="3310694" y="4507223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09" name="AutoShape 23"/>
            <p:cNvSpPr>
              <a:spLocks noChangeArrowheads="1"/>
            </p:cNvSpPr>
            <p:nvPr/>
          </p:nvSpPr>
          <p:spPr bwMode="auto">
            <a:xfrm>
              <a:off x="5292801" y="5683810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10" name="AutoShape 24"/>
            <p:cNvSpPr>
              <a:spLocks noChangeArrowheads="1"/>
            </p:cNvSpPr>
            <p:nvPr/>
          </p:nvSpPr>
          <p:spPr bwMode="auto">
            <a:xfrm>
              <a:off x="3501950" y="2188153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11" name="AutoShape 25"/>
            <p:cNvSpPr>
              <a:spLocks noChangeArrowheads="1"/>
            </p:cNvSpPr>
            <p:nvPr/>
          </p:nvSpPr>
          <p:spPr bwMode="auto">
            <a:xfrm>
              <a:off x="7092345" y="4579694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12" name="AutoShape 26"/>
            <p:cNvSpPr>
              <a:spLocks noChangeArrowheads="1"/>
            </p:cNvSpPr>
            <p:nvPr/>
          </p:nvSpPr>
          <p:spPr bwMode="auto">
            <a:xfrm>
              <a:off x="6796768" y="4724635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13" name="AutoShape 27"/>
            <p:cNvSpPr>
              <a:spLocks noChangeArrowheads="1"/>
            </p:cNvSpPr>
            <p:nvPr/>
          </p:nvSpPr>
          <p:spPr bwMode="auto">
            <a:xfrm>
              <a:off x="2606524" y="3390318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14" name="AutoShape 28"/>
            <p:cNvSpPr>
              <a:spLocks noChangeArrowheads="1"/>
            </p:cNvSpPr>
            <p:nvPr/>
          </p:nvSpPr>
          <p:spPr bwMode="auto">
            <a:xfrm>
              <a:off x="2580444" y="1420813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15" name="AutoShape 29"/>
            <p:cNvSpPr>
              <a:spLocks noChangeArrowheads="1"/>
            </p:cNvSpPr>
            <p:nvPr/>
          </p:nvSpPr>
          <p:spPr bwMode="auto">
            <a:xfrm>
              <a:off x="2024063" y="1693645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16" name="AutoShape 30"/>
            <p:cNvSpPr>
              <a:spLocks noChangeArrowheads="1"/>
            </p:cNvSpPr>
            <p:nvPr/>
          </p:nvSpPr>
          <p:spPr bwMode="auto">
            <a:xfrm>
              <a:off x="4858128" y="3710042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17" name="AutoShape 31"/>
            <p:cNvSpPr>
              <a:spLocks noChangeArrowheads="1"/>
            </p:cNvSpPr>
            <p:nvPr/>
          </p:nvSpPr>
          <p:spPr bwMode="auto">
            <a:xfrm>
              <a:off x="3980090" y="3957297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18" name="AutoShape 32"/>
            <p:cNvSpPr>
              <a:spLocks noChangeArrowheads="1"/>
            </p:cNvSpPr>
            <p:nvPr/>
          </p:nvSpPr>
          <p:spPr bwMode="auto">
            <a:xfrm>
              <a:off x="7279255" y="4051083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19" name="AutoShape 19"/>
            <p:cNvSpPr>
              <a:spLocks noChangeArrowheads="1"/>
            </p:cNvSpPr>
            <p:nvPr/>
          </p:nvSpPr>
          <p:spPr bwMode="auto">
            <a:xfrm>
              <a:off x="3236799" y="3143064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20" name="AutoShape 19"/>
            <p:cNvSpPr>
              <a:spLocks noChangeArrowheads="1"/>
            </p:cNvSpPr>
            <p:nvPr/>
          </p:nvSpPr>
          <p:spPr bwMode="auto">
            <a:xfrm>
              <a:off x="3802925" y="4731387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6421" name="AutoShape 19"/>
            <p:cNvSpPr>
              <a:spLocks noChangeArrowheads="1"/>
            </p:cNvSpPr>
            <p:nvPr/>
          </p:nvSpPr>
          <p:spPr bwMode="auto">
            <a:xfrm>
              <a:off x="7131466" y="3571496"/>
              <a:ext cx="147789" cy="144942"/>
            </a:xfrm>
            <a:prstGeom prst="pentagon">
              <a:avLst/>
            </a:prstGeom>
            <a:solidFill>
              <a:srgbClr val="F13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lnSpc>
                  <a:spcPct val="115000"/>
                </a:lnSpc>
                <a:spcBef>
                  <a:spcPct val="20000"/>
                </a:spcBef>
                <a:buClr>
                  <a:srgbClr val="C0973A"/>
                </a:buClr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9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85" y="73479"/>
            <a:ext cx="10515600" cy="1325563"/>
          </a:xfrm>
        </p:spPr>
        <p:txBody>
          <a:bodyPr/>
          <a:lstStyle/>
          <a:p>
            <a:r>
              <a:rPr lang="en-US" b="1" dirty="0"/>
              <a:t>Mental Health and </a:t>
            </a:r>
            <a:r>
              <a:rPr lang="en-US" b="1" dirty="0" smtClean="0"/>
              <a:t>Wellness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85" y="1133154"/>
            <a:ext cx="6477904" cy="4591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089" y="1126277"/>
            <a:ext cx="4995850" cy="459169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400800" y="1133154"/>
            <a:ext cx="11875" cy="5065765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68185" y="1133154"/>
            <a:ext cx="2938153" cy="4229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46089" y="1145466"/>
            <a:ext cx="2291034" cy="41063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67" y="17942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GPS LifePlan </a:t>
            </a:r>
            <a:r>
              <a:rPr lang="en-US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Toolkit</a:t>
            </a:r>
            <a:endParaRPr lang="en-US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343" y="1365661"/>
            <a:ext cx="11468917" cy="50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06" y="-8613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Managing Your Budget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08" y="816222"/>
            <a:ext cx="6893039" cy="590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43" y="816222"/>
            <a:ext cx="3943353" cy="55489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36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505"/>
            <a:ext cx="10515600" cy="633140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GPS Priorities Assessment</a:t>
            </a:r>
          </a:p>
          <a:p>
            <a:r>
              <a:rPr lang="en-US" b="1" dirty="0"/>
              <a:t>Interest Assessment</a:t>
            </a:r>
          </a:p>
          <a:p>
            <a:r>
              <a:rPr lang="en-US" b="1" dirty="0"/>
              <a:t>GPS LifePlan SMART Goal Setting</a:t>
            </a:r>
          </a:p>
          <a:p>
            <a:r>
              <a:rPr lang="en-US" b="1" dirty="0"/>
              <a:t>Financial Calculator</a:t>
            </a:r>
          </a:p>
          <a:p>
            <a:r>
              <a:rPr lang="en-US" b="1" dirty="0"/>
              <a:t>Goal Setting Worksheets</a:t>
            </a:r>
          </a:p>
          <a:p>
            <a:r>
              <a:rPr lang="en-US" b="1" dirty="0"/>
              <a:t>Preparing Your Resume</a:t>
            </a:r>
          </a:p>
          <a:p>
            <a:r>
              <a:rPr lang="en-US" b="1" dirty="0"/>
              <a:t>Career Interests and Exploration</a:t>
            </a:r>
          </a:p>
          <a:p>
            <a:r>
              <a:rPr lang="en-US" b="1" dirty="0"/>
              <a:t>Managing Your Budget</a:t>
            </a:r>
          </a:p>
          <a:p>
            <a:r>
              <a:rPr lang="en-US" b="1" dirty="0"/>
              <a:t>Paying for College</a:t>
            </a:r>
          </a:p>
          <a:p>
            <a:r>
              <a:rPr lang="en-US" b="1" dirty="0"/>
              <a:t>Explore Education and Training</a:t>
            </a:r>
          </a:p>
          <a:p>
            <a:r>
              <a:rPr lang="en-US" b="1" dirty="0"/>
              <a:t>Plan Your Education</a:t>
            </a:r>
          </a:p>
          <a:p>
            <a:r>
              <a:rPr lang="en-US" b="1" dirty="0"/>
              <a:t>Stress </a:t>
            </a:r>
            <a:r>
              <a:rPr lang="en-US" b="1" dirty="0" smtClean="0"/>
              <a:t>Management</a:t>
            </a:r>
          </a:p>
          <a:p>
            <a:r>
              <a:rPr lang="en-US" b="1" dirty="0" smtClean="0"/>
              <a:t>Financial Literacy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Coming soon: Mental Health, Leadership Tools, Procrastination, GPA Calculator, and more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192786" y="377505"/>
            <a:ext cx="1308682" cy="5117284"/>
          </a:xfrm>
          <a:prstGeom prst="rightBrace">
            <a:avLst>
              <a:gd name="adj1" fmla="val 8333"/>
              <a:gd name="adj2" fmla="val 4983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02514" y="2474482"/>
            <a:ext cx="3450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 GPS now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27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Get Started!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3" y="1621273"/>
            <a:ext cx="7297168" cy="40582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60758" y="4148489"/>
            <a:ext cx="2281187" cy="68339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29" y="265270"/>
            <a:ext cx="9955014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7" y="285523"/>
            <a:ext cx="6878010" cy="540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932" y="2170422"/>
            <a:ext cx="6878010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1109" y="1129742"/>
            <a:ext cx="5835554" cy="404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75" y="968254"/>
            <a:ext cx="4680712" cy="4161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827" y="1769051"/>
            <a:ext cx="4544059" cy="3639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725" y="551189"/>
            <a:ext cx="6592220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095" y="2506662"/>
            <a:ext cx="9511810" cy="4351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62" y="365125"/>
            <a:ext cx="4697653" cy="20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843" y="1450232"/>
            <a:ext cx="7758831" cy="5176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6" y="582439"/>
            <a:ext cx="4839526" cy="34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52" y="110666"/>
            <a:ext cx="8978029" cy="5474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2365"/>
            <a:ext cx="3246120" cy="5212715"/>
          </a:xfrm>
        </p:spPr>
        <p:txBody>
          <a:bodyPr/>
          <a:lstStyle/>
          <a:p>
            <a:r>
              <a:rPr lang="en-US" b="1" dirty="0" smtClean="0"/>
              <a:t>In one </a:t>
            </a:r>
            <a:br>
              <a:rPr lang="en-US" b="1" dirty="0" smtClean="0"/>
            </a:br>
            <a:r>
              <a:rPr lang="en-US" b="1" dirty="0" smtClean="0"/>
              <a:t>slide, </a:t>
            </a:r>
            <a:br>
              <a:rPr lang="en-US" b="1" dirty="0" smtClean="0"/>
            </a:br>
            <a:r>
              <a:rPr lang="en-US" b="1" dirty="0" smtClean="0"/>
              <a:t>what the </a:t>
            </a:r>
            <a:br>
              <a:rPr lang="en-US" b="1" dirty="0" smtClean="0"/>
            </a:br>
            <a:r>
              <a:rPr lang="en-US" b="1" dirty="0" smtClean="0"/>
              <a:t>GPS LifePlan </a:t>
            </a:r>
            <a:br>
              <a:rPr lang="en-US" b="1" dirty="0" smtClean="0"/>
            </a:br>
            <a:r>
              <a:rPr lang="en-US" b="1" dirty="0" smtClean="0"/>
              <a:t>can </a:t>
            </a:r>
            <a:br>
              <a:rPr lang="en-US" b="1" dirty="0" smtClean="0"/>
            </a:br>
            <a:r>
              <a:rPr lang="en-US" b="1" dirty="0" smtClean="0"/>
              <a:t>do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48033" y="1142365"/>
            <a:ext cx="7622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How many hits will one get if </a:t>
            </a:r>
          </a:p>
          <a:p>
            <a:r>
              <a:rPr lang="en-US" sz="4400" dirty="0" smtClean="0"/>
              <a:t>you type in “resume” in Google?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042101" y="5847897"/>
            <a:ext cx="1001268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About 585,000,000 results </a:t>
            </a:r>
            <a:r>
              <a:rPr lang="en-US" sz="4400" smtClean="0"/>
              <a:t>(0.62 </a:t>
            </a:r>
            <a:r>
              <a:rPr lang="en-US" sz="4400" dirty="0" smtClean="0"/>
              <a:t>seconds)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16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35351" y="3762376"/>
            <a:ext cx="6178550" cy="730165"/>
          </a:xfrm>
        </p:spPr>
        <p:txBody>
          <a:bodyPr/>
          <a:lstStyle/>
          <a:p>
            <a:pPr algn="ctr" eaLnBrk="1" hangingPunct="1"/>
            <a:r>
              <a:rPr lang="en-US" sz="3200" dirty="0"/>
              <a:t>Thank you for your participation!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5171" y="4432217"/>
            <a:ext cx="6084045" cy="160020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r>
              <a:rPr lang="en-US" dirty="0"/>
              <a:t>Want to learn more? Contact: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Randy </a:t>
            </a:r>
            <a:r>
              <a:rPr lang="en-US" dirty="0" smtClean="0"/>
              <a:t>LaFoy</a:t>
            </a:r>
            <a:endParaRPr lang="en-US" dirty="0" smtClean="0"/>
          </a:p>
          <a:p>
            <a:pPr eaLnBrk="1" hangingPunct="1">
              <a:lnSpc>
                <a:spcPct val="105000"/>
              </a:lnSpc>
            </a:pPr>
            <a:r>
              <a:rPr lang="en-US" dirty="0" smtClean="0"/>
              <a:t>651.779-3363</a:t>
            </a:r>
          </a:p>
          <a:p>
            <a:pPr eaLnBrk="1" hangingPunct="1">
              <a:lnSpc>
                <a:spcPct val="105000"/>
              </a:lnSpc>
            </a:pPr>
            <a:r>
              <a:rPr lang="en-US" dirty="0" smtClean="0">
                <a:hlinkClick r:id="rId3"/>
              </a:rPr>
              <a:t>Randy.lafoy@century.edu</a:t>
            </a:r>
            <a:endParaRPr lang="en-US" dirty="0" smtClean="0"/>
          </a:p>
          <a:p>
            <a:pPr eaLnBrk="1" hangingPunct="1">
              <a:lnSpc>
                <a:spcPct val="105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684" name="Picture 5" descr="GPS Triangl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4" y="444500"/>
            <a:ext cx="578643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GPS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076451"/>
            <a:ext cx="54086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GPS LifePlan Posters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558"/>
            <a:ext cx="5288817" cy="6996418"/>
          </a:xfrm>
        </p:spPr>
      </p:pic>
    </p:spTree>
    <p:extLst>
      <p:ext uri="{BB962C8B-B14F-4D97-AF65-F5344CB8AC3E}">
        <p14:creationId xmlns:p14="http://schemas.microsoft.com/office/powerpoint/2010/main" val="38936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22" y="0"/>
            <a:ext cx="5184277" cy="6858000"/>
          </a:xfrm>
        </p:spPr>
      </p:pic>
    </p:spTree>
    <p:extLst>
      <p:ext uri="{BB962C8B-B14F-4D97-AF65-F5344CB8AC3E}">
        <p14:creationId xmlns:p14="http://schemas.microsoft.com/office/powerpoint/2010/main" val="26081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71" y="-1220"/>
            <a:ext cx="5251508" cy="6947063"/>
          </a:xfrm>
        </p:spPr>
      </p:pic>
    </p:spTree>
    <p:extLst>
      <p:ext uri="{BB962C8B-B14F-4D97-AF65-F5344CB8AC3E}">
        <p14:creationId xmlns:p14="http://schemas.microsoft.com/office/powerpoint/2010/main" val="42247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84" y="0"/>
            <a:ext cx="5238358" cy="6929668"/>
          </a:xfrm>
        </p:spPr>
      </p:pic>
    </p:spTree>
    <p:extLst>
      <p:ext uri="{BB962C8B-B14F-4D97-AF65-F5344CB8AC3E}">
        <p14:creationId xmlns:p14="http://schemas.microsoft.com/office/powerpoint/2010/main" val="16369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49" y="20975"/>
            <a:ext cx="5268286" cy="6969258"/>
          </a:xfrm>
        </p:spPr>
      </p:pic>
    </p:spTree>
    <p:extLst>
      <p:ext uri="{BB962C8B-B14F-4D97-AF65-F5344CB8AC3E}">
        <p14:creationId xmlns:p14="http://schemas.microsoft.com/office/powerpoint/2010/main" val="9098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47" y="-78844"/>
            <a:ext cx="5177273" cy="6848760"/>
          </a:xfrm>
        </p:spPr>
      </p:pic>
    </p:spTree>
    <p:extLst>
      <p:ext uri="{BB962C8B-B14F-4D97-AF65-F5344CB8AC3E}">
        <p14:creationId xmlns:p14="http://schemas.microsoft.com/office/powerpoint/2010/main" val="36148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0079" y="488866"/>
            <a:ext cx="10173213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 &gt;&gt;&gt;&gt;&gt;&gt;&gt;&gt;&gt;&gt; as your agent with full power to enter into any document and/or do any act &gt;&gt;&gt;&gt;&gt;&gt;&gt;&gt;&gt;&gt;  may consider appropriate to confirm the grant and assignment, consent and waiver set out above;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550217" y="2981324"/>
            <a:ext cx="5003205" cy="17583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0078" y="4430566"/>
            <a:ext cx="10500361" cy="24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may use the public content to develop products, make connections with potential employers, personalize site views, market products or identify or feature popular members.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061" y="2571612"/>
            <a:ext cx="7583556" cy="2050084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So, why if this is so great, why is it free?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01" y="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Shared economy type of product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8958"/>
            <a:ext cx="10515600" cy="55031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Free</a:t>
            </a:r>
          </a:p>
          <a:p>
            <a:r>
              <a:rPr lang="en-US" sz="3200" dirty="0" smtClean="0"/>
              <a:t>No login or password to </a:t>
            </a:r>
            <a:r>
              <a:rPr lang="en-US" sz="3200" dirty="0" smtClean="0"/>
              <a:t>surf or use toolkit. </a:t>
            </a:r>
          </a:p>
          <a:p>
            <a:r>
              <a:rPr lang="en-US" sz="3200" dirty="0" smtClean="0"/>
              <a:t>Login </a:t>
            </a:r>
            <a:r>
              <a:rPr lang="en-US" sz="3200" dirty="0" smtClean="0"/>
              <a:t>for saving assessments.</a:t>
            </a:r>
          </a:p>
          <a:p>
            <a:r>
              <a:rPr lang="en-US" sz="3200" dirty="0" smtClean="0"/>
              <a:t>Anyone can use, anytime – including people you don’t see (but are supporting your client/student – like parents or family)</a:t>
            </a:r>
          </a:p>
          <a:p>
            <a:r>
              <a:rPr lang="en-US" sz="3200" dirty="0" smtClean="0"/>
              <a:t>A committee that regularly meets to vet additions to the  site</a:t>
            </a:r>
          </a:p>
          <a:p>
            <a:r>
              <a:rPr lang="en-US" sz="3200" dirty="0" smtClean="0"/>
              <a:t>Primarily using .edu, .gov and .org sites (no ads)</a:t>
            </a:r>
          </a:p>
          <a:p>
            <a:r>
              <a:rPr lang="en-US" sz="3200" dirty="0" smtClean="0"/>
              <a:t>Help is available 7-9 M-F and they have military </a:t>
            </a:r>
            <a:r>
              <a:rPr lang="en-US" sz="3200" dirty="0" smtClean="0"/>
              <a:t>specialists</a:t>
            </a:r>
          </a:p>
          <a:p>
            <a:r>
              <a:rPr lang="en-US" sz="3200" dirty="0" smtClean="0"/>
              <a:t>Interest in creating a Creative Commons First Year book?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7" y="666044"/>
            <a:ext cx="9097141" cy="7007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78" y="875943"/>
            <a:ext cx="8192643" cy="5106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738" y="394877"/>
            <a:ext cx="3047350" cy="53953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424" y="-26790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Device Friendly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6" y="96004"/>
            <a:ext cx="8133347" cy="66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Alternate Languages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06" y="1825625"/>
            <a:ext cx="2880131" cy="40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4&quot;/&gt;&lt;property id=&quot;20307&quot; value=&quot;258&quot;/&gt;&lt;/object&gt;&lt;object type=&quot;3&quot; unique_id=&quot;10005&quot;&gt;&lt;property id=&quot;20148&quot; value=&quot;5&quot;/&gt;&lt;property id=&quot;20300&quot; value=&quot;Slide 45&quot;/&gt;&lt;property id=&quot;20307&quot; value=&quot;256&quot;/&gt;&lt;/object&gt;&lt;object type=&quot;3&quot; unique_id=&quot;10006&quot;&gt;&lt;property id=&quot;20148&quot; value=&quot;5&quot;/&gt;&lt;property id=&quot;20300&quot; value=&quot;Slide 46&quot;/&gt;&lt;property id=&quot;20307&quot; value=&quot;257&quot;/&gt;&lt;/object&gt;&lt;object type=&quot;3&quot; unique_id=&quot;10042&quot;&gt;&lt;property id=&quot;20148&quot; value=&quot;5&quot;/&gt;&lt;property id=&quot;20300&quot; value=&quot;Slide 47&quot;/&gt;&lt;property id=&quot;20307&quot; value=&quot;259&quot;/&gt;&lt;/object&gt;&lt;object type=&quot;3&quot; unique_id=&quot;10424&quot;&gt;&lt;property id=&quot;20148&quot; value=&quot;5&quot;/&gt;&lt;property id=&quot;20300&quot; value=&quot;Slide 49&quot;/&gt;&lt;property id=&quot;20307&quot; value=&quot;260&quot;/&gt;&lt;/object&gt;&lt;object type=&quot;3&quot; unique_id=&quot;10425&quot;&gt;&lt;property id=&quot;20148&quot; value=&quot;5&quot;/&gt;&lt;property id=&quot;20300&quot; value=&quot;Slide 50 - &amp;quot;GPS Workforce – Job Seeker Planner&amp;quot;&quot;/&gt;&lt;property id=&quot;20307&quot; value=&quot;261&quot;/&gt;&lt;/object&gt;&lt;object type=&quot;3&quot; unique_id=&quot;10427&quot;&gt;&lt;property id=&quot;20148&quot; value=&quot;5&quot;/&gt;&lt;property id=&quot;20300&quot; value=&quot;Slide 51&quot;/&gt;&lt;property id=&quot;20307&quot; value=&quot;263&quot;/&gt;&lt;/object&gt;&lt;object type=&quot;3&quot; unique_id=&quot;10430&quot;&gt;&lt;property id=&quot;20148&quot; value=&quot;5&quot;/&gt;&lt;property id=&quot;20300&quot; value=&quot;Slide 52 - &amp;quot;Audio/Fred&amp;quot;&quot;/&gt;&lt;property id=&quot;20307&quot; value=&quot;266&quot;/&gt;&lt;/object&gt;&lt;object type=&quot;3&quot; unique_id=&quot;10434&quot;&gt;&lt;property id=&quot;20148&quot; value=&quot;5&quot;/&gt;&lt;property id=&quot;20300&quot; value=&quot;Slide 53&quot;/&gt;&lt;property id=&quot;20307&quot; value=&quot;270&quot;/&gt;&lt;/object&gt;&lt;object type=&quot;3&quot; unique_id=&quot;10580&quot;&gt;&lt;property id=&quot;20148&quot; value=&quot;5&quot;/&gt;&lt;property id=&quot;20300&quot; value=&quot;Slide 54&quot;/&gt;&lt;property id=&quot;20307&quot; value=&quot;272&quot;/&gt;&lt;/object&gt;&lt;object type=&quot;3&quot; unique_id=&quot;10582&quot;&gt;&lt;property id=&quot;20148&quot; value=&quot;5&quot;/&gt;&lt;property id=&quot;20300&quot; value=&quot;Slide 55&quot;/&gt;&lt;property id=&quot;20307&quot; value=&quot;274&quot;/&gt;&lt;/object&gt;&lt;object type=&quot;3&quot; unique_id=&quot;10583&quot;&gt;&lt;property id=&quot;20148&quot; value=&quot;5&quot;/&gt;&lt;property id=&quot;20300&quot; value=&quot;Slide 56&quot;/&gt;&lt;property id=&quot;20307&quot; value=&quot;275&quot;/&gt;&lt;/object&gt;&lt;object type=&quot;3&quot; unique_id=&quot;10584&quot;&gt;&lt;property id=&quot;20148&quot; value=&quot;5&quot;/&gt;&lt;property id=&quot;20300&quot; value=&quot;Slide 57&quot;/&gt;&lt;property id=&quot;20307&quot; value=&quot;276&quot;/&gt;&lt;/object&gt;&lt;object type=&quot;3&quot; unique_id=&quot;11365&quot;&gt;&lt;property id=&quot;20148&quot; value=&quot;5&quot;/&gt;&lt;property id=&quot;20300&quot; value=&quot;Slide 21&quot;/&gt;&lt;property id=&quot;20307&quot; value=&quot;288&quot;/&gt;&lt;/object&gt;&lt;object type=&quot;3&quot; unique_id=&quot;11366&quot;&gt;&lt;property id=&quot;20148&quot; value=&quot;5&quot;/&gt;&lt;property id=&quot;20300&quot; value=&quot;Slide 22&quot;/&gt;&lt;property id=&quot;20307&quot; value=&quot;289&quot;/&gt;&lt;/object&gt;&lt;object type=&quot;3&quot; unique_id=&quot;11701&quot;&gt;&lt;property id=&quot;20148&quot; value=&quot;5&quot;/&gt;&lt;property id=&quot;20300&quot; value=&quot;Slide 59 - &amp;quot;State Statute&amp;quot;&quot;/&gt;&lt;property id=&quot;20307&quot; value=&quot;291&quot;/&gt;&lt;/object&gt;&lt;object type=&quot;3&quot; unique_id=&quot;11702&quot;&gt;&lt;property id=&quot;20148&quot; value=&quot;5&quot;/&gt;&lt;property id=&quot;20300&quot; value=&quot;Slide 60&quot;/&gt;&lt;property id=&quot;20307&quot; value=&quot;292&quot;/&gt;&lt;/object&gt;&lt;object type=&quot;3&quot; unique_id=&quot;11703&quot;&gt;&lt;property id=&quot;20148&quot; value=&quot;5&quot;/&gt;&lt;property id=&quot;20300&quot; value=&quot;Slide 61&quot;/&gt;&lt;property id=&quot;20307&quot; value=&quot;294&quot;/&gt;&lt;/object&gt;&lt;object type=&quot;3&quot; unique_id=&quot;11704&quot;&gt;&lt;property id=&quot;20148&quot; value=&quot;5&quot;/&gt;&lt;property id=&quot;20300&quot; value=&quot;Slide 62&quot;/&gt;&lt;property id=&quot;20307&quot; value=&quot;295&quot;/&gt;&lt;/object&gt;&lt;object type=&quot;3&quot; unique_id=&quot;11705&quot;&gt;&lt;property id=&quot;20148&quot; value=&quot;5&quot;/&gt;&lt;property id=&quot;20300&quot; value=&quot;Slide 63&quot;/&gt;&lt;property id=&quot;20307&quot; value=&quot;296&quot;/&gt;&lt;/object&gt;&lt;object type=&quot;3&quot; unique_id=&quot;11706&quot;&gt;&lt;property id=&quot;20148&quot; value=&quot;5&quot;/&gt;&lt;property id=&quot;20300&quot; value=&quot;Slide 64&quot;/&gt;&lt;property id=&quot;20307&quot; value=&quot;297&quot;/&gt;&lt;/object&gt;&lt;object type=&quot;3&quot; unique_id=&quot;12017&quot;&gt;&lt;property id=&quot;20148&quot; value=&quot;5&quot;/&gt;&lt;property id=&quot;20300&quot; value=&quot;Slide 9 - &amp;quot;College&amp;quot;&quot;/&gt;&lt;property id=&quot;20307&quot; value=&quot;299&quot;/&gt;&lt;/object&gt;&lt;object type=&quot;3&quot; unique_id=&quot;12018&quot;&gt;&lt;property id=&quot;20148&quot; value=&quot;5&quot;/&gt;&lt;property id=&quot;20300&quot; value=&quot;Slide 10 - &amp;quot;Military&amp;quot;&quot;/&gt;&lt;property id=&quot;20307&quot; value=&quot;300&quot;/&gt;&lt;/object&gt;&lt;object type=&quot;3&quot; unique_id=&quot;12019&quot;&gt;&lt;property id=&quot;20148&quot; value=&quot;5&quot;/&gt;&lt;property id=&quot;20300&quot; value=&quot;Slide 11 - &amp;quot;Workforce&amp;quot;&quot;/&gt;&lt;property id=&quot;20307&quot; value=&quot;301&quot;/&gt;&lt;/object&gt;&lt;object type=&quot;3&quot; unique_id=&quot;12020&quot;&gt;&lt;property id=&quot;20148&quot; value=&quot;5&quot;/&gt;&lt;property id=&quot;20300&quot; value=&quot;Slide 12 - &amp;quot;Secondary&amp;quot;&quot;/&gt;&lt;property id=&quot;20307&quot; value=&quot;302&quot;/&gt;&lt;/object&gt;&lt;object type=&quot;3&quot; unique_id=&quot;12366&quot;&gt;&lt;property id=&quot;20148&quot; value=&quot;5&quot;/&gt;&lt;property id=&quot;20300&quot; value=&quot;Slide 18 - &amp;quot;Assessments&amp;quot;&quot;/&gt;&lt;property id=&quot;20307&quot; value=&quot;304&quot;/&gt;&lt;/object&gt;&lt;object type=&quot;3&quot; unique_id=&quot;12367&quot;&gt;&lt;property id=&quot;20148&quot; value=&quot;5&quot;/&gt;&lt;property id=&quot;20300&quot; value=&quot;Slide 19&quot;/&gt;&lt;property id=&quot;20307&quot; value=&quot;306&quot;/&gt;&lt;/object&gt;&lt;object type=&quot;3&quot; unique_id=&quot;12368&quot;&gt;&lt;property id=&quot;20148&quot; value=&quot;5&quot;/&gt;&lt;property id=&quot;20300&quot; value=&quot;Slide 20&quot;/&gt;&lt;property id=&quot;20307&quot; value=&quot;307&quot;/&gt;&lt;/object&gt;&lt;object type=&quot;3&quot; unique_id=&quot;12369&quot;&gt;&lt;property id=&quot;20148&quot; value=&quot;5&quot;/&gt;&lt;property id=&quot;20300&quot; value=&quot;Slide 23 - &amp;quot;Explore Careers&amp;quot;&quot;/&gt;&lt;property id=&quot;20307&quot; value=&quot;308&quot;/&gt;&lt;/object&gt;&lt;object type=&quot;3&quot; unique_id=&quot;12931&quot;&gt;&lt;property id=&quot;20148&quot; value=&quot;5&quot;/&gt;&lt;property id=&quot;20300&quot; value=&quot;Slide 24 - &amp;quot;Explore Education&amp;quot;&quot;/&gt;&lt;property id=&quot;20307&quot; value=&quot;311&quot;/&gt;&lt;/object&gt;&lt;object type=&quot;3&quot; unique_id=&quot;12932&quot;&gt;&lt;property id=&quot;20148&quot; value=&quot;5&quot;/&gt;&lt;property id=&quot;20300&quot; value=&quot;Slide 13 - &amp;quot;In one &amp;#x0D;&amp;#x0A;slide, &amp;#x0D;&amp;#x0A;What the &amp;#x0D;&amp;#x0A;GPS LifePlan &amp;#x0D;&amp;#x0A;Can &amp;#x0D;&amp;#x0A;Do&amp;quot;&quot;/&gt;&lt;property id=&quot;20307&quot; value=&quot;314&quot;/&gt;&lt;/object&gt;&lt;object type=&quot;3&quot; unique_id=&quot;12933&quot;&gt;&lt;property id=&quot;20148&quot; value=&quot;5&quot;/&gt;&lt;property id=&quot;20300&quot; value=&quot;Slide 25 - &amp;quot;Find a Job&amp;quot;&quot;/&gt;&lt;property id=&quot;20307&quot; value=&quot;312&quot;/&gt;&lt;/object&gt;&lt;object type=&quot;3&quot; unique_id=&quot;12934&quot;&gt;&lt;property id=&quot;20148&quot; value=&quot;5&quot;/&gt;&lt;property id=&quot;20300&quot; value=&quot;Slide 26 - &amp;quot;Get the Job&amp;quot;&quot;/&gt;&lt;property id=&quot;20307&quot; value=&quot;315&quot;/&gt;&lt;/object&gt;&lt;object type=&quot;3&quot; unique_id=&quot;12935&quot;&gt;&lt;property id=&quot;20148&quot; value=&quot;5&quot;/&gt;&lt;property id=&quot;20300&quot; value=&quot;Slide 27 - &amp;quot;Create a Plan&amp;quot;&quot;/&gt;&lt;property id=&quot;20307&quot; value=&quot;310&quot;/&gt;&lt;/object&gt;&lt;object type=&quot;3&quot; unique_id=&quot;13729&quot;&gt;&lt;property id=&quot;20148&quot; value=&quot;5&quot;/&gt;&lt;property id=&quot;20300&quot; value=&quot;Slide 1&quot;/&gt;&lt;property id=&quot;20307&quot; value=&quot;316&quot;/&gt;&lt;/object&gt;&lt;object type=&quot;3&quot; unique_id=&quot;13730&quot;&gt;&lt;property id=&quot;20148&quot; value=&quot;5&quot;/&gt;&lt;property id=&quot;20300&quot; value=&quot;Slide 2 - &amp;quot;gpslifeplan.org/secondary&amp;quot;&quot;/&gt;&lt;property id=&quot;20307&quot; value=&quot;317&quot;/&gt;&lt;/object&gt;&lt;object type=&quot;3&quot; unique_id=&quot;13731&quot;&gt;&lt;property id=&quot;20148&quot; value=&quot;5&quot;/&gt;&lt;property id=&quot;20300&quot; value=&quot;Slide 4&quot;/&gt;&lt;property id=&quot;20307&quot; value=&quot;318&quot;/&gt;&lt;/object&gt;&lt;object type=&quot;3&quot; unique_id=&quot;13732&quot;&gt;&lt;property id=&quot;20148&quot; value=&quot;5&quot;/&gt;&lt;property id=&quot;20300&quot; value=&quot;Slide 3 - &amp;quot;Brief History &amp;quot;&quot;/&gt;&lt;property id=&quot;20307&quot; value=&quot;319&quot;/&gt;&lt;/object&gt;&lt;object type=&quot;3&quot; unique_id=&quot;13734&quot;&gt;&lt;property id=&quot;20148&quot; value=&quot;5&quot;/&gt;&lt;property id=&quot;20300&quot; value=&quot;Slide 14&quot;/&gt;&lt;property id=&quot;20307&quot; value=&quot;321&quot;/&gt;&lt;/object&gt;&lt;object type=&quot;3&quot; unique_id=&quot;13735&quot;&gt;&lt;property id=&quot;20148&quot; value=&quot;5&quot;/&gt;&lt;property id=&quot;20300&quot; value=&quot;Slide 15&quot;/&gt;&lt;property id=&quot;20307&quot; value=&quot;322&quot;/&gt;&lt;/object&gt;&lt;object type=&quot;3&quot; unique_id=&quot;13736&quot;&gt;&lt;property id=&quot;20148&quot; value=&quot;5&quot;/&gt;&lt;property id=&quot;20300&quot; value=&quot;Slide 69 - &amp;quot;GPS LifePlan &amp;#x0D;&amp;#x0A;Awards&amp;quot;&quot;/&gt;&lt;property id=&quot;20307&quot; value=&quot;323&quot;/&gt;&lt;/object&gt;&lt;object type=&quot;3&quot; unique_id=&quot;13737&quot;&gt;&lt;property id=&quot;20148&quot; value=&quot;5&quot;/&gt;&lt;property id=&quot;20300&quot; value=&quot;Slide 70 - &amp;quot;Thank you for your participation!&amp;quot;&quot;/&gt;&lt;property id=&quot;20307&quot; value=&quot;324&quot;/&gt;&lt;/object&gt;&lt;object type=&quot;3&quot; unique_id=&quot;14872&quot;&gt;&lt;property id=&quot;20148&quot; value=&quot;5&quot;/&gt;&lt;property id=&quot;20300&quot; value=&quot;Slide 43 - &amp;quot;Lesson Plans&amp;quot;&quot;/&gt;&lt;property id=&quot;20307&quot; value=&quot;326&quot;/&gt;&lt;/object&gt;&lt;object type=&quot;3&quot; unique_id=&quot;15203&quot;&gt;&lt;property id=&quot;20148&quot; value=&quot;5&quot;/&gt;&lt;property id=&quot;20300&quot; value=&quot;Slide 48 - &amp;quot;Another resource for your classroom&amp;quot;&quot;/&gt;&lt;property id=&quot;20307&quot; value=&quot;327&quot;/&gt;&lt;/object&gt;&lt;object type=&quot;3&quot; unique_id=&quot;15517&quot;&gt;&lt;property id=&quot;20148&quot; value=&quot;5&quot;/&gt;&lt;property id=&quot;20300&quot; value=&quot;Slide 58 - &amp;quot;Use the GPS LifePlan to meet career requirements –from State Statutes&amp;quot;&quot;/&gt;&lt;property id=&quot;20307&quot; value=&quot;328&quot;/&gt;&lt;/object&gt;&lt;object type=&quot;3&quot; unique_id=&quot;15632&quot;&gt;&lt;property id=&quot;20148&quot; value=&quot;5&quot;/&gt;&lt;property id=&quot;20300&quot; value=&quot;Slide 65 - &amp;quot;So, how do you capture this work?&amp;quot;&quot;/&gt;&lt;property id=&quot;20307&quot; value=&quot;329&quot;/&gt;&lt;/object&gt;&lt;object type=&quot;3&quot; unique_id=&quot;15633&quot;&gt;&lt;property id=&quot;20148&quot; value=&quot;5&quot;/&gt;&lt;property id=&quot;20300&quot; value=&quot;Slide 66 - &amp;quot;Samples&amp;quot;&quot;/&gt;&lt;property id=&quot;20307&quot; value=&quot;330&quot;/&gt;&lt;/object&gt;&lt;object type=&quot;3&quot; unique_id=&quot;15930&quot;&gt;&lt;property id=&quot;20148&quot; value=&quot;5&quot;/&gt;&lt;property id=&quot;20300&quot; value=&quot;Slide 67&quot;/&gt;&lt;property id=&quot;20307&quot; value=&quot;332&quot;/&gt;&lt;/object&gt;&lt;object type=&quot;3&quot; unique_id=&quot;16114&quot;&gt;&lt;property id=&quot;20148&quot; value=&quot;5&quot;/&gt;&lt;property id=&quot;20300&quot; value=&quot;Slide 68 - &amp;quot;Plan B – internal link&amp;quot;&quot;/&gt;&lt;property id=&quot;20307&quot; value=&quot;333&quot;/&gt;&lt;/object&gt;&lt;object type=&quot;3&quot; unique_id=&quot;17981&quot;&gt;&lt;property id=&quot;20148&quot; value=&quot;5&quot;/&gt;&lt;property id=&quot;20300&quot; value=&quot;Slide 28&quot;/&gt;&lt;property id=&quot;20307&quot; value=&quot;334&quot;/&gt;&lt;/object&gt;&lt;object type=&quot;3&quot; unique_id=&quot;17982&quot;&gt;&lt;property id=&quot;20148&quot; value=&quot;5&quot;/&gt;&lt;property id=&quot;20300&quot; value=&quot;Slide 29 - &amp;quot;Not everyone&amp;#x0D;&amp;#x0A;goes to College&amp;quot;&quot;/&gt;&lt;property id=&quot;20307&quot; value=&quot;335&quot;/&gt;&lt;/object&gt;&lt;object type=&quot;3&quot; unique_id=&quot;17983&quot;&gt;&lt;property id=&quot;20148&quot; value=&quot;5&quot;/&gt;&lt;property id=&quot;20300&quot; value=&quot;Slide 30 - &amp;quot;Study Skills – get those tips when school isn’t open&amp;quot;&quot;/&gt;&lt;property id=&quot;20307&quot; value=&quot;336&quot;/&gt;&lt;/object&gt;&lt;object type=&quot;3&quot; unique_id=&quot;17984&quot;&gt;&lt;property id=&quot;20148&quot; value=&quot;5&quot;/&gt;&lt;property id=&quot;20300&quot; value=&quot;Slide 31 - &amp;quot;It needs another screen&amp;quot;&quot;/&gt;&lt;property id=&quot;20307&quot; value=&quot;337&quot;/&gt;&lt;/object&gt;&lt;object type=&quot;3&quot; unique_id=&quot;17985&quot;&gt;&lt;property id=&quot;20148&quot; value=&quot;5&quot;/&gt;&lt;property id=&quot;20300&quot; value=&quot;Slide 32&quot;/&gt;&lt;property id=&quot;20307&quot; value=&quot;338&quot;/&gt;&lt;/object&gt;&lt;object type=&quot;3&quot; unique_id=&quot;17986&quot;&gt;&lt;property id=&quot;20148&quot; value=&quot;5&quot;/&gt;&lt;property id=&quot;20300&quot; value=&quot;Slide 33 - &amp;quot;Create a timeline&amp;quot;&quot;/&gt;&lt;property id=&quot;20307&quot; value=&quot;339&quot;/&gt;&lt;/object&gt;&lt;object type=&quot;3&quot; unique_id=&quot;17987&quot;&gt;&lt;property id=&quot;20148&quot; value=&quot;5&quot;/&gt;&lt;property id=&quot;20300&quot; value=&quot;Slide 34&quot;/&gt;&lt;property id=&quot;20307&quot; value=&quot;340&quot;/&gt;&lt;/object&gt;&lt;object type=&quot;3&quot; unique_id=&quot;17988&quot;&gt;&lt;property id=&quot;20148&quot; value=&quot;5&quot;/&gt;&lt;property id=&quot;20300&quot; value=&quot;Slide 35&quot;/&gt;&lt;property id=&quot;20307&quot; value=&quot;341&quot;/&gt;&lt;/object&gt;&lt;object type=&quot;3&quot; unique_id=&quot;17989&quot;&gt;&lt;property id=&quot;20148&quot; value=&quot;5&quot;/&gt;&lt;property id=&quot;20300&quot; value=&quot;Slide 36&quot;/&gt;&lt;property id=&quot;20307&quot; value=&quot;342&quot;/&gt;&lt;/object&gt;&lt;object type=&quot;3&quot; unique_id=&quot;17990&quot;&gt;&lt;property id=&quot;20148&quot; value=&quot;5&quot;/&gt;&lt;property id=&quot;20300&quot; value=&quot;Slide 37&quot;/&gt;&lt;property id=&quot;20307&quot; value=&quot;343&quot;/&gt;&lt;/object&gt;&lt;object type=&quot;3&quot; unique_id=&quot;17991&quot;&gt;&lt;property id=&quot;20148&quot; value=&quot;5&quot;/&gt;&lt;property id=&quot;20300&quot; value=&quot;Slide 38 - &amp;quot;Where most of student’s lives are…&amp;quot;&quot;/&gt;&lt;property id=&quot;20307&quot; value=&quot;344&quot;/&gt;&lt;/object&gt;&lt;object type=&quot;3&quot; unique_id=&quot;17992&quot;&gt;&lt;property id=&quot;20148&quot; value=&quot;5&quot;/&gt;&lt;property id=&quot;20300&quot; value=&quot;Slide 39&quot;/&gt;&lt;property id=&quot;20307&quot; value=&quot;345&quot;/&gt;&lt;/object&gt;&lt;object type=&quot;3&quot; unique_id=&quot;17993&quot;&gt;&lt;property id=&quot;20148&quot; value=&quot;5&quot;/&gt;&lt;property id=&quot;20300&quot; value=&quot;Slide 40&quot;/&gt;&lt;property id=&quot;20307&quot; value=&quot;346&quot;/&gt;&lt;/object&gt;&lt;object type=&quot;3&quot; unique_id=&quot;17994&quot;&gt;&lt;property id=&quot;20148&quot; value=&quot;5&quot;/&gt;&lt;property id=&quot;20300&quot; value=&quot;Slide 41&quot;/&gt;&lt;property id=&quot;20307&quot; value=&quot;349&quot;/&gt;&lt;/object&gt;&lt;object type=&quot;3&quot; unique_id=&quot;17995&quot;&gt;&lt;property id=&quot;20148&quot; value=&quot;5&quot;/&gt;&lt;property id=&quot;20300&quot; value=&quot;Slide 42 - &amp;quot;Goal setting workshops&amp;quot;&quot;/&gt;&lt;property id=&quot;20307&quot; value=&quot;347&quot;/&gt;&lt;/object&gt;&lt;object type=&quot;3&quot; unique_id=&quot;18810&quot;&gt;&lt;property id=&quot;20148&quot; value=&quot;5&quot;/&gt;&lt;property id=&quot;20300&quot; value=&quot;Slide 6 - &amp;quot;MNSCU Campuses that use GPS&amp;quot;&quot;/&gt;&lt;property id=&quot;20307&quot; value=&quot;351&quot;/&gt;&lt;/object&gt;&lt;object type=&quot;3&quot; unique_id=&quot;18811&quot;&gt;&lt;property id=&quot;20148&quot; value=&quot;5&quot;/&gt;&lt;property id=&quot;20300&quot; value=&quot;Slide 7 - &amp;quot;Usage &amp;amp; Potential Usage – MNSCU Career &amp;amp; Life Classes – Fall/Spring 2014&amp;quot;&quot;/&gt;&lt;property id=&quot;20307&quot; value=&quot;353&quot;/&gt;&lt;/object&gt;&lt;object type=&quot;3&quot; unique_id=&quot;18812&quot;&gt;&lt;property id=&quot;20148&quot; value=&quot;5&quot;/&gt;&lt;property id=&quot;20300&quot; value=&quot;Slide 5 - &amp;quot;Internet Usage&amp;quot;&quot;/&gt;&lt;property id=&quot;20307&quot; value=&quot;355&quot;/&gt;&lt;/object&gt;&lt;object type=&quot;3&quot; unique_id=&quot;18813&quot;&gt;&lt;property id=&quot;20148&quot; value=&quot;5&quot;/&gt;&lt;property id=&quot;20300&quot; value=&quot;Slide 8 - &amp;quot;GPS Saves Students Money&amp;quot;&quot;/&gt;&lt;property id=&quot;20307&quot; value=&quot;354&quot;/&gt;&lt;/object&gt;&lt;object type=&quot;3&quot; unique_id=&quot;18884&quot;&gt;&lt;property id=&quot;20148&quot; value=&quot;5&quot;/&gt;&lt;property id=&quot;20300&quot; value=&quot;Slide 16&quot;/&gt;&lt;property id=&quot;20307&quot; value=&quot;356&quot;/&gt;&lt;/object&gt;&lt;object type=&quot;3&quot; unique_id=&quot;19169&quot;&gt;&lt;property id=&quot;20148&quot; value=&quot;5&quot;/&gt;&lt;property id=&quot;20300&quot; value=&quot;Slide 17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444</Words>
  <Application>Microsoft Office PowerPoint</Application>
  <PresentationFormat>Widescreen</PresentationFormat>
  <Paragraphs>86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Franklin Gothic Heavy</vt:lpstr>
      <vt:lpstr>Times New Roman</vt:lpstr>
      <vt:lpstr>Trebuchet MS</vt:lpstr>
      <vt:lpstr>Office Theme</vt:lpstr>
      <vt:lpstr>PowerPoint Presentation</vt:lpstr>
      <vt:lpstr>MNSCU Campuses that use GPS</vt:lpstr>
      <vt:lpstr>In one  slide,  what the  GPS LifePlan  can  do</vt:lpstr>
      <vt:lpstr>PowerPoint Presentation</vt:lpstr>
      <vt:lpstr>So, why if this is so great, why is it free?</vt:lpstr>
      <vt:lpstr>Shared economy type of product </vt:lpstr>
      <vt:lpstr>Device Friendly</vt:lpstr>
      <vt:lpstr>PowerPoint Presentation</vt:lpstr>
      <vt:lpstr>Alternate Languages</vt:lpstr>
      <vt:lpstr>Help is available via chat, email or phone   </vt:lpstr>
      <vt:lpstr>Another advantage of signing up - personalization</vt:lpstr>
      <vt:lpstr>Five (5) topic areas, and each topic has many subsections</vt:lpstr>
      <vt:lpstr>Career</vt:lpstr>
      <vt:lpstr>Find a Job</vt:lpstr>
      <vt:lpstr>PowerPoint Presentation</vt:lpstr>
      <vt:lpstr>Education</vt:lpstr>
      <vt:lpstr>Finance</vt:lpstr>
      <vt:lpstr>Leadership</vt:lpstr>
      <vt:lpstr>Personal</vt:lpstr>
      <vt:lpstr>Mental Health and Wellness</vt:lpstr>
      <vt:lpstr>The GPS LifePlan Toolkit</vt:lpstr>
      <vt:lpstr>Managing Your Budget</vt:lpstr>
      <vt:lpstr>PowerPoint Presentation</vt:lpstr>
      <vt:lpstr>Get Started!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participation!</vt:lpstr>
      <vt:lpstr>GPS LifePlan Posters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Century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LaFoy</dc:creator>
  <cp:lastModifiedBy>Randy LaFoy</cp:lastModifiedBy>
  <cp:revision>293</cp:revision>
  <dcterms:created xsi:type="dcterms:W3CDTF">2013-11-13T15:02:05Z</dcterms:created>
  <dcterms:modified xsi:type="dcterms:W3CDTF">2017-08-01T18:02:49Z</dcterms:modified>
</cp:coreProperties>
</file>