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Scott Frauenhei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7-25T15:59:11.253">
    <p:pos x="6000" y="0"/>
    <p:text>Maybe a slide about DS and our model?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8" name="Shape 1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Claire</a:t>
            </a:r>
          </a:p>
          <a:p>
            <a:pPr lvl="0">
              <a:spcBef>
                <a:spcPts val="0"/>
              </a:spcBef>
              <a:buNone/>
            </a:pPr>
            <a:r>
              <a:rPr lang="en">
                <a:solidFill>
                  <a:schemeClr val="dk1"/>
                </a:solidFill>
              </a:rPr>
              <a:t>Menus are our starting point, way to organize for the teacher and the student what needs to be accomplished.  Highly differentiated, moving towards project enhanced learning.  </a:t>
            </a:r>
          </a:p>
          <a:p>
            <a:pPr indent="-342900" lvl="0" marL="457200" rtl="0">
              <a:lnSpc>
                <a:spcPct val="150000"/>
              </a:lnSpc>
              <a:spcBef>
                <a:spcPts val="600"/>
              </a:spcBef>
              <a:buClr>
                <a:schemeClr val="dk1"/>
              </a:buClr>
              <a:buSzPct val="100000"/>
              <a:buFont typeface="Trebuchet MS"/>
              <a:buChar char="●"/>
            </a:pPr>
            <a:r>
              <a:rPr lang="en" sz="1800">
                <a:solidFill>
                  <a:schemeClr val="dk1"/>
                </a:solidFill>
                <a:latin typeface="Trebuchet MS"/>
                <a:ea typeface="Trebuchet MS"/>
                <a:cs typeface="Trebuchet MS"/>
                <a:sym typeface="Trebuchet MS"/>
              </a:rPr>
              <a:t>Allows students to take ownership of their time management.</a:t>
            </a:r>
          </a:p>
        </p:txBody>
      </p:sp>
      <p:sp>
        <p:nvSpPr>
          <p:cNvPr id="185" name="Shape 1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Claire</a:t>
            </a:r>
          </a:p>
        </p:txBody>
      </p:sp>
      <p:sp>
        <p:nvSpPr>
          <p:cNvPr id="193" name="Shape 1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sz="1200">
                <a:latin typeface="Trebuchet MS"/>
                <a:ea typeface="Trebuchet MS"/>
                <a:cs typeface="Trebuchet MS"/>
                <a:sym typeface="Trebuchet MS"/>
              </a:rPr>
              <a:t>Aggie </a:t>
            </a:r>
          </a:p>
          <a:p>
            <a:pPr indent="-304800" lvl="0" marL="457200" rtl="0">
              <a:lnSpc>
                <a:spcPct val="150000"/>
              </a:lnSpc>
              <a:spcBef>
                <a:spcPts val="600"/>
              </a:spcBef>
              <a:buClr>
                <a:schemeClr val="dk1"/>
              </a:buClr>
              <a:buSzPct val="100000"/>
              <a:buFont typeface="Trebuchet MS"/>
              <a:buChar char="●"/>
            </a:pPr>
            <a:r>
              <a:rPr lang="en" sz="1200">
                <a:solidFill>
                  <a:schemeClr val="dk1"/>
                </a:solidFill>
                <a:latin typeface="Trebuchet MS"/>
                <a:ea typeface="Trebuchet MS"/>
                <a:cs typeface="Trebuchet MS"/>
                <a:sym typeface="Trebuchet MS"/>
              </a:rPr>
              <a:t>Environment reflects student needs for movement and collaboration. Talk about Furniture</a:t>
            </a:r>
          </a:p>
          <a:p>
            <a:pPr indent="-304800" lvl="0" marL="457200" rtl="0">
              <a:lnSpc>
                <a:spcPct val="150000"/>
              </a:lnSpc>
              <a:spcBef>
                <a:spcPts val="600"/>
              </a:spcBef>
              <a:buClr>
                <a:schemeClr val="dk1"/>
              </a:buClr>
              <a:buSzPct val="100000"/>
              <a:buFont typeface="Trebuchet MS"/>
              <a:buChar char="●"/>
            </a:pPr>
            <a:r>
              <a:rPr lang="en" sz="1200">
                <a:solidFill>
                  <a:schemeClr val="dk1"/>
                </a:solidFill>
                <a:latin typeface="Trebuchet MS"/>
                <a:ea typeface="Trebuchet MS"/>
                <a:cs typeface="Trebuchet MS"/>
                <a:sym typeface="Trebuchet MS"/>
              </a:rPr>
              <a:t>Allows teachers to scaffold instruction to meet all students’ needs.</a:t>
            </a:r>
          </a:p>
          <a:p>
            <a:pPr indent="-304800" lvl="0" marL="457200" rtl="0">
              <a:lnSpc>
                <a:spcPct val="150000"/>
              </a:lnSpc>
              <a:spcBef>
                <a:spcPts val="600"/>
              </a:spcBef>
              <a:buClr>
                <a:schemeClr val="dk1"/>
              </a:buClr>
              <a:buSzPct val="100000"/>
              <a:buFont typeface="Trebuchet MS"/>
              <a:buChar char="●"/>
            </a:pPr>
            <a:r>
              <a:rPr lang="en" sz="1200">
                <a:solidFill>
                  <a:schemeClr val="dk1"/>
                </a:solidFill>
                <a:latin typeface="Trebuchet MS"/>
                <a:ea typeface="Trebuchet MS"/>
                <a:cs typeface="Trebuchet MS"/>
                <a:sym typeface="Trebuchet MS"/>
              </a:rPr>
              <a:t>Gives teachers the opportunity to work with the students individually and in small groups.</a:t>
            </a:r>
          </a:p>
        </p:txBody>
      </p:sp>
      <p:sp>
        <p:nvSpPr>
          <p:cNvPr id="201" name="Shape 20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Meg</a:t>
            </a:r>
          </a:p>
          <a:p>
            <a:pPr lvl="0">
              <a:spcBef>
                <a:spcPts val="0"/>
              </a:spcBef>
              <a:buNone/>
            </a:pPr>
            <a:r>
              <a:rPr lang="en"/>
              <a:t>Learning takes place everywhere</a:t>
            </a:r>
          </a:p>
          <a:p>
            <a:pPr lvl="0">
              <a:spcBef>
                <a:spcPts val="0"/>
              </a:spcBef>
              <a:buNone/>
            </a:pPr>
            <a:r>
              <a:rPr lang="en"/>
              <a:t>Explain innovation nights</a:t>
            </a:r>
          </a:p>
          <a:p>
            <a:pPr lvl="0" rtl="0">
              <a:spcBef>
                <a:spcPts val="0"/>
              </a:spcBef>
              <a:buNone/>
            </a:pPr>
            <a:r>
              <a:t/>
            </a:r>
            <a:endParaRPr/>
          </a:p>
        </p:txBody>
      </p:sp>
      <p:sp>
        <p:nvSpPr>
          <p:cNvPr id="209" name="Shape 20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Meg</a:t>
            </a:r>
          </a:p>
          <a:p>
            <a:pPr lvl="0" rtl="0">
              <a:spcBef>
                <a:spcPts val="0"/>
              </a:spcBef>
              <a:buNone/>
            </a:pPr>
            <a:r>
              <a:rPr lang="en"/>
              <a:t>Weekly Meetings</a:t>
            </a:r>
          </a:p>
          <a:p>
            <a:pPr lvl="0" rtl="0">
              <a:spcBef>
                <a:spcPts val="0"/>
              </a:spcBef>
              <a:buNone/>
            </a:pPr>
            <a:r>
              <a:t/>
            </a:r>
            <a:endParaRPr/>
          </a:p>
        </p:txBody>
      </p:sp>
      <p:sp>
        <p:nvSpPr>
          <p:cNvPr id="217" name="Shape 21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Aggie</a:t>
            </a:r>
          </a:p>
        </p:txBody>
      </p:sp>
      <p:sp>
        <p:nvSpPr>
          <p:cNvPr id="225" name="Shape 22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Claire</a:t>
            </a:r>
          </a:p>
        </p:txBody>
      </p:sp>
      <p:sp>
        <p:nvSpPr>
          <p:cNvPr id="234" name="Shape 2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Claire</a:t>
            </a:r>
          </a:p>
          <a:p>
            <a:pPr lvl="0">
              <a:spcBef>
                <a:spcPts val="0"/>
              </a:spcBef>
              <a:buNone/>
            </a:pPr>
            <a:r>
              <a:rPr lang="en"/>
              <a:t>Looking at the pilot group of 3rd graders, only 30% of students </a:t>
            </a:r>
            <a:r>
              <a:rPr lang="en"/>
              <a:t>experienced</a:t>
            </a:r>
            <a:r>
              <a:rPr lang="en"/>
              <a:t> summer loss in Reading and the average RIT score actually increased from Spring- Fall.</a:t>
            </a:r>
          </a:p>
          <a:p>
            <a:pPr lvl="0">
              <a:spcBef>
                <a:spcPts val="0"/>
              </a:spcBef>
              <a:buNone/>
            </a:pPr>
            <a:r>
              <a:rPr lang="en"/>
              <a:t>That same group of students 45% experienced summer loss with an average of only about 1 point loss. </a:t>
            </a:r>
          </a:p>
          <a:p>
            <a:pPr lvl="0" rtl="0">
              <a:spcBef>
                <a:spcPts val="0"/>
              </a:spcBef>
              <a:buNone/>
            </a:pPr>
            <a:r>
              <a:rPr lang="en"/>
              <a:t>This shows us that students are experience deeper learning and able to retain the information learned better than other students.</a:t>
            </a:r>
          </a:p>
        </p:txBody>
      </p:sp>
      <p:sp>
        <p:nvSpPr>
          <p:cNvPr id="245" name="Shape 2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Aggie</a:t>
            </a:r>
          </a:p>
          <a:p>
            <a:pPr lvl="0">
              <a:spcBef>
                <a:spcPts val="0"/>
              </a:spcBef>
              <a:buNone/>
            </a:pPr>
            <a:r>
              <a:t/>
            </a:r>
            <a:endParaRPr/>
          </a:p>
          <a:p>
            <a:pPr lvl="0" rtl="0">
              <a:spcBef>
                <a:spcPts val="0"/>
              </a:spcBef>
              <a:buNone/>
            </a:pPr>
            <a:r>
              <a:rPr lang="en"/>
              <a:t>Check the wording on this before you present!!! </a:t>
            </a:r>
          </a:p>
        </p:txBody>
      </p:sp>
      <p:sp>
        <p:nvSpPr>
          <p:cNvPr id="254" name="Shape 25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Meg</a:t>
            </a:r>
          </a:p>
          <a:p>
            <a:pPr lvl="0" rtl="0">
              <a:spcBef>
                <a:spcPts val="0"/>
              </a:spcBef>
              <a:buNone/>
            </a:pPr>
            <a:r>
              <a:rPr lang="en"/>
              <a:t>As a school, our focus has been on literacy, which could be a potential factor to higher outcomes in reading than math. We are working to balance our model.</a:t>
            </a:r>
          </a:p>
        </p:txBody>
      </p:sp>
      <p:sp>
        <p:nvSpPr>
          <p:cNvPr id="262" name="Shape 26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3" name="Shape 1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Claire</a:t>
            </a:r>
          </a:p>
          <a:p>
            <a:pPr lvl="0" rtl="0">
              <a:spcBef>
                <a:spcPts val="0"/>
              </a:spcBef>
              <a:buNone/>
            </a:pPr>
            <a:r>
              <a:rPr lang="en"/>
              <a:t>This graph looks at the percentage of students on track to make at least one year’s worth of growth across the past 3 school years. The blue bar is Reading- which has seen steady growth. The red bar is Math - which has seen steady growth, not quite as significant, but again they’re experiencing less sumer loss which means the learning is deeper.</a:t>
            </a:r>
          </a:p>
        </p:txBody>
      </p:sp>
      <p:sp>
        <p:nvSpPr>
          <p:cNvPr id="269" name="Shape 2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a:p>
            <a:pPr lvl="0" rtl="0">
              <a:spcBef>
                <a:spcPts val="0"/>
              </a:spcBef>
              <a:buNone/>
            </a:pPr>
            <a:r>
              <a:rPr lang="en"/>
              <a:t>Claire</a:t>
            </a:r>
          </a:p>
        </p:txBody>
      </p:sp>
      <p:sp>
        <p:nvSpPr>
          <p:cNvPr id="276" name="Shape 27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4" name="Shape 284"/>
          <p:cNvSpPr txBox="1"/>
          <p:nvPr/>
        </p:nvSpPr>
        <p:spPr>
          <a:xfrm>
            <a:off x="685800" y="4343400"/>
            <a:ext cx="5486399" cy="41148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85" name="Shape 2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a:t>Claire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a:t>Aggie</a:t>
            </a: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a:t>Aggie</a:t>
            </a: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a:t>Aggie</a:t>
            </a: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Meg</a:t>
            </a:r>
          </a:p>
          <a:p>
            <a:pPr lvl="0">
              <a:spcBef>
                <a:spcPts val="0"/>
              </a:spcBef>
              <a:buNone/>
            </a:pPr>
            <a:r>
              <a:rPr lang="en"/>
              <a:t>2 years ago</a:t>
            </a:r>
          </a:p>
          <a:p>
            <a:pPr lvl="0" rtl="0">
              <a:spcBef>
                <a:spcPts val="0"/>
              </a:spcBef>
              <a:buNone/>
            </a:pPr>
            <a:r>
              <a:rPr lang="en"/>
              <a:t>Three classrooms (2 third grade, 1 fourth)</a:t>
            </a:r>
          </a:p>
        </p:txBody>
      </p:sp>
      <p:sp>
        <p:nvSpPr>
          <p:cNvPr id="155" name="Shape 15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Meg</a:t>
            </a:r>
          </a:p>
        </p:txBody>
      </p:sp>
      <p:sp>
        <p:nvSpPr>
          <p:cNvPr id="163" name="Shape 1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t>Meg</a:t>
            </a:r>
          </a:p>
        </p:txBody>
      </p:sp>
      <p:sp>
        <p:nvSpPr>
          <p:cNvPr id="171" name="Shape 1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Claire</a:t>
            </a:r>
          </a:p>
          <a:p>
            <a:pPr lvl="0">
              <a:spcBef>
                <a:spcPts val="0"/>
              </a:spcBef>
              <a:buNone/>
            </a:pPr>
            <a:r>
              <a:rPr lang="en"/>
              <a:t>Dynamic Mindset: </a:t>
            </a:r>
            <a:r>
              <a:rPr lang="en">
                <a:solidFill>
                  <a:schemeClr val="dk1"/>
                </a:solidFill>
                <a:latin typeface="Calibri"/>
                <a:ea typeface="Calibri"/>
                <a:cs typeface="Calibri"/>
                <a:sym typeface="Calibri"/>
              </a:rPr>
              <a:t>We knew we had to teach them Growth Mindset, that mistakes are opportunities for improvement and that when things get hard, you can ask for help or try it a new way, but you haven’t failed unless you’ve stopped trying.</a:t>
            </a:r>
          </a:p>
          <a:p>
            <a:pPr lvl="0" rtl="0">
              <a:spcBef>
                <a:spcPts val="600"/>
              </a:spcBef>
              <a:buNone/>
            </a:pPr>
            <a:r>
              <a:rPr lang="en">
                <a:solidFill>
                  <a:schemeClr val="dk1"/>
                </a:solidFill>
              </a:rPr>
              <a:t>High Expectations- We also knew that we had to hold ourselves and our students to high academic and social standards.</a:t>
            </a:r>
          </a:p>
          <a:p>
            <a:pPr lvl="0" rtl="0">
              <a:spcBef>
                <a:spcPts val="600"/>
              </a:spcBef>
              <a:buClr>
                <a:schemeClr val="dk1"/>
              </a:buClr>
              <a:buFont typeface="Arial"/>
              <a:buNone/>
            </a:pPr>
            <a:r>
              <a:t/>
            </a:r>
            <a:endParaRPr>
              <a:solidFill>
                <a:schemeClr val="dk1"/>
              </a:solidFill>
            </a:endParaRPr>
          </a:p>
          <a:p>
            <a:pPr lvl="0">
              <a:spcBef>
                <a:spcPts val="0"/>
              </a:spcBef>
              <a:buNone/>
            </a:pPr>
            <a:r>
              <a:rPr lang="en">
                <a:solidFill>
                  <a:schemeClr val="dk1"/>
                </a:solidFill>
                <a:latin typeface="Calibri"/>
                <a:ea typeface="Calibri"/>
                <a:cs typeface="Calibri"/>
                <a:sym typeface="Calibri"/>
              </a:rPr>
              <a:t>Awesome Powerful Community- </a:t>
            </a:r>
            <a:r>
              <a:rPr lang="en">
                <a:solidFill>
                  <a:schemeClr val="dk1"/>
                </a:solidFill>
              </a:rPr>
              <a:t>We began regular community meetings in each of their classrooms and among grade levels to help build the level of collaboration and communication skills among the students.</a:t>
            </a:r>
          </a:p>
          <a:p>
            <a:pPr lvl="0">
              <a:spcBef>
                <a:spcPts val="0"/>
              </a:spcBef>
              <a:buNone/>
            </a:pPr>
            <a:r>
              <a:t/>
            </a:r>
            <a:endParaRPr>
              <a:solidFill>
                <a:schemeClr val="dk1"/>
              </a:solidFill>
            </a:endParaRPr>
          </a:p>
          <a:p>
            <a:pPr lvl="0" rtl="0">
              <a:spcBef>
                <a:spcPts val="600"/>
              </a:spcBef>
              <a:buClr>
                <a:schemeClr val="dk1"/>
              </a:buClr>
              <a:buFont typeface="Arial"/>
              <a:buNone/>
            </a:pPr>
            <a:r>
              <a:t/>
            </a:r>
            <a:endParaRPr>
              <a:solidFill>
                <a:schemeClr val="dk1"/>
              </a:solidFill>
            </a:endParaRPr>
          </a:p>
        </p:txBody>
      </p:sp>
      <p:sp>
        <p:nvSpPr>
          <p:cNvPr id="179" name="Shape 1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2111123"/>
            <a:ext cx="7772400" cy="1546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0" name="Shape 10"/>
          <p:cNvSpPr txBox="1"/>
          <p:nvPr>
            <p:ph idx="1" type="subTitle"/>
          </p:nvPr>
        </p:nvSpPr>
        <p:spPr>
          <a:xfrm>
            <a:off x="685800" y="3786737"/>
            <a:ext cx="7772400" cy="1046400"/>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lgn="l">
              <a:spcBef>
                <a:spcPts val="0"/>
              </a:spcBef>
              <a:buClr>
                <a:schemeClr val="dk1"/>
              </a:buClr>
              <a:buFont typeface="Arial"/>
              <a:buNone/>
              <a:defRPr/>
            </a:lvl1pPr>
            <a:lvl2pPr lvl="1" rtl="0" algn="l">
              <a:spcBef>
                <a:spcPts val="0"/>
              </a:spcBef>
              <a:buClr>
                <a:schemeClr val="dk1"/>
              </a:buClr>
              <a:buFont typeface="Arial"/>
              <a:buNone/>
              <a:defRPr/>
            </a:lvl2pPr>
            <a:lvl3pPr lvl="2" rtl="0" algn="l">
              <a:spcBef>
                <a:spcPts val="0"/>
              </a:spcBef>
              <a:buClr>
                <a:schemeClr val="dk1"/>
              </a:buClr>
              <a:buFont typeface="Arial"/>
              <a:buNone/>
              <a:defRPr/>
            </a:lvl3pPr>
            <a:lvl4pPr lvl="3" rtl="0" algn="l">
              <a:spcBef>
                <a:spcPts val="0"/>
              </a:spcBef>
              <a:buClr>
                <a:schemeClr val="dk1"/>
              </a:buClr>
              <a:buFont typeface="Arial"/>
              <a:buNone/>
              <a:defRPr/>
            </a:lvl4pPr>
            <a:lvl5pPr lvl="4" rtl="0" algn="l">
              <a:spcBef>
                <a:spcPts val="0"/>
              </a:spcBef>
              <a:buClr>
                <a:schemeClr val="dk1"/>
              </a:buClr>
              <a:buFont typeface="Arial"/>
              <a:buNone/>
              <a:defRPr/>
            </a:lvl5pPr>
            <a:lvl6pPr lvl="5" rtl="0" algn="l">
              <a:spcBef>
                <a:spcPts val="0"/>
              </a:spcBef>
              <a:buClr>
                <a:schemeClr val="dk1"/>
              </a:buClr>
              <a:buFont typeface="Arial"/>
              <a:buNone/>
              <a:defRPr/>
            </a:lvl6pPr>
            <a:lvl7pPr lvl="6" rtl="0" algn="l">
              <a:spcBef>
                <a:spcPts val="0"/>
              </a:spcBef>
              <a:buClr>
                <a:schemeClr val="dk1"/>
              </a:buClr>
              <a:buFont typeface="Arial"/>
              <a:buNone/>
              <a:defRPr/>
            </a:lvl7pPr>
            <a:lvl8pPr lvl="7" rtl="0" algn="l">
              <a:spcBef>
                <a:spcPts val="0"/>
              </a:spcBef>
              <a:buClr>
                <a:schemeClr val="dk1"/>
              </a:buClr>
              <a:buFont typeface="Arial"/>
              <a:buNone/>
              <a:defRPr/>
            </a:lvl8pPr>
            <a:lvl9pPr lvl="8" rtl="0" algn="l">
              <a:spcBef>
                <a:spcPts val="0"/>
              </a:spcBef>
              <a:buClr>
                <a:schemeClr val="dk1"/>
              </a:buClr>
              <a:buFont typeface="Arial"/>
              <a:buNone/>
              <a:defRPr/>
            </a:lvl9pPr>
          </a:lstStyle>
          <a:p/>
        </p:txBody>
      </p:sp>
      <p:sp>
        <p:nvSpPr>
          <p:cNvPr id="33" name="Shape 33"/>
          <p:cNvSpPr txBox="1"/>
          <p:nvPr>
            <p:ph idx="1" type="body"/>
          </p:nvPr>
        </p:nvSpPr>
        <p:spPr>
          <a:xfrm>
            <a:off x="457200" y="1600200"/>
            <a:ext cx="3994524" cy="4967574"/>
          </a:xfrm>
          <a:prstGeom prst="rect">
            <a:avLst/>
          </a:prstGeom>
          <a:noFill/>
          <a:ln>
            <a:noFill/>
          </a:ln>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34" name="Shape 34"/>
          <p:cNvSpPr txBox="1"/>
          <p:nvPr>
            <p:ph idx="2" type="body"/>
          </p:nvPr>
        </p:nvSpPr>
        <p:spPr>
          <a:xfrm>
            <a:off x="4692273" y="1600200"/>
            <a:ext cx="3994524" cy="4967574"/>
          </a:xfrm>
          <a:prstGeom prst="rect">
            <a:avLst/>
          </a:prstGeom>
          <a:noFill/>
          <a:ln>
            <a:noFill/>
          </a:ln>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lgn="l">
              <a:spcBef>
                <a:spcPts val="0"/>
              </a:spcBef>
              <a:buClr>
                <a:schemeClr val="dk1"/>
              </a:buClr>
              <a:buFont typeface="Arial"/>
              <a:buNone/>
              <a:defRPr/>
            </a:lvl1pPr>
            <a:lvl2pPr lvl="1" rtl="0" algn="l">
              <a:spcBef>
                <a:spcPts val="0"/>
              </a:spcBef>
              <a:buClr>
                <a:schemeClr val="dk1"/>
              </a:buClr>
              <a:buFont typeface="Arial"/>
              <a:buNone/>
              <a:defRPr/>
            </a:lvl2pPr>
            <a:lvl3pPr lvl="2" rtl="0" algn="l">
              <a:spcBef>
                <a:spcPts val="0"/>
              </a:spcBef>
              <a:buClr>
                <a:schemeClr val="dk1"/>
              </a:buClr>
              <a:buFont typeface="Arial"/>
              <a:buNone/>
              <a:defRPr/>
            </a:lvl3pPr>
            <a:lvl4pPr lvl="3" rtl="0" algn="l">
              <a:spcBef>
                <a:spcPts val="0"/>
              </a:spcBef>
              <a:buClr>
                <a:schemeClr val="dk1"/>
              </a:buClr>
              <a:buFont typeface="Arial"/>
              <a:buNone/>
              <a:defRPr/>
            </a:lvl4pPr>
            <a:lvl5pPr lvl="4" rtl="0" algn="l">
              <a:spcBef>
                <a:spcPts val="0"/>
              </a:spcBef>
              <a:buClr>
                <a:schemeClr val="dk1"/>
              </a:buClr>
              <a:buFont typeface="Arial"/>
              <a:buNone/>
              <a:defRPr/>
            </a:lvl5pPr>
            <a:lvl6pPr lvl="5" rtl="0" algn="l">
              <a:spcBef>
                <a:spcPts val="0"/>
              </a:spcBef>
              <a:buClr>
                <a:schemeClr val="dk1"/>
              </a:buClr>
              <a:buFont typeface="Arial"/>
              <a:buNone/>
              <a:defRPr/>
            </a:lvl6pPr>
            <a:lvl7pPr lvl="6" rtl="0" algn="l">
              <a:spcBef>
                <a:spcPts val="0"/>
              </a:spcBef>
              <a:buClr>
                <a:schemeClr val="dk1"/>
              </a:buClr>
              <a:buFont typeface="Arial"/>
              <a:buNone/>
              <a:defRPr/>
            </a:lvl7pPr>
            <a:lvl8pPr lvl="7" rtl="0" algn="l">
              <a:spcBef>
                <a:spcPts val="0"/>
              </a:spcBef>
              <a:buClr>
                <a:schemeClr val="dk1"/>
              </a:buClr>
              <a:buFont typeface="Arial"/>
              <a:buNone/>
              <a:defRPr/>
            </a:lvl8pPr>
            <a:lvl9pPr lvl="8" rtl="0" algn="l">
              <a:spcBef>
                <a:spcPts val="0"/>
              </a:spcBef>
              <a:buClr>
                <a:schemeClr val="dk1"/>
              </a:buClr>
              <a:buFont typeface="Arial"/>
              <a:buNone/>
              <a:defRPr/>
            </a:lvl9pPr>
          </a:lstStyle>
          <a:p/>
        </p:txBody>
      </p:sp>
      <p:sp>
        <p:nvSpPr>
          <p:cNvPr id="37" name="Shape 37"/>
          <p:cNvSpPr txBox="1"/>
          <p:nvPr>
            <p:ph idx="1" type="body"/>
          </p:nvPr>
        </p:nvSpPr>
        <p:spPr>
          <a:xfrm>
            <a:off x="457200" y="1600200"/>
            <a:ext cx="8229600" cy="4967574"/>
          </a:xfrm>
          <a:prstGeom prst="rect">
            <a:avLst/>
          </a:prstGeom>
          <a:noFill/>
          <a:ln>
            <a:noFill/>
          </a:ln>
        </p:spPr>
        <p:txBody>
          <a:bodyPr anchorCtr="0" anchor="t" bIns="91425" lIns="91425" rIns="91425" tIns="91425"/>
          <a:lstStyle>
            <a:lvl1pPr lvl="0" rtl="0">
              <a:spcBef>
                <a:spcPts val="0"/>
              </a:spcBef>
              <a:buChar char="●"/>
              <a:defRPr/>
            </a:lvl1pPr>
            <a:lvl2pPr indent="-285750" lvl="1" marL="742950" rtl="0">
              <a:spcBef>
                <a:spcPts val="0"/>
              </a:spcBef>
              <a:buChar char="○"/>
              <a:defRPr/>
            </a:lvl2pPr>
            <a:lvl3pPr indent="-228600" lvl="2" marL="1143000" rtl="0">
              <a:spcBef>
                <a:spcPts val="0"/>
              </a:spcBef>
              <a:buChar char="■"/>
              <a:defRPr/>
            </a:lvl3pPr>
            <a:lvl4pPr indent="-228600" lvl="3" marL="1600200"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8" name="Shape 38"/>
        <p:cNvGrpSpPr/>
        <p:nvPr/>
      </p:nvGrpSpPr>
      <p:grpSpPr>
        <a:xfrm>
          <a:off x="0" y="0"/>
          <a:ext cx="0" cy="0"/>
          <a:chOff x="0" y="0"/>
          <a:chExt cx="0" cy="0"/>
        </a:xfrm>
      </p:grpSpPr>
      <p:sp>
        <p:nvSpPr>
          <p:cNvPr id="39" name="Shape 39"/>
          <p:cNvSpPr txBox="1"/>
          <p:nvPr>
            <p:ph type="ctrTitle"/>
          </p:nvPr>
        </p:nvSpPr>
        <p:spPr>
          <a:xfrm>
            <a:off x="685800" y="2111123"/>
            <a:ext cx="7772400" cy="1546473"/>
          </a:xfrm>
          <a:prstGeom prst="rect">
            <a:avLst/>
          </a:prstGeom>
          <a:noFill/>
          <a:ln>
            <a:noFill/>
          </a:ln>
        </p:spPr>
        <p:txBody>
          <a:bodyPr anchorCtr="0" anchor="b" bIns="91425" lIns="91425" rIns="91425" tIns="91425"/>
          <a:lstStyle>
            <a:lvl1pPr indent="304800" lvl="0" marL="0" marR="0" rtl="0" algn="ctr">
              <a:lnSpc>
                <a:spcPct val="100000"/>
              </a:lnSpc>
              <a:spcBef>
                <a:spcPts val="0"/>
              </a:spcBef>
              <a:spcAft>
                <a:spcPts val="0"/>
              </a:spcAft>
              <a:buClr>
                <a:schemeClr val="dk1"/>
              </a:buClr>
              <a:buFont typeface="Arial"/>
              <a:buNone/>
              <a:defRPr/>
            </a:lvl1pPr>
            <a:lvl2pPr indent="304800" lvl="1" marL="0" marR="0" rtl="0" algn="ctr">
              <a:lnSpc>
                <a:spcPct val="100000"/>
              </a:lnSpc>
              <a:spcBef>
                <a:spcPts val="0"/>
              </a:spcBef>
              <a:spcAft>
                <a:spcPts val="0"/>
              </a:spcAft>
              <a:buClr>
                <a:schemeClr val="dk1"/>
              </a:buClr>
              <a:buFont typeface="Arial"/>
              <a:buNone/>
              <a:defRPr/>
            </a:lvl2pPr>
            <a:lvl3pPr indent="304800" lvl="2" marL="0" marR="0" rtl="0" algn="ctr">
              <a:spcBef>
                <a:spcPts val="0"/>
              </a:spcBef>
              <a:buClr>
                <a:schemeClr val="dk1"/>
              </a:buClr>
              <a:buFont typeface="Arial"/>
              <a:buNone/>
              <a:defRPr/>
            </a:lvl3pPr>
            <a:lvl4pPr indent="304800" lvl="3" marL="0" marR="0" rtl="0" algn="ctr">
              <a:spcBef>
                <a:spcPts val="0"/>
              </a:spcBef>
              <a:buClr>
                <a:schemeClr val="dk1"/>
              </a:buClr>
              <a:buFont typeface="Arial"/>
              <a:buNone/>
              <a:defRPr/>
            </a:lvl4pPr>
            <a:lvl5pPr indent="304800" lvl="4" marL="0" marR="0" rtl="0" algn="ctr">
              <a:spcBef>
                <a:spcPts val="0"/>
              </a:spcBef>
              <a:buClr>
                <a:schemeClr val="dk1"/>
              </a:buClr>
              <a:buFont typeface="Arial"/>
              <a:buNone/>
              <a:defRPr/>
            </a:lvl5pPr>
            <a:lvl6pPr indent="304800" lvl="5" marL="0" marR="0" rtl="0" algn="ctr">
              <a:spcBef>
                <a:spcPts val="0"/>
              </a:spcBef>
              <a:buClr>
                <a:schemeClr val="dk1"/>
              </a:buClr>
              <a:buFont typeface="Arial"/>
              <a:buNone/>
              <a:defRPr/>
            </a:lvl6pPr>
            <a:lvl7pPr indent="304800" lvl="6" marL="0" marR="0" rtl="0" algn="ctr">
              <a:spcBef>
                <a:spcPts val="0"/>
              </a:spcBef>
              <a:buClr>
                <a:schemeClr val="dk1"/>
              </a:buClr>
              <a:buFont typeface="Arial"/>
              <a:buNone/>
              <a:defRPr/>
            </a:lvl7pPr>
            <a:lvl8pPr indent="304800" lvl="7" marL="0" marR="0" rtl="0" algn="ctr">
              <a:spcBef>
                <a:spcPts val="0"/>
              </a:spcBef>
              <a:buClr>
                <a:schemeClr val="dk1"/>
              </a:buClr>
              <a:buFont typeface="Arial"/>
              <a:buNone/>
              <a:defRPr/>
            </a:lvl8pPr>
            <a:lvl9pPr indent="304800" lvl="8" marL="0" marR="0" rtl="0" algn="ctr">
              <a:spcBef>
                <a:spcPts val="0"/>
              </a:spcBef>
              <a:buClr>
                <a:schemeClr val="dk1"/>
              </a:buClr>
              <a:buFont typeface="Arial"/>
              <a:buNone/>
              <a:defRPr/>
            </a:lvl9pPr>
          </a:lstStyle>
          <a:p/>
        </p:txBody>
      </p:sp>
      <p:sp>
        <p:nvSpPr>
          <p:cNvPr id="40" name="Shape 40"/>
          <p:cNvSpPr txBox="1"/>
          <p:nvPr>
            <p:ph idx="1" type="subTitle"/>
          </p:nvPr>
        </p:nvSpPr>
        <p:spPr>
          <a:xfrm>
            <a:off x="685800" y="3786737"/>
            <a:ext cx="7772400" cy="1046317"/>
          </a:xfrm>
          <a:prstGeom prst="rect">
            <a:avLst/>
          </a:prstGeom>
          <a:noFill/>
          <a:ln>
            <a:noFill/>
          </a:ln>
        </p:spPr>
        <p:txBody>
          <a:bodyPr anchorCtr="0" anchor="t" bIns="91425" lIns="91425" rIns="91425" tIns="91425"/>
          <a:lstStyle>
            <a:lvl1pPr indent="190500" lvl="0" marL="0" marR="0" rtl="0" algn="ctr">
              <a:lnSpc>
                <a:spcPct val="100000"/>
              </a:lnSpc>
              <a:spcBef>
                <a:spcPts val="0"/>
              </a:spcBef>
              <a:spcAft>
                <a:spcPts val="0"/>
              </a:spcAft>
              <a:buClr>
                <a:schemeClr val="dk2"/>
              </a:buClr>
              <a:buFont typeface="Arial"/>
              <a:buNone/>
              <a:defRPr/>
            </a:lvl1pPr>
            <a:lvl2pPr indent="190500" lvl="1" marL="0" marR="0" rtl="0" algn="ctr">
              <a:lnSpc>
                <a:spcPct val="100000"/>
              </a:lnSpc>
              <a:spcBef>
                <a:spcPts val="0"/>
              </a:spcBef>
              <a:spcAft>
                <a:spcPts val="0"/>
              </a:spcAft>
              <a:buClr>
                <a:schemeClr val="dk2"/>
              </a:buClr>
              <a:buFont typeface="Arial"/>
              <a:buNone/>
              <a:defRPr/>
            </a:lvl2pPr>
            <a:lvl3pPr indent="190500" lvl="2" marL="0" marR="0" rtl="0" algn="ctr">
              <a:lnSpc>
                <a:spcPct val="100000"/>
              </a:lnSpc>
              <a:spcBef>
                <a:spcPts val="0"/>
              </a:spcBef>
              <a:spcAft>
                <a:spcPts val="0"/>
              </a:spcAft>
              <a:buClr>
                <a:schemeClr val="dk2"/>
              </a:buClr>
              <a:buFont typeface="Arial"/>
              <a:buNone/>
              <a:defRPr/>
            </a:lvl3pPr>
            <a:lvl4pPr indent="190500" lvl="3" marL="0" marR="0" rtl="0" algn="ctr">
              <a:lnSpc>
                <a:spcPct val="100000"/>
              </a:lnSpc>
              <a:spcBef>
                <a:spcPts val="0"/>
              </a:spcBef>
              <a:spcAft>
                <a:spcPts val="0"/>
              </a:spcAft>
              <a:buClr>
                <a:schemeClr val="dk2"/>
              </a:buClr>
              <a:buFont typeface="Arial"/>
              <a:buNone/>
              <a:defRPr/>
            </a:lvl4pPr>
            <a:lvl5pPr indent="190500" lvl="4" marL="0" marR="0" rtl="0" algn="ctr">
              <a:lnSpc>
                <a:spcPct val="100000"/>
              </a:lnSpc>
              <a:spcBef>
                <a:spcPts val="0"/>
              </a:spcBef>
              <a:spcAft>
                <a:spcPts val="0"/>
              </a:spcAft>
              <a:buClr>
                <a:schemeClr val="dk2"/>
              </a:buClr>
              <a:buFont typeface="Arial"/>
              <a:buNone/>
              <a:defRPr/>
            </a:lvl5pPr>
            <a:lvl6pPr indent="190500" lvl="5" marL="0" marR="0" rtl="0" algn="ctr">
              <a:lnSpc>
                <a:spcPct val="100000"/>
              </a:lnSpc>
              <a:spcBef>
                <a:spcPts val="0"/>
              </a:spcBef>
              <a:spcAft>
                <a:spcPts val="0"/>
              </a:spcAft>
              <a:buClr>
                <a:schemeClr val="dk2"/>
              </a:buClr>
              <a:buFont typeface="Arial"/>
              <a:buNone/>
              <a:defRPr/>
            </a:lvl6pPr>
            <a:lvl7pPr indent="190500" lvl="6" marL="0" marR="0" rtl="0" algn="ctr">
              <a:lnSpc>
                <a:spcPct val="100000"/>
              </a:lnSpc>
              <a:spcBef>
                <a:spcPts val="0"/>
              </a:spcBef>
              <a:spcAft>
                <a:spcPts val="0"/>
              </a:spcAft>
              <a:buClr>
                <a:schemeClr val="dk2"/>
              </a:buClr>
              <a:buFont typeface="Arial"/>
              <a:buNone/>
              <a:defRPr/>
            </a:lvl7pPr>
            <a:lvl8pPr indent="190500" lvl="7" marL="0" marR="0" rtl="0" algn="ctr">
              <a:lnSpc>
                <a:spcPct val="100000"/>
              </a:lnSpc>
              <a:spcBef>
                <a:spcPts val="0"/>
              </a:spcBef>
              <a:spcAft>
                <a:spcPts val="0"/>
              </a:spcAft>
              <a:buClr>
                <a:schemeClr val="dk2"/>
              </a:buClr>
              <a:buFont typeface="Arial"/>
              <a:buNone/>
              <a:defRPr/>
            </a:lvl8pPr>
            <a:lvl9pPr indent="190500" lvl="8" marL="0" marR="0" rtl="0" algn="ctr">
              <a:lnSpc>
                <a:spcPct val="100000"/>
              </a:lnSpc>
              <a:spcBef>
                <a:spcPts val="0"/>
              </a:spcBef>
              <a:spcAft>
                <a:spcPts val="0"/>
              </a:spcAft>
              <a:buClr>
                <a:schemeClr val="dk2"/>
              </a:buClr>
              <a:buFont typeface="Arial"/>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49" name="Shape 49"/>
          <p:cNvSpPr txBox="1"/>
          <p:nvPr>
            <p:ph idx="1" type="subTitle"/>
          </p:nvPr>
        </p:nvSpPr>
        <p:spPr>
          <a:xfrm>
            <a:off x="1371600" y="3886200"/>
            <a:ext cx="6400800"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a:lvl1pPr>
            <a:lvl2pPr indent="0" lvl="1" marL="457200" marR="0" rtl="0" algn="ctr">
              <a:spcBef>
                <a:spcPts val="560"/>
              </a:spcBef>
              <a:buClr>
                <a:srgbClr val="888888"/>
              </a:buClr>
              <a:buFont typeface="Arial"/>
              <a:buNone/>
              <a:defRPr/>
            </a:lvl2pPr>
            <a:lvl3pPr indent="0" lvl="2" marL="914400" marR="0" rtl="0" algn="ctr">
              <a:spcBef>
                <a:spcPts val="480"/>
              </a:spcBef>
              <a:buClr>
                <a:srgbClr val="888888"/>
              </a:buClr>
              <a:buFont typeface="Arial"/>
              <a:buNone/>
              <a:defRPr/>
            </a:lvl3pPr>
            <a:lvl4pPr indent="0" lvl="3" marL="1371600" marR="0" rtl="0" algn="ctr">
              <a:spcBef>
                <a:spcPts val="400"/>
              </a:spcBef>
              <a:buClr>
                <a:srgbClr val="888888"/>
              </a:buClr>
              <a:buFont typeface="Arial"/>
              <a:buNone/>
              <a:defRPr/>
            </a:lvl4pPr>
            <a:lvl5pPr indent="0" lvl="4" marL="1828800" marR="0" rtl="0" algn="ctr">
              <a:spcBef>
                <a:spcPts val="400"/>
              </a:spcBef>
              <a:buClr>
                <a:srgbClr val="888888"/>
              </a:buClr>
              <a:buFont typeface="Arial"/>
              <a:buNone/>
              <a:defRPr/>
            </a:lvl5pPr>
            <a:lvl6pPr indent="0" lvl="5" marL="2286000" marR="0" rtl="0" algn="ctr">
              <a:spcBef>
                <a:spcPts val="400"/>
              </a:spcBef>
              <a:buClr>
                <a:srgbClr val="888888"/>
              </a:buClr>
              <a:buFont typeface="Arial"/>
              <a:buNone/>
              <a:defRPr/>
            </a:lvl6pPr>
            <a:lvl7pPr indent="0" lvl="6" marL="2743200" marR="0" rtl="0" algn="ctr">
              <a:spcBef>
                <a:spcPts val="400"/>
              </a:spcBef>
              <a:buClr>
                <a:srgbClr val="888888"/>
              </a:buClr>
              <a:buFont typeface="Arial"/>
              <a:buNone/>
              <a:defRPr/>
            </a:lvl7pPr>
            <a:lvl8pPr indent="0" lvl="7" marL="3200400" marR="0" rtl="0" algn="ctr">
              <a:spcBef>
                <a:spcPts val="400"/>
              </a:spcBef>
              <a:buClr>
                <a:srgbClr val="888888"/>
              </a:buClr>
              <a:buFont typeface="Arial"/>
              <a:buNone/>
              <a:defRPr/>
            </a:lvl8pPr>
            <a:lvl9pPr indent="0" lvl="8" marL="3657600" marR="0" rtl="0" algn="ctr">
              <a:spcBef>
                <a:spcPts val="400"/>
              </a:spcBef>
              <a:buClr>
                <a:srgbClr val="888888"/>
              </a:buClr>
              <a:buFont typeface="Arial"/>
              <a:buNone/>
              <a:defRPr/>
            </a:lvl9pPr>
          </a:lstStyle>
          <a:p/>
        </p:txBody>
      </p:sp>
      <p:sp>
        <p:nvSpPr>
          <p:cNvPr id="50" name="Shape 50"/>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1" name="Shape 51"/>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2" name="Shape 52"/>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 name="Shape 55"/>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rtl="0" algn="l">
              <a:spcBef>
                <a:spcPts val="640"/>
              </a:spcBef>
              <a:buNone/>
              <a:defRPr/>
            </a:lvl1pPr>
            <a:lvl2pPr indent="-107950" lvl="1" marL="742950" rtl="0" algn="l">
              <a:spcBef>
                <a:spcPts val="560"/>
              </a:spcBef>
              <a:buNone/>
              <a:defRPr/>
            </a:lvl2pPr>
            <a:lvl3pPr indent="-76200" lvl="2" marL="1143000" rtl="0" algn="l">
              <a:spcBef>
                <a:spcPts val="480"/>
              </a:spcBef>
              <a:buNone/>
              <a:defRPr/>
            </a:lvl3pPr>
            <a:lvl4pPr indent="-101600" lvl="3" marL="1600200" rtl="0" algn="l">
              <a:spcBef>
                <a:spcPts val="400"/>
              </a:spcBef>
              <a:buNone/>
              <a:defRPr/>
            </a:lvl4pPr>
            <a:lvl5pPr indent="-101600" lvl="4" marL="2057400" rtl="0" algn="l">
              <a:spcBef>
                <a:spcPts val="400"/>
              </a:spcBef>
              <a:buNone/>
              <a:defRPr/>
            </a:lvl5pPr>
            <a:lvl6pPr indent="-101600" lvl="5" marL="2514600" rtl="0" algn="l">
              <a:spcBef>
                <a:spcPts val="400"/>
              </a:spcBef>
              <a:buNone/>
              <a:defRPr/>
            </a:lvl6pPr>
            <a:lvl7pPr indent="-101600" lvl="6" marL="2971800" rtl="0" algn="l">
              <a:spcBef>
                <a:spcPts val="400"/>
              </a:spcBef>
              <a:buNone/>
              <a:defRPr/>
            </a:lvl7pPr>
            <a:lvl8pPr indent="-101600" lvl="7" marL="3429000" rtl="0" algn="l">
              <a:spcBef>
                <a:spcPts val="400"/>
              </a:spcBef>
              <a:buNone/>
              <a:defRPr/>
            </a:lvl8pPr>
            <a:lvl9pPr indent="-101600" lvl="8" marL="3886200" rtl="0" algn="l">
              <a:spcBef>
                <a:spcPts val="400"/>
              </a:spcBef>
              <a:buNone/>
              <a:defRPr/>
            </a:lvl9pPr>
          </a:lstStyle>
          <a:p/>
        </p:txBody>
      </p:sp>
      <p:sp>
        <p:nvSpPr>
          <p:cNvPr id="56" name="Shape 56"/>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7" name="Shape 57"/>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8" name="Shape 58"/>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59" name="Shape 59"/>
        <p:cNvGrpSpPr/>
        <p:nvPr/>
      </p:nvGrpSpPr>
      <p:grpSpPr>
        <a:xfrm>
          <a:off x="0" y="0"/>
          <a:ext cx="0" cy="0"/>
          <a:chOff x="0" y="0"/>
          <a:chExt cx="0" cy="0"/>
        </a:xfrm>
      </p:grpSpPr>
      <p:sp>
        <p:nvSpPr>
          <p:cNvPr id="60" name="Shape 60"/>
          <p:cNvSpPr txBox="1"/>
          <p:nvPr>
            <p:ph type="title"/>
          </p:nvPr>
        </p:nvSpPr>
        <p:spPr>
          <a:xfrm>
            <a:off x="722312" y="4406900"/>
            <a:ext cx="7772400" cy="1362000"/>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1" name="Shape 61"/>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Char char="●"/>
              <a:defRPr/>
            </a:lvl1pPr>
            <a:lvl2pPr indent="0" lvl="1" marL="457200" rtl="0">
              <a:spcBef>
                <a:spcPts val="0"/>
              </a:spcBef>
              <a:buClr>
                <a:srgbClr val="888888"/>
              </a:buClr>
              <a:buFont typeface="Calibri"/>
              <a:buChar char="○"/>
              <a:defRPr/>
            </a:lvl2pPr>
            <a:lvl3pPr indent="0" lvl="2" marL="914400" rtl="0">
              <a:spcBef>
                <a:spcPts val="0"/>
              </a:spcBef>
              <a:buClr>
                <a:srgbClr val="888888"/>
              </a:buClr>
              <a:buFont typeface="Calibri"/>
              <a:buChar char="■"/>
              <a:defRPr/>
            </a:lvl3pPr>
            <a:lvl4pPr indent="0" lvl="3" marL="1371600" rtl="0">
              <a:spcBef>
                <a:spcPts val="0"/>
              </a:spcBef>
              <a:buClr>
                <a:srgbClr val="888888"/>
              </a:buClr>
              <a:buFont typeface="Calibri"/>
              <a:buChar char="●"/>
              <a:defRPr/>
            </a:lvl4pPr>
            <a:lvl5pPr indent="0" lvl="4" marL="1828800" rtl="0">
              <a:spcBef>
                <a:spcPts val="0"/>
              </a:spcBef>
              <a:buClr>
                <a:srgbClr val="888888"/>
              </a:buClr>
              <a:buFont typeface="Calibri"/>
              <a:buChar char="○"/>
              <a:defRPr/>
            </a:lvl5pPr>
            <a:lvl6pPr indent="0" lvl="5" marL="2286000" rtl="0">
              <a:spcBef>
                <a:spcPts val="0"/>
              </a:spcBef>
              <a:buClr>
                <a:srgbClr val="888888"/>
              </a:buClr>
              <a:buFont typeface="Calibri"/>
              <a:buChar char="■"/>
              <a:defRPr/>
            </a:lvl6pPr>
            <a:lvl7pPr indent="0" lvl="6" marL="2743200" rtl="0">
              <a:spcBef>
                <a:spcPts val="0"/>
              </a:spcBef>
              <a:buClr>
                <a:srgbClr val="888888"/>
              </a:buClr>
              <a:buFont typeface="Calibri"/>
              <a:buChar char="●"/>
              <a:defRPr/>
            </a:lvl7pPr>
            <a:lvl8pPr indent="0" lvl="7" marL="3200400" rtl="0">
              <a:spcBef>
                <a:spcPts val="0"/>
              </a:spcBef>
              <a:buClr>
                <a:srgbClr val="888888"/>
              </a:buClr>
              <a:buFont typeface="Calibri"/>
              <a:buChar char="○"/>
              <a:defRPr/>
            </a:lvl8pPr>
            <a:lvl9pPr indent="0" lvl="8" marL="3657600" rtl="0">
              <a:spcBef>
                <a:spcPts val="0"/>
              </a:spcBef>
              <a:buClr>
                <a:srgbClr val="888888"/>
              </a:buClr>
              <a:buFont typeface="Calibri"/>
              <a:buChar char="■"/>
              <a:defRPr/>
            </a:lvl9pPr>
          </a:lstStyle>
          <a:p/>
        </p:txBody>
      </p:sp>
      <p:sp>
        <p:nvSpPr>
          <p:cNvPr id="62" name="Shape 62"/>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3" name="Shape 63"/>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64" name="Shape 64"/>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68" name="Shape 68"/>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69" name="Shape 69"/>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0" name="Shape 70"/>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1" name="Shape 71"/>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4" name="Shape 74"/>
          <p:cNvSpPr txBox="1"/>
          <p:nvPr>
            <p:ph idx="1" type="body"/>
          </p:nvPr>
        </p:nvSpPr>
        <p:spPr>
          <a:xfrm>
            <a:off x="457200" y="1535112"/>
            <a:ext cx="4040100" cy="639899"/>
          </a:xfrm>
          <a:prstGeom prst="rect">
            <a:avLst/>
          </a:prstGeom>
          <a:noFill/>
          <a:ln>
            <a:noFill/>
          </a:ln>
        </p:spPr>
        <p:txBody>
          <a:bodyPr anchorCtr="0" anchor="b" bIns="91425" lIns="91425" rIns="91425" tIns="91425"/>
          <a:lstStyle>
            <a:lvl1pPr indent="0" lvl="0" marL="0" rtl="0">
              <a:spcBef>
                <a:spcPts val="0"/>
              </a:spcBef>
              <a:buFont typeface="Calibri"/>
              <a:buChar char="●"/>
              <a:defRPr/>
            </a:lvl1pPr>
            <a:lvl2pPr indent="0" lvl="1" marL="457200" rtl="0">
              <a:spcBef>
                <a:spcPts val="0"/>
              </a:spcBef>
              <a:buFont typeface="Calibri"/>
              <a:buChar char="○"/>
              <a:defRPr/>
            </a:lvl2pPr>
            <a:lvl3pPr indent="0" lvl="2" marL="914400" rtl="0">
              <a:spcBef>
                <a:spcPts val="0"/>
              </a:spcBef>
              <a:buFont typeface="Calibri"/>
              <a:buChar char="■"/>
              <a:defRPr/>
            </a:lvl3pPr>
            <a:lvl4pPr indent="0" lvl="3" marL="1371600" rtl="0">
              <a:spcBef>
                <a:spcPts val="0"/>
              </a:spcBef>
              <a:buFont typeface="Calibri"/>
              <a:buChar char="●"/>
              <a:defRPr/>
            </a:lvl4pPr>
            <a:lvl5pPr indent="0" lvl="4" marL="1828800" rtl="0">
              <a:spcBef>
                <a:spcPts val="0"/>
              </a:spcBef>
              <a:buFont typeface="Calibri"/>
              <a:buChar char="○"/>
              <a:defRPr/>
            </a:lvl5pPr>
            <a:lvl6pPr indent="0" lvl="5" marL="2286000" rtl="0">
              <a:spcBef>
                <a:spcPts val="0"/>
              </a:spcBef>
              <a:buFont typeface="Calibri"/>
              <a:buChar char="■"/>
              <a:defRPr/>
            </a:lvl6pPr>
            <a:lvl7pPr indent="0" lvl="6" marL="2743200" rtl="0">
              <a:spcBef>
                <a:spcPts val="0"/>
              </a:spcBef>
              <a:buFont typeface="Calibri"/>
              <a:buChar char="●"/>
              <a:defRPr/>
            </a:lvl7pPr>
            <a:lvl8pPr indent="0" lvl="7" marL="3200400" rtl="0">
              <a:spcBef>
                <a:spcPts val="0"/>
              </a:spcBef>
              <a:buFont typeface="Calibri"/>
              <a:buChar char="○"/>
              <a:defRPr/>
            </a:lvl8pPr>
            <a:lvl9pPr indent="0" lvl="8" marL="3657600" rtl="0">
              <a:spcBef>
                <a:spcPts val="0"/>
              </a:spcBef>
              <a:buFont typeface="Calibri"/>
              <a:buChar char="■"/>
              <a:defRPr/>
            </a:lvl9pPr>
          </a:lstStyle>
          <a:p/>
        </p:txBody>
      </p:sp>
      <p:sp>
        <p:nvSpPr>
          <p:cNvPr id="75" name="Shape 75"/>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76" name="Shape 76"/>
          <p:cNvSpPr txBox="1"/>
          <p:nvPr>
            <p:ph idx="3" type="body"/>
          </p:nvPr>
        </p:nvSpPr>
        <p:spPr>
          <a:xfrm>
            <a:off x="4645025" y="1535112"/>
            <a:ext cx="4041900" cy="639899"/>
          </a:xfrm>
          <a:prstGeom prst="rect">
            <a:avLst/>
          </a:prstGeom>
          <a:noFill/>
          <a:ln>
            <a:noFill/>
          </a:ln>
        </p:spPr>
        <p:txBody>
          <a:bodyPr anchorCtr="0" anchor="b" bIns="91425" lIns="91425" rIns="91425" tIns="91425"/>
          <a:lstStyle>
            <a:lvl1pPr indent="0" lvl="0" marL="0" rtl="0">
              <a:spcBef>
                <a:spcPts val="0"/>
              </a:spcBef>
              <a:buFont typeface="Calibri"/>
              <a:buChar char="●"/>
              <a:defRPr/>
            </a:lvl1pPr>
            <a:lvl2pPr indent="0" lvl="1" marL="457200" rtl="0">
              <a:spcBef>
                <a:spcPts val="0"/>
              </a:spcBef>
              <a:buFont typeface="Calibri"/>
              <a:buChar char="○"/>
              <a:defRPr/>
            </a:lvl2pPr>
            <a:lvl3pPr indent="0" lvl="2" marL="914400" rtl="0">
              <a:spcBef>
                <a:spcPts val="0"/>
              </a:spcBef>
              <a:buFont typeface="Calibri"/>
              <a:buChar char="■"/>
              <a:defRPr/>
            </a:lvl3pPr>
            <a:lvl4pPr indent="0" lvl="3" marL="1371600" rtl="0">
              <a:spcBef>
                <a:spcPts val="0"/>
              </a:spcBef>
              <a:buFont typeface="Calibri"/>
              <a:buChar char="●"/>
              <a:defRPr/>
            </a:lvl4pPr>
            <a:lvl5pPr indent="0" lvl="4" marL="1828800" rtl="0">
              <a:spcBef>
                <a:spcPts val="0"/>
              </a:spcBef>
              <a:buFont typeface="Calibri"/>
              <a:buChar char="○"/>
              <a:defRPr/>
            </a:lvl5pPr>
            <a:lvl6pPr indent="0" lvl="5" marL="2286000" rtl="0">
              <a:spcBef>
                <a:spcPts val="0"/>
              </a:spcBef>
              <a:buFont typeface="Calibri"/>
              <a:buChar char="■"/>
              <a:defRPr/>
            </a:lvl6pPr>
            <a:lvl7pPr indent="0" lvl="6" marL="2743200" rtl="0">
              <a:spcBef>
                <a:spcPts val="0"/>
              </a:spcBef>
              <a:buFont typeface="Calibri"/>
              <a:buChar char="●"/>
              <a:defRPr/>
            </a:lvl7pPr>
            <a:lvl8pPr indent="0" lvl="7" marL="3200400" rtl="0">
              <a:spcBef>
                <a:spcPts val="0"/>
              </a:spcBef>
              <a:buFont typeface="Calibri"/>
              <a:buChar char="○"/>
              <a:defRPr/>
            </a:lvl8pPr>
            <a:lvl9pPr indent="0" lvl="8" marL="3657600" rtl="0">
              <a:spcBef>
                <a:spcPts val="0"/>
              </a:spcBef>
              <a:buFont typeface="Calibri"/>
              <a:buChar char="■"/>
              <a:defRPr/>
            </a:lvl9pPr>
          </a:lstStyle>
          <a:p/>
        </p:txBody>
      </p:sp>
      <p:sp>
        <p:nvSpPr>
          <p:cNvPr id="77" name="Shape 77"/>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78" name="Shape 78"/>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9" name="Shape 79"/>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0" name="Shape 80"/>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1" name="Shape 81"/>
        <p:cNvGrpSpPr/>
        <p:nvPr/>
      </p:nvGrpSpPr>
      <p:grpSpPr>
        <a:xfrm>
          <a:off x="0" y="0"/>
          <a:ext cx="0" cy="0"/>
          <a:chOff x="0" y="0"/>
          <a:chExt cx="0" cy="0"/>
        </a:xfrm>
      </p:grpSpPr>
      <p:sp>
        <p:nvSpPr>
          <p:cNvPr id="82" name="Shape 82"/>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3" name="Shape 83"/>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4" name="Shape 84"/>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5" name="Shape 85"/>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86" name="Shape 86"/>
        <p:cNvGrpSpPr/>
        <p:nvPr/>
      </p:nvGrpSpPr>
      <p:grpSpPr>
        <a:xfrm>
          <a:off x="0" y="0"/>
          <a:ext cx="0" cy="0"/>
          <a:chOff x="0" y="0"/>
          <a:chExt cx="0" cy="0"/>
        </a:xfrm>
      </p:grpSpPr>
      <p:sp>
        <p:nvSpPr>
          <p:cNvPr id="87" name="Shape 87"/>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8" name="Shape 88"/>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9" name="Shape 89"/>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1" name="Shape 11"/>
        <p:cNvGrpSpPr/>
        <p:nvPr/>
      </p:nvGrpSpPr>
      <p:grpSpPr>
        <a:xfrm>
          <a:off x="0" y="0"/>
          <a:ext cx="0" cy="0"/>
          <a:chOff x="0" y="0"/>
          <a:chExt cx="0" cy="0"/>
        </a:xfrm>
      </p:grpSpPr>
      <p:sp>
        <p:nvSpPr>
          <p:cNvPr id="12" name="Shape 12"/>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 name="Shape 13"/>
          <p:cNvSpPr txBox="1"/>
          <p:nvPr>
            <p:ph idx="1" type="body"/>
          </p:nvPr>
        </p:nvSpPr>
        <p:spPr>
          <a:xfrm>
            <a:off x="457200" y="1600200"/>
            <a:ext cx="8229600" cy="4967700"/>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90" name="Shape 90"/>
        <p:cNvGrpSpPr/>
        <p:nvPr/>
      </p:nvGrpSpPr>
      <p:grpSpPr>
        <a:xfrm>
          <a:off x="0" y="0"/>
          <a:ext cx="0" cy="0"/>
          <a:chOff x="0" y="0"/>
          <a:chExt cx="0" cy="0"/>
        </a:xfrm>
      </p:grpSpPr>
      <p:sp>
        <p:nvSpPr>
          <p:cNvPr id="91" name="Shape 91"/>
          <p:cNvSpPr txBox="1"/>
          <p:nvPr>
            <p:ph type="title"/>
          </p:nvPr>
        </p:nvSpPr>
        <p:spPr>
          <a:xfrm>
            <a:off x="457200" y="273050"/>
            <a:ext cx="3008400"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2" name="Shape 92"/>
          <p:cNvSpPr txBox="1"/>
          <p:nvPr>
            <p:ph idx="1" type="body"/>
          </p:nvPr>
        </p:nvSpPr>
        <p:spPr>
          <a:xfrm>
            <a:off x="3575050" y="273050"/>
            <a:ext cx="5111700" cy="5853000"/>
          </a:xfrm>
          <a:prstGeom prst="rect">
            <a:avLst/>
          </a:prstGeom>
          <a:noFill/>
          <a:ln>
            <a:noFill/>
          </a:ln>
        </p:spPr>
        <p:txBody>
          <a:bodyPr anchorCtr="0" anchor="t" bIns="91425" lIns="91425" rIns="91425" tIns="91425"/>
          <a:lstStyle>
            <a:lvl1pPr lvl="0" rtl="0">
              <a:spcBef>
                <a:spcPts val="0"/>
              </a:spcBef>
              <a:buChar char="●"/>
              <a:defRPr/>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p:txBody>
      </p:sp>
      <p:sp>
        <p:nvSpPr>
          <p:cNvPr id="93" name="Shape 93"/>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rtl="0">
              <a:spcBef>
                <a:spcPts val="0"/>
              </a:spcBef>
              <a:buFont typeface="Calibri"/>
              <a:buChar char="●"/>
              <a:defRPr/>
            </a:lvl1pPr>
            <a:lvl2pPr indent="0" lvl="1" marL="457200" rtl="0">
              <a:spcBef>
                <a:spcPts val="0"/>
              </a:spcBef>
              <a:buFont typeface="Calibri"/>
              <a:buChar char="○"/>
              <a:defRPr/>
            </a:lvl2pPr>
            <a:lvl3pPr indent="0" lvl="2" marL="914400" rtl="0">
              <a:spcBef>
                <a:spcPts val="0"/>
              </a:spcBef>
              <a:buFont typeface="Calibri"/>
              <a:buChar char="■"/>
              <a:defRPr/>
            </a:lvl3pPr>
            <a:lvl4pPr indent="0" lvl="3" marL="1371600" rtl="0">
              <a:spcBef>
                <a:spcPts val="0"/>
              </a:spcBef>
              <a:buFont typeface="Calibri"/>
              <a:buChar char="●"/>
              <a:defRPr/>
            </a:lvl4pPr>
            <a:lvl5pPr indent="0" lvl="4" marL="1828800" rtl="0">
              <a:spcBef>
                <a:spcPts val="0"/>
              </a:spcBef>
              <a:buFont typeface="Calibri"/>
              <a:buChar char="○"/>
              <a:defRPr/>
            </a:lvl5pPr>
            <a:lvl6pPr indent="0" lvl="5" marL="2286000" rtl="0">
              <a:spcBef>
                <a:spcPts val="0"/>
              </a:spcBef>
              <a:buFont typeface="Calibri"/>
              <a:buChar char="■"/>
              <a:defRPr/>
            </a:lvl6pPr>
            <a:lvl7pPr indent="0" lvl="6" marL="2743200" rtl="0">
              <a:spcBef>
                <a:spcPts val="0"/>
              </a:spcBef>
              <a:buFont typeface="Calibri"/>
              <a:buChar char="●"/>
              <a:defRPr/>
            </a:lvl7pPr>
            <a:lvl8pPr indent="0" lvl="7" marL="3200400" rtl="0">
              <a:spcBef>
                <a:spcPts val="0"/>
              </a:spcBef>
              <a:buFont typeface="Calibri"/>
              <a:buChar char="○"/>
              <a:defRPr/>
            </a:lvl8pPr>
            <a:lvl9pPr indent="0" lvl="8" marL="3657600" rtl="0">
              <a:spcBef>
                <a:spcPts val="0"/>
              </a:spcBef>
              <a:buFont typeface="Calibri"/>
              <a:buChar char="■"/>
              <a:defRPr/>
            </a:lvl9pPr>
          </a:lstStyle>
          <a:p/>
        </p:txBody>
      </p:sp>
      <p:sp>
        <p:nvSpPr>
          <p:cNvPr id="94" name="Shape 94"/>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5" name="Shape 95"/>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96" name="Shape 96"/>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97" name="Shape 97"/>
        <p:cNvGrpSpPr/>
        <p:nvPr/>
      </p:nvGrpSpPr>
      <p:grpSpPr>
        <a:xfrm>
          <a:off x="0" y="0"/>
          <a:ext cx="0" cy="0"/>
          <a:chOff x="0" y="0"/>
          <a:chExt cx="0" cy="0"/>
        </a:xfrm>
      </p:grpSpPr>
      <p:sp>
        <p:nvSpPr>
          <p:cNvPr id="98" name="Shape 98"/>
          <p:cNvSpPr txBox="1"/>
          <p:nvPr>
            <p:ph type="title"/>
          </p:nvPr>
        </p:nvSpPr>
        <p:spPr>
          <a:xfrm>
            <a:off x="1792288" y="4800600"/>
            <a:ext cx="5486400" cy="5667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9" name="Shape 99"/>
          <p:cNvSpPr/>
          <p:nvPr>
            <p:ph idx="2" type="pic"/>
          </p:nvPr>
        </p:nvSpPr>
        <p:spPr>
          <a:xfrm>
            <a:off x="1792288" y="612775"/>
            <a:ext cx="5486400" cy="4114800"/>
          </a:xfrm>
          <a:prstGeom prst="rect">
            <a:avLst/>
          </a:prstGeom>
          <a:noFill/>
          <a:ln>
            <a:noFill/>
          </a:ln>
        </p:spPr>
      </p:sp>
      <p:sp>
        <p:nvSpPr>
          <p:cNvPr id="100" name="Shape 100"/>
          <p:cNvSpPr txBox="1"/>
          <p:nvPr>
            <p:ph idx="1" type="body"/>
          </p:nvPr>
        </p:nvSpPr>
        <p:spPr>
          <a:xfrm>
            <a:off x="1792288" y="5367337"/>
            <a:ext cx="5486400" cy="804900"/>
          </a:xfrm>
          <a:prstGeom prst="rect">
            <a:avLst/>
          </a:prstGeom>
          <a:noFill/>
          <a:ln>
            <a:noFill/>
          </a:ln>
        </p:spPr>
        <p:txBody>
          <a:bodyPr anchorCtr="0" anchor="t" bIns="91425" lIns="91425" rIns="91425" tIns="91425"/>
          <a:lstStyle>
            <a:lvl1pPr indent="0" lvl="0" marL="0" rtl="0">
              <a:spcBef>
                <a:spcPts val="0"/>
              </a:spcBef>
              <a:buFont typeface="Calibri"/>
              <a:buChar char="●"/>
              <a:defRPr/>
            </a:lvl1pPr>
            <a:lvl2pPr indent="0" lvl="1" marL="457200" rtl="0">
              <a:spcBef>
                <a:spcPts val="0"/>
              </a:spcBef>
              <a:buFont typeface="Calibri"/>
              <a:buChar char="○"/>
              <a:defRPr/>
            </a:lvl2pPr>
            <a:lvl3pPr indent="0" lvl="2" marL="914400" rtl="0">
              <a:spcBef>
                <a:spcPts val="0"/>
              </a:spcBef>
              <a:buFont typeface="Calibri"/>
              <a:buChar char="■"/>
              <a:defRPr/>
            </a:lvl3pPr>
            <a:lvl4pPr indent="0" lvl="3" marL="1371600" rtl="0">
              <a:spcBef>
                <a:spcPts val="0"/>
              </a:spcBef>
              <a:buFont typeface="Calibri"/>
              <a:buChar char="●"/>
              <a:defRPr/>
            </a:lvl4pPr>
            <a:lvl5pPr indent="0" lvl="4" marL="1828800" rtl="0">
              <a:spcBef>
                <a:spcPts val="0"/>
              </a:spcBef>
              <a:buFont typeface="Calibri"/>
              <a:buChar char="○"/>
              <a:defRPr/>
            </a:lvl5pPr>
            <a:lvl6pPr indent="0" lvl="5" marL="2286000" rtl="0">
              <a:spcBef>
                <a:spcPts val="0"/>
              </a:spcBef>
              <a:buFont typeface="Calibri"/>
              <a:buChar char="■"/>
              <a:defRPr/>
            </a:lvl6pPr>
            <a:lvl7pPr indent="0" lvl="6" marL="2743200" rtl="0">
              <a:spcBef>
                <a:spcPts val="0"/>
              </a:spcBef>
              <a:buFont typeface="Calibri"/>
              <a:buChar char="●"/>
              <a:defRPr/>
            </a:lvl7pPr>
            <a:lvl8pPr indent="0" lvl="7" marL="3200400" rtl="0">
              <a:spcBef>
                <a:spcPts val="0"/>
              </a:spcBef>
              <a:buFont typeface="Calibri"/>
              <a:buChar char="○"/>
              <a:defRPr/>
            </a:lvl8pPr>
            <a:lvl9pPr indent="0" lvl="8" marL="3657600" rtl="0">
              <a:spcBef>
                <a:spcPts val="0"/>
              </a:spcBef>
              <a:buFont typeface="Calibri"/>
              <a:buChar char="■"/>
              <a:defRPr/>
            </a:lvl9pPr>
          </a:lstStyle>
          <a:p/>
        </p:txBody>
      </p:sp>
      <p:sp>
        <p:nvSpPr>
          <p:cNvPr id="101" name="Shape 101"/>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2" name="Shape 102"/>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3" name="Shape 103"/>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04" name="Shape 104"/>
        <p:cNvGrpSpPr/>
        <p:nvPr/>
      </p:nvGrpSpPr>
      <p:grpSpPr>
        <a:xfrm>
          <a:off x="0" y="0"/>
          <a:ext cx="0" cy="0"/>
          <a:chOff x="0" y="0"/>
          <a:chExt cx="0" cy="0"/>
        </a:xfrm>
      </p:grpSpPr>
      <p:sp>
        <p:nvSpPr>
          <p:cNvPr id="105" name="Shape 105"/>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6" name="Shape 106"/>
          <p:cNvSpPr txBox="1"/>
          <p:nvPr>
            <p:ph idx="1" type="body"/>
          </p:nvPr>
        </p:nvSpPr>
        <p:spPr>
          <a:xfrm rot="5400000">
            <a:off x="2308950" y="-251550"/>
            <a:ext cx="4526100" cy="8229600"/>
          </a:xfrm>
          <a:prstGeom prst="rect">
            <a:avLst/>
          </a:prstGeom>
          <a:noFill/>
          <a:ln>
            <a:noFill/>
          </a:ln>
        </p:spPr>
        <p:txBody>
          <a:bodyPr anchorCtr="0" anchor="t" bIns="91425" lIns="91425" rIns="91425" tIns="91425"/>
          <a:lstStyle>
            <a:lvl1pPr indent="-139700" lvl="0" marL="342900" rtl="0" algn="l">
              <a:spcBef>
                <a:spcPts val="640"/>
              </a:spcBef>
              <a:buNone/>
              <a:defRPr/>
            </a:lvl1pPr>
            <a:lvl2pPr indent="-107950" lvl="1" marL="742950" rtl="0" algn="l">
              <a:spcBef>
                <a:spcPts val="560"/>
              </a:spcBef>
              <a:buNone/>
              <a:defRPr/>
            </a:lvl2pPr>
            <a:lvl3pPr indent="-76200" lvl="2" marL="1143000" rtl="0" algn="l">
              <a:spcBef>
                <a:spcPts val="480"/>
              </a:spcBef>
              <a:buNone/>
              <a:defRPr/>
            </a:lvl3pPr>
            <a:lvl4pPr indent="-101600" lvl="3" marL="1600200" rtl="0" algn="l">
              <a:spcBef>
                <a:spcPts val="400"/>
              </a:spcBef>
              <a:buNone/>
              <a:defRPr/>
            </a:lvl4pPr>
            <a:lvl5pPr indent="-101600" lvl="4" marL="2057400" rtl="0" algn="l">
              <a:spcBef>
                <a:spcPts val="400"/>
              </a:spcBef>
              <a:buNone/>
              <a:defRPr/>
            </a:lvl5pPr>
            <a:lvl6pPr indent="-101600" lvl="5" marL="2514600" rtl="0" algn="l">
              <a:spcBef>
                <a:spcPts val="400"/>
              </a:spcBef>
              <a:buNone/>
              <a:defRPr/>
            </a:lvl6pPr>
            <a:lvl7pPr indent="-101600" lvl="6" marL="2971800" rtl="0" algn="l">
              <a:spcBef>
                <a:spcPts val="400"/>
              </a:spcBef>
              <a:buNone/>
              <a:defRPr/>
            </a:lvl7pPr>
            <a:lvl8pPr indent="-101600" lvl="7" marL="3429000" rtl="0" algn="l">
              <a:spcBef>
                <a:spcPts val="400"/>
              </a:spcBef>
              <a:buNone/>
              <a:defRPr/>
            </a:lvl8pPr>
            <a:lvl9pPr indent="-101600" lvl="8" marL="3886200" rtl="0" algn="l">
              <a:spcBef>
                <a:spcPts val="400"/>
              </a:spcBef>
              <a:buNone/>
              <a:defRPr/>
            </a:lvl9pPr>
          </a:lstStyle>
          <a:p/>
        </p:txBody>
      </p:sp>
      <p:sp>
        <p:nvSpPr>
          <p:cNvPr id="107" name="Shape 107"/>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8" name="Shape 108"/>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09" name="Shape 109"/>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10" name="Shape 110"/>
        <p:cNvGrpSpPr/>
        <p:nvPr/>
      </p:nvGrpSpPr>
      <p:grpSpPr>
        <a:xfrm>
          <a:off x="0" y="0"/>
          <a:ext cx="0" cy="0"/>
          <a:chOff x="0" y="0"/>
          <a:chExt cx="0" cy="0"/>
        </a:xfrm>
      </p:grpSpPr>
      <p:sp>
        <p:nvSpPr>
          <p:cNvPr id="111" name="Shape 111"/>
          <p:cNvSpPr txBox="1"/>
          <p:nvPr>
            <p:ph type="title"/>
          </p:nvPr>
        </p:nvSpPr>
        <p:spPr>
          <a:xfrm rot="5400000">
            <a:off x="4732350" y="2171687"/>
            <a:ext cx="5851500"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2" name="Shape 112"/>
          <p:cNvSpPr txBox="1"/>
          <p:nvPr>
            <p:ph idx="1" type="body"/>
          </p:nvPr>
        </p:nvSpPr>
        <p:spPr>
          <a:xfrm rot="5400000">
            <a:off x="541350" y="190487"/>
            <a:ext cx="5851500" cy="6019800"/>
          </a:xfrm>
          <a:prstGeom prst="rect">
            <a:avLst/>
          </a:prstGeom>
          <a:noFill/>
          <a:ln>
            <a:noFill/>
          </a:ln>
        </p:spPr>
        <p:txBody>
          <a:bodyPr anchorCtr="0" anchor="t" bIns="91425" lIns="91425" rIns="91425" tIns="91425"/>
          <a:lstStyle>
            <a:lvl1pPr indent="-139700" lvl="0" marL="342900" rtl="0" algn="l">
              <a:spcBef>
                <a:spcPts val="640"/>
              </a:spcBef>
              <a:buNone/>
              <a:defRPr/>
            </a:lvl1pPr>
            <a:lvl2pPr indent="-107950" lvl="1" marL="742950" rtl="0" algn="l">
              <a:spcBef>
                <a:spcPts val="560"/>
              </a:spcBef>
              <a:buNone/>
              <a:defRPr/>
            </a:lvl2pPr>
            <a:lvl3pPr indent="-76200" lvl="2" marL="1143000" rtl="0" algn="l">
              <a:spcBef>
                <a:spcPts val="480"/>
              </a:spcBef>
              <a:buNone/>
              <a:defRPr/>
            </a:lvl3pPr>
            <a:lvl4pPr indent="-101600" lvl="3" marL="1600200" rtl="0" algn="l">
              <a:spcBef>
                <a:spcPts val="400"/>
              </a:spcBef>
              <a:buNone/>
              <a:defRPr/>
            </a:lvl4pPr>
            <a:lvl5pPr indent="-101600" lvl="4" marL="2057400" rtl="0" algn="l">
              <a:spcBef>
                <a:spcPts val="400"/>
              </a:spcBef>
              <a:buNone/>
              <a:defRPr/>
            </a:lvl5pPr>
            <a:lvl6pPr indent="-101600" lvl="5" marL="2514600" rtl="0" algn="l">
              <a:spcBef>
                <a:spcPts val="400"/>
              </a:spcBef>
              <a:buNone/>
              <a:defRPr/>
            </a:lvl6pPr>
            <a:lvl7pPr indent="-101600" lvl="6" marL="2971800" rtl="0" algn="l">
              <a:spcBef>
                <a:spcPts val="400"/>
              </a:spcBef>
              <a:buNone/>
              <a:defRPr/>
            </a:lvl7pPr>
            <a:lvl8pPr indent="-101600" lvl="7" marL="3429000" rtl="0" algn="l">
              <a:spcBef>
                <a:spcPts val="400"/>
              </a:spcBef>
              <a:buNone/>
              <a:defRPr/>
            </a:lvl8pPr>
            <a:lvl9pPr indent="-101600" lvl="8" marL="3886200" rtl="0" algn="l">
              <a:spcBef>
                <a:spcPts val="400"/>
              </a:spcBef>
              <a:buNone/>
              <a:defRPr/>
            </a:lvl9pPr>
          </a:lstStyle>
          <a:p/>
        </p:txBody>
      </p:sp>
      <p:sp>
        <p:nvSpPr>
          <p:cNvPr id="113" name="Shape 113"/>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4" name="Shape 114"/>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115" name="Shape 115"/>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4" name="Shape 14"/>
        <p:cNvGrpSpPr/>
        <p:nvPr/>
      </p:nvGrpSpPr>
      <p:grpSpPr>
        <a:xfrm>
          <a:off x="0" y="0"/>
          <a:ext cx="0" cy="0"/>
          <a:chOff x="0" y="0"/>
          <a:chExt cx="0" cy="0"/>
        </a:xfrm>
      </p:grpSpPr>
      <p:sp>
        <p:nvSpPr>
          <p:cNvPr id="15" name="Shape 15"/>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 type="body"/>
          </p:nvPr>
        </p:nvSpPr>
        <p:spPr>
          <a:xfrm>
            <a:off x="457200" y="1600200"/>
            <a:ext cx="3994500" cy="4967700"/>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
        <p:nvSpPr>
          <p:cNvPr id="17" name="Shape 17"/>
          <p:cNvSpPr txBox="1"/>
          <p:nvPr>
            <p:ph idx="2" type="body"/>
          </p:nvPr>
        </p:nvSpPr>
        <p:spPr>
          <a:xfrm>
            <a:off x="4692273" y="1600200"/>
            <a:ext cx="3994500" cy="4967700"/>
          </a:xfrm>
          <a:prstGeom prst="rect">
            <a:avLst/>
          </a:prstGeom>
        </p:spPr>
        <p:txBody>
          <a:bodyPr anchorCtr="0" anchor="t" bIns="91425" lIns="91425" rIns="91425" t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8" name="Shape 18"/>
        <p:cNvGrpSpPr/>
        <p:nvPr/>
      </p:nvGrpSpPr>
      <p:grpSpPr>
        <a:xfrm>
          <a:off x="0" y="0"/>
          <a:ext cx="0" cy="0"/>
          <a:chOff x="0" y="0"/>
          <a:chExt cx="0" cy="0"/>
        </a:xfrm>
      </p:grpSpPr>
      <p:sp>
        <p:nvSpPr>
          <p:cNvPr id="19" name="Shape 19"/>
          <p:cNvSpPr txBox="1"/>
          <p:nvPr>
            <p:ph type="title"/>
          </p:nvPr>
        </p:nvSpPr>
        <p:spPr>
          <a:xfrm>
            <a:off x="457200" y="274637"/>
            <a:ext cx="8229600" cy="11430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20" name="Shape 20"/>
        <p:cNvGrpSpPr/>
        <p:nvPr/>
      </p:nvGrpSpPr>
      <p:grpSpPr>
        <a:xfrm>
          <a:off x="0" y="0"/>
          <a:ext cx="0" cy="0"/>
          <a:chOff x="0" y="0"/>
          <a:chExt cx="0" cy="0"/>
        </a:xfrm>
      </p:grpSpPr>
      <p:sp>
        <p:nvSpPr>
          <p:cNvPr id="21" name="Shape 21"/>
          <p:cNvSpPr txBox="1"/>
          <p:nvPr>
            <p:ph idx="1" type="body"/>
          </p:nvPr>
        </p:nvSpPr>
        <p:spPr>
          <a:xfrm>
            <a:off x="457200" y="5875078"/>
            <a:ext cx="8229600" cy="692700"/>
          </a:xfrm>
          <a:prstGeom prst="rect">
            <a:avLst/>
          </a:prstGeom>
        </p:spPr>
        <p:txBody>
          <a:bodyPr anchorCtr="0" anchor="t" bIns="91425" lIns="91425" rIns="91425" tIns="91425"/>
          <a:lstStyle>
            <a:lvl1pPr lvl="0" algn="ctr">
              <a:spcBef>
                <a:spcPts val="360"/>
              </a:spcBef>
              <a:buSzPct val="100000"/>
              <a:buChar char="●"/>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6" name="Shape 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27" name="Shape 27"/>
        <p:cNvGrpSpPr/>
        <p:nvPr/>
      </p:nvGrpSpPr>
      <p:grpSpPr>
        <a:xfrm>
          <a:off x="0" y="0"/>
          <a:ext cx="0" cy="0"/>
          <a:chOff x="0" y="0"/>
          <a:chExt cx="0" cy="0"/>
        </a:xfrm>
      </p:grpSpPr>
      <p:sp>
        <p:nvSpPr>
          <p:cNvPr id="28" name="Shape 28"/>
          <p:cNvSpPr txBox="1"/>
          <p:nvPr>
            <p:ph idx="1" type="body"/>
          </p:nvPr>
        </p:nvSpPr>
        <p:spPr>
          <a:xfrm>
            <a:off x="457200" y="5875078"/>
            <a:ext cx="8229600" cy="692692"/>
          </a:xfrm>
          <a:prstGeom prst="rect">
            <a:avLst/>
          </a:prstGeom>
          <a:noFill/>
          <a:ln>
            <a:noFill/>
          </a:ln>
        </p:spPr>
        <p:txBody>
          <a:bodyPr anchorCtr="0" anchor="t" bIns="91425" lIns="91425" rIns="91425" tIns="91425"/>
          <a:lstStyle>
            <a:lvl1pPr indent="-95250" lvl="0" marL="285750" rtl="0" algn="ctr">
              <a:lnSpc>
                <a:spcPct val="100000"/>
              </a:lnSpc>
              <a:spcBef>
                <a:spcPts val="360"/>
              </a:spcBef>
              <a:spcAft>
                <a:spcPts val="0"/>
              </a:spcAft>
              <a:buNone/>
              <a:defRPr/>
            </a:lvl1pPr>
            <a:lvl2pPr indent="-171450" lvl="1" marL="285750" rtl="0" algn="ctr">
              <a:lnSpc>
                <a:spcPct val="100000"/>
              </a:lnSpc>
              <a:spcBef>
                <a:spcPts val="360"/>
              </a:spcBef>
              <a:spcAft>
                <a:spcPts val="0"/>
              </a:spcAft>
              <a:buNone/>
              <a:defRPr/>
            </a:lvl2pPr>
            <a:lvl3pPr indent="-171450" lvl="2" marL="285750" rtl="0" algn="ctr">
              <a:lnSpc>
                <a:spcPct val="100000"/>
              </a:lnSpc>
              <a:spcBef>
                <a:spcPts val="360"/>
              </a:spcBef>
              <a:spcAft>
                <a:spcPts val="0"/>
              </a:spcAft>
              <a:buNone/>
              <a:defRPr/>
            </a:lvl3pPr>
            <a:lvl4pPr indent="-95250" lvl="3" marL="285750" rtl="0" algn="ctr">
              <a:lnSpc>
                <a:spcPct val="100000"/>
              </a:lnSpc>
              <a:spcBef>
                <a:spcPts val="360"/>
              </a:spcBef>
              <a:spcAft>
                <a:spcPts val="0"/>
              </a:spcAft>
              <a:buNone/>
              <a:defRPr/>
            </a:lvl4pPr>
            <a:lvl5pPr indent="-171450" lvl="4" marL="285750" rtl="0" algn="ctr">
              <a:lnSpc>
                <a:spcPct val="100000"/>
              </a:lnSpc>
              <a:spcBef>
                <a:spcPts val="360"/>
              </a:spcBef>
              <a:spcAft>
                <a:spcPts val="0"/>
              </a:spcAft>
              <a:buNone/>
              <a:defRPr/>
            </a:lvl5pPr>
            <a:lvl6pPr indent="-171450" lvl="5" marL="285750" rtl="0" algn="ctr">
              <a:lnSpc>
                <a:spcPct val="100000"/>
              </a:lnSpc>
              <a:spcBef>
                <a:spcPts val="360"/>
              </a:spcBef>
              <a:spcAft>
                <a:spcPts val="0"/>
              </a:spcAft>
              <a:buNone/>
              <a:defRPr/>
            </a:lvl6pPr>
            <a:lvl7pPr indent="-95250" lvl="6" marL="285750" rtl="0" algn="ctr">
              <a:lnSpc>
                <a:spcPct val="100000"/>
              </a:lnSpc>
              <a:spcBef>
                <a:spcPts val="360"/>
              </a:spcBef>
              <a:spcAft>
                <a:spcPts val="0"/>
              </a:spcAft>
              <a:buNone/>
              <a:defRPr/>
            </a:lvl7pPr>
            <a:lvl8pPr indent="-171450" lvl="7" marL="285750" rtl="0" algn="ctr">
              <a:lnSpc>
                <a:spcPct val="100000"/>
              </a:lnSpc>
              <a:spcBef>
                <a:spcPts val="360"/>
              </a:spcBef>
              <a:spcAft>
                <a:spcPts val="0"/>
              </a:spcAft>
              <a:buNone/>
              <a:defRPr/>
            </a:lvl8pPr>
            <a:lvl9pPr indent="-171450" lvl="8" marL="285750" rtl="0" algn="ctr">
              <a:lnSpc>
                <a:spcPct val="100000"/>
              </a:lnSpc>
              <a:spcBef>
                <a:spcPts val="360"/>
              </a:spcBef>
              <a:spcAft>
                <a:spcPts val="0"/>
              </a:spcAft>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rtl="0" algn="l">
              <a:spcBef>
                <a:spcPts val="0"/>
              </a:spcBef>
              <a:buClr>
                <a:schemeClr val="dk1"/>
              </a:buClr>
              <a:buFont typeface="Arial"/>
              <a:buNone/>
              <a:defRPr/>
            </a:lvl1pPr>
            <a:lvl2pPr lvl="1" rtl="0" algn="l">
              <a:spcBef>
                <a:spcPts val="0"/>
              </a:spcBef>
              <a:buClr>
                <a:schemeClr val="dk1"/>
              </a:buClr>
              <a:buFont typeface="Arial"/>
              <a:buNone/>
              <a:defRPr/>
            </a:lvl2pPr>
            <a:lvl3pPr lvl="2" rtl="0" algn="l">
              <a:spcBef>
                <a:spcPts val="0"/>
              </a:spcBef>
              <a:buClr>
                <a:schemeClr val="dk1"/>
              </a:buClr>
              <a:buFont typeface="Arial"/>
              <a:buNone/>
              <a:defRPr/>
            </a:lvl3pPr>
            <a:lvl4pPr lvl="3" rtl="0" algn="l">
              <a:spcBef>
                <a:spcPts val="0"/>
              </a:spcBef>
              <a:buClr>
                <a:schemeClr val="dk1"/>
              </a:buClr>
              <a:buFont typeface="Arial"/>
              <a:buNone/>
              <a:defRPr/>
            </a:lvl4pPr>
            <a:lvl5pPr lvl="4" rtl="0" algn="l">
              <a:spcBef>
                <a:spcPts val="0"/>
              </a:spcBef>
              <a:buClr>
                <a:schemeClr val="dk1"/>
              </a:buClr>
              <a:buFont typeface="Arial"/>
              <a:buNone/>
              <a:defRPr/>
            </a:lvl5pPr>
            <a:lvl6pPr lvl="5" rtl="0" algn="l">
              <a:spcBef>
                <a:spcPts val="0"/>
              </a:spcBef>
              <a:buClr>
                <a:schemeClr val="dk1"/>
              </a:buClr>
              <a:buFont typeface="Arial"/>
              <a:buNone/>
              <a:defRPr/>
            </a:lvl6pPr>
            <a:lvl7pPr lvl="6" rtl="0" algn="l">
              <a:spcBef>
                <a:spcPts val="0"/>
              </a:spcBef>
              <a:buClr>
                <a:schemeClr val="dk1"/>
              </a:buClr>
              <a:buFont typeface="Arial"/>
              <a:buNone/>
              <a:defRPr/>
            </a:lvl7pPr>
            <a:lvl8pPr lvl="7" rtl="0" algn="l">
              <a:spcBef>
                <a:spcPts val="0"/>
              </a:spcBef>
              <a:buClr>
                <a:schemeClr val="dk1"/>
              </a:buClr>
              <a:buFont typeface="Arial"/>
              <a:buNone/>
              <a:defRPr/>
            </a:lvl8pPr>
            <a:lvl9pPr lvl="8" rtl="0" algn="l">
              <a:spcBef>
                <a:spcPts val="0"/>
              </a:spcBef>
              <a:buClr>
                <a:schemeClr val="dk1"/>
              </a:buClr>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lvl="0">
              <a:spcBef>
                <a:spcPts val="600"/>
              </a:spcBef>
              <a:buClr>
                <a:schemeClr val="dk1"/>
              </a:buClr>
              <a:buSzPct val="100000"/>
              <a:buChar char="●"/>
              <a:defRPr sz="3000">
                <a:solidFill>
                  <a:schemeClr val="dk1"/>
                </a:solidFill>
              </a:defRPr>
            </a:lvl1pPr>
            <a:lvl2pPr lvl="1">
              <a:spcBef>
                <a:spcPts val="480"/>
              </a:spcBef>
              <a:buClr>
                <a:schemeClr val="dk1"/>
              </a:buClr>
              <a:buSzPct val="100000"/>
              <a:buChar char="○"/>
              <a:defRPr sz="2400">
                <a:solidFill>
                  <a:schemeClr val="dk1"/>
                </a:solidFill>
              </a:defRPr>
            </a:lvl2pPr>
            <a:lvl3pPr lvl="2">
              <a:spcBef>
                <a:spcPts val="480"/>
              </a:spcBef>
              <a:buClr>
                <a:schemeClr val="dk1"/>
              </a:buClr>
              <a:buSzPct val="100000"/>
              <a:buChar char="■"/>
              <a:defRPr sz="2400">
                <a:solidFill>
                  <a:schemeClr val="dk1"/>
                </a:solidFill>
              </a:defRPr>
            </a:lvl3pPr>
            <a:lvl4pPr lvl="3">
              <a:spcBef>
                <a:spcPts val="360"/>
              </a:spcBef>
              <a:buClr>
                <a:schemeClr val="dk1"/>
              </a:buClr>
              <a:buSzPct val="100000"/>
              <a:buChar char="●"/>
              <a:defRPr sz="1800">
                <a:solidFill>
                  <a:schemeClr val="dk1"/>
                </a:solidFill>
              </a:defRPr>
            </a:lvl4pPr>
            <a:lvl5pPr lvl="4">
              <a:spcBef>
                <a:spcPts val="360"/>
              </a:spcBef>
              <a:buClr>
                <a:schemeClr val="dk1"/>
              </a:buClr>
              <a:buSzPct val="100000"/>
              <a:buChar char="○"/>
              <a:defRPr sz="1800">
                <a:solidFill>
                  <a:schemeClr val="dk1"/>
                </a:solidFill>
              </a:defRPr>
            </a:lvl5pPr>
            <a:lvl6pPr lvl="5">
              <a:spcBef>
                <a:spcPts val="360"/>
              </a:spcBef>
              <a:buClr>
                <a:schemeClr val="dk1"/>
              </a:buClr>
              <a:buSzPct val="100000"/>
              <a:buChar char="■"/>
              <a:defRPr sz="1800">
                <a:solidFill>
                  <a:schemeClr val="dk1"/>
                </a:solidFill>
              </a:defRPr>
            </a:lvl6pPr>
            <a:lvl7pPr lvl="6">
              <a:spcBef>
                <a:spcPts val="360"/>
              </a:spcBef>
              <a:buClr>
                <a:schemeClr val="dk1"/>
              </a:buClr>
              <a:buSzPct val="100000"/>
              <a:buChar char="●"/>
              <a:defRPr sz="1800">
                <a:solidFill>
                  <a:schemeClr val="dk1"/>
                </a:solidFill>
              </a:defRPr>
            </a:lvl7pPr>
            <a:lvl8pPr lvl="7">
              <a:spcBef>
                <a:spcPts val="360"/>
              </a:spcBef>
              <a:buClr>
                <a:schemeClr val="dk1"/>
              </a:buClr>
              <a:buSzPct val="100000"/>
              <a:buChar char="○"/>
              <a:defRPr sz="1800">
                <a:solidFill>
                  <a:schemeClr val="dk1"/>
                </a:solidFill>
              </a:defRPr>
            </a:lvl8pPr>
            <a:lvl9pPr lvl="8">
              <a:spcBef>
                <a:spcPts val="360"/>
              </a:spcBef>
              <a:buClr>
                <a:schemeClr val="dk1"/>
              </a:buClr>
              <a:buSzPct val="100000"/>
              <a:buChar char="■"/>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 name="Shape 23"/>
        <p:cNvGrpSpPr/>
        <p:nvPr/>
      </p:nvGrpSpPr>
      <p:grpSpPr>
        <a:xfrm>
          <a:off x="0" y="0"/>
          <a:ext cx="0" cy="0"/>
          <a:chOff x="0" y="0"/>
          <a:chExt cx="0" cy="0"/>
        </a:xfrm>
      </p:grpSpPr>
      <p:sp>
        <p:nvSpPr>
          <p:cNvPr id="24" name="Shape 24"/>
          <p:cNvSpPr txBox="1"/>
          <p:nvPr/>
        </p:nvSpPr>
        <p:spPr>
          <a:xfrm>
            <a:off x="457200" y="274637"/>
            <a:ext cx="8229600" cy="1143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None/>
            </a:pPr>
            <a:r>
              <a:t/>
            </a:r>
            <a:endParaRPr/>
          </a:p>
        </p:txBody>
      </p:sp>
      <p:sp>
        <p:nvSpPr>
          <p:cNvPr id="25" name="Shape 25"/>
          <p:cNvSpPr txBox="1"/>
          <p:nvPr/>
        </p:nvSpPr>
        <p:spPr>
          <a:xfrm>
            <a:off x="457200" y="1600200"/>
            <a:ext cx="8229600" cy="4967286"/>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43" name="Shape 43"/>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buNone/>
              <a:defRPr/>
            </a:lvl1pPr>
            <a:lvl2pPr indent="-107950" lvl="1" marL="742950" marR="0" rtl="0" algn="l">
              <a:spcBef>
                <a:spcPts val="560"/>
              </a:spcBef>
              <a:buNone/>
              <a:defRPr/>
            </a:lvl2pPr>
            <a:lvl3pPr indent="-76200" lvl="2" marL="1143000" marR="0" rtl="0" algn="l">
              <a:spcBef>
                <a:spcPts val="480"/>
              </a:spcBef>
              <a:buNone/>
              <a:defRPr/>
            </a:lvl3pPr>
            <a:lvl4pPr indent="-101600" lvl="3" marL="1600200" marR="0" rtl="0" algn="l">
              <a:spcBef>
                <a:spcPts val="400"/>
              </a:spcBef>
              <a:buNone/>
              <a:defRPr/>
            </a:lvl4pPr>
            <a:lvl5pPr indent="-101600" lvl="4" marL="2057400" marR="0" rtl="0" algn="l">
              <a:spcBef>
                <a:spcPts val="400"/>
              </a:spcBef>
              <a:buNone/>
              <a:defRPr/>
            </a:lvl5pPr>
            <a:lvl6pPr indent="-101600" lvl="5" marL="2514600" marR="0" rtl="0" algn="l">
              <a:spcBef>
                <a:spcPts val="400"/>
              </a:spcBef>
              <a:buNone/>
              <a:defRPr/>
            </a:lvl6pPr>
            <a:lvl7pPr indent="-101600" lvl="6" marL="2971800" marR="0" rtl="0" algn="l">
              <a:spcBef>
                <a:spcPts val="400"/>
              </a:spcBef>
              <a:buNone/>
              <a:defRPr/>
            </a:lvl7pPr>
            <a:lvl8pPr indent="-101600" lvl="7" marL="3429000" marR="0" rtl="0" algn="l">
              <a:spcBef>
                <a:spcPts val="400"/>
              </a:spcBef>
              <a:buNone/>
              <a:defRPr/>
            </a:lvl8pPr>
            <a:lvl9pPr indent="-101600" lvl="8" marL="3886200" marR="0" rtl="0" algn="l">
              <a:spcBef>
                <a:spcPts val="400"/>
              </a:spcBef>
              <a:buNone/>
              <a:defRPr/>
            </a:lvl9pPr>
          </a:lstStyle>
          <a:p/>
        </p:txBody>
      </p:sp>
      <p:sp>
        <p:nvSpPr>
          <p:cNvPr id="44" name="Shape 44"/>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5" name="Shape 45"/>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6" name="Shape 46"/>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8.jpg"/><Relationship Id="rId5"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19"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2365610" y="1047124"/>
            <a:ext cx="4412774" cy="451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descr="Footer 4.pdf" id="187" name="Shape 18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8" name="Shape 188"/>
          <p:cNvSpPr txBox="1"/>
          <p:nvPr/>
        </p:nvSpPr>
        <p:spPr>
          <a:xfrm>
            <a:off x="457200" y="183962"/>
            <a:ext cx="82296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Technology &amp; </a:t>
            </a:r>
          </a:p>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Competency Based Programs </a:t>
            </a:r>
          </a:p>
        </p:txBody>
      </p:sp>
      <p:sp>
        <p:nvSpPr>
          <p:cNvPr id="189" name="Shape 189"/>
          <p:cNvSpPr txBox="1"/>
          <p:nvPr/>
        </p:nvSpPr>
        <p:spPr>
          <a:xfrm>
            <a:off x="457200" y="1237450"/>
            <a:ext cx="3487500" cy="4653600"/>
          </a:xfrm>
          <a:prstGeom prst="rect">
            <a:avLst/>
          </a:prstGeom>
          <a:noFill/>
          <a:ln>
            <a:noFill/>
          </a:ln>
        </p:spPr>
        <p:txBody>
          <a:bodyPr anchorCtr="0" anchor="t" bIns="45700" lIns="91425" rIns="91425" tIns="45700">
            <a:noAutofit/>
          </a:bodyPr>
          <a:lstStyle/>
          <a:p>
            <a:pPr lvl="0" rtl="0">
              <a:spcBef>
                <a:spcPts val="600"/>
              </a:spcBef>
              <a:buNone/>
            </a:pPr>
            <a:r>
              <a:t/>
            </a:r>
            <a:endParaRPr sz="2000">
              <a:solidFill>
                <a:schemeClr val="dk1"/>
              </a:solidFill>
              <a:latin typeface="Trebuchet MS"/>
              <a:ea typeface="Trebuchet MS"/>
              <a:cs typeface="Trebuchet MS"/>
              <a:sym typeface="Trebuchet MS"/>
            </a:endParaRPr>
          </a:p>
          <a:p>
            <a:pPr lvl="0" rtl="0">
              <a:spcBef>
                <a:spcPts val="600"/>
              </a:spcBef>
              <a:buNone/>
            </a:pPr>
            <a:r>
              <a:rPr lang="en" sz="2000">
                <a:solidFill>
                  <a:schemeClr val="dk1"/>
                </a:solidFill>
                <a:latin typeface="Trebuchet MS"/>
                <a:ea typeface="Trebuchet MS"/>
                <a:cs typeface="Trebuchet MS"/>
                <a:sym typeface="Trebuchet MS"/>
              </a:rPr>
              <a:t>During grade-level instruction, students are presented with a weekly menu of options of learning activities that they “must do” and “can do,” including online competency-based progression programs such as Lexia or ST Math, offline independent activities, and instructional tools that mix online and offline learning.</a:t>
            </a:r>
          </a:p>
        </p:txBody>
      </p:sp>
      <p:pic>
        <p:nvPicPr>
          <p:cNvPr id="190" name="Shape 190"/>
          <p:cNvPicPr preferRelativeResize="0"/>
          <p:nvPr/>
        </p:nvPicPr>
        <p:blipFill rotWithShape="1">
          <a:blip r:embed="rId4">
            <a:alphaModFix/>
          </a:blip>
          <a:srcRect b="0" l="0" r="0" t="-6055"/>
          <a:stretch/>
        </p:blipFill>
        <p:spPr>
          <a:xfrm>
            <a:off x="4168475" y="1018350"/>
            <a:ext cx="4725449" cy="5408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descr="Footer 2.pdf" id="195" name="Shape 19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6" name="Shape 196"/>
          <p:cNvSpPr txBox="1"/>
          <p:nvPr/>
        </p:nvSpPr>
        <p:spPr>
          <a:xfrm>
            <a:off x="243225" y="71375"/>
            <a:ext cx="86544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Puma Reads &amp; Puma Solves</a:t>
            </a:r>
          </a:p>
        </p:txBody>
      </p:sp>
      <p:sp>
        <p:nvSpPr>
          <p:cNvPr id="197" name="Shape 197"/>
          <p:cNvSpPr txBox="1"/>
          <p:nvPr/>
        </p:nvSpPr>
        <p:spPr>
          <a:xfrm>
            <a:off x="243225" y="1214375"/>
            <a:ext cx="5658900" cy="5001000"/>
          </a:xfrm>
          <a:prstGeom prst="rect">
            <a:avLst/>
          </a:prstGeom>
          <a:noFill/>
          <a:ln>
            <a:noFill/>
          </a:ln>
        </p:spPr>
        <p:txBody>
          <a:bodyPr anchorCtr="0" anchor="t" bIns="45700" lIns="91425" rIns="91425" tIns="45700">
            <a:noAutofit/>
          </a:bodyPr>
          <a:lstStyle/>
          <a:p>
            <a:pPr indent="-342900" lvl="0" marL="457200" rtl="0">
              <a:spcBef>
                <a:spcPts val="600"/>
              </a:spcBef>
              <a:buClr>
                <a:schemeClr val="dk1"/>
              </a:buClr>
              <a:buSzPct val="100000"/>
              <a:buFont typeface="Trebuchet MS"/>
              <a:buChar char="●"/>
            </a:pPr>
            <a:r>
              <a:rPr lang="en" sz="1800">
                <a:solidFill>
                  <a:schemeClr val="dk1"/>
                </a:solidFill>
                <a:latin typeface="Trebuchet MS"/>
                <a:ea typeface="Trebuchet MS"/>
                <a:cs typeface="Trebuchet MS"/>
                <a:sym typeface="Trebuchet MS"/>
              </a:rPr>
              <a:t>Daily scheduled time in addition to grade level content time that addresses students’ academic needs and allows to move on to different skills once they’ve shown mastery.</a:t>
            </a:r>
          </a:p>
          <a:p>
            <a:pPr lvl="0" rtl="0">
              <a:spcBef>
                <a:spcPts val="600"/>
              </a:spcBef>
              <a:buNone/>
            </a:pPr>
            <a:r>
              <a:t/>
            </a:r>
            <a:endParaRPr sz="1800">
              <a:solidFill>
                <a:schemeClr val="dk1"/>
              </a:solidFill>
              <a:latin typeface="Trebuchet MS"/>
              <a:ea typeface="Trebuchet MS"/>
              <a:cs typeface="Trebuchet MS"/>
              <a:sym typeface="Trebuchet MS"/>
            </a:endParaRPr>
          </a:p>
          <a:p>
            <a:pPr indent="-342900" lvl="0" marL="457200" rtl="0">
              <a:spcBef>
                <a:spcPts val="600"/>
              </a:spcBef>
              <a:buClr>
                <a:schemeClr val="dk1"/>
              </a:buClr>
              <a:buSzPct val="100000"/>
              <a:buFont typeface="Trebuchet MS"/>
              <a:buChar char="●"/>
            </a:pPr>
            <a:r>
              <a:rPr lang="en" sz="1800">
                <a:solidFill>
                  <a:schemeClr val="dk1"/>
                </a:solidFill>
                <a:latin typeface="Trebuchet MS"/>
                <a:ea typeface="Trebuchet MS"/>
                <a:cs typeface="Trebuchet MS"/>
                <a:sym typeface="Trebuchet MS"/>
              </a:rPr>
              <a:t>NWEA Skills Navigator helps to group students based on their areas of need or enrichment and track their progress towards mastery.</a:t>
            </a:r>
          </a:p>
          <a:p>
            <a:pPr lvl="0" rtl="0">
              <a:spcBef>
                <a:spcPts val="600"/>
              </a:spcBef>
              <a:buNone/>
            </a:pPr>
            <a:r>
              <a:t/>
            </a:r>
            <a:endParaRPr sz="1800">
              <a:solidFill>
                <a:schemeClr val="dk1"/>
              </a:solidFill>
              <a:latin typeface="Trebuchet MS"/>
              <a:ea typeface="Trebuchet MS"/>
              <a:cs typeface="Trebuchet MS"/>
              <a:sym typeface="Trebuchet MS"/>
            </a:endParaRPr>
          </a:p>
          <a:p>
            <a:pPr indent="-342900" lvl="0" marL="457200" rtl="0">
              <a:spcBef>
                <a:spcPts val="600"/>
              </a:spcBef>
              <a:buClr>
                <a:schemeClr val="dk1"/>
              </a:buClr>
              <a:buSzPct val="100000"/>
              <a:buFont typeface="Trebuchet MS"/>
              <a:buChar char="●"/>
            </a:pPr>
            <a:r>
              <a:rPr lang="en" sz="1800">
                <a:solidFill>
                  <a:schemeClr val="dk1"/>
                </a:solidFill>
                <a:latin typeface="Trebuchet MS"/>
                <a:ea typeface="Trebuchet MS"/>
                <a:cs typeface="Trebuchet MS"/>
                <a:sym typeface="Trebuchet MS"/>
              </a:rPr>
              <a:t>Grouping was very fluid - students were able to move among groups based on standards and groups changed regularly.</a:t>
            </a:r>
          </a:p>
        </p:txBody>
      </p:sp>
      <p:pic>
        <p:nvPicPr>
          <p:cNvPr id="198" name="Shape 198"/>
          <p:cNvPicPr preferRelativeResize="0"/>
          <p:nvPr/>
        </p:nvPicPr>
        <p:blipFill rotWithShape="1">
          <a:blip r:embed="rId4">
            <a:alphaModFix/>
          </a:blip>
          <a:srcRect b="0" l="6158" r="12487" t="10841"/>
          <a:stretch/>
        </p:blipFill>
        <p:spPr>
          <a:xfrm>
            <a:off x="5867774" y="1112349"/>
            <a:ext cx="3263949" cy="47737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Shape 203"/>
          <p:cNvPicPr preferRelativeResize="0"/>
          <p:nvPr/>
        </p:nvPicPr>
        <p:blipFill>
          <a:blip r:embed="rId3">
            <a:alphaModFix amt="12000"/>
          </a:blip>
          <a:stretch>
            <a:fillRect/>
          </a:stretch>
        </p:blipFill>
        <p:spPr>
          <a:xfrm>
            <a:off x="0" y="267"/>
            <a:ext cx="9143999" cy="6857463"/>
          </a:xfrm>
          <a:prstGeom prst="rect">
            <a:avLst/>
          </a:prstGeom>
          <a:noFill/>
          <a:ln>
            <a:noFill/>
          </a:ln>
        </p:spPr>
      </p:pic>
      <p:sp>
        <p:nvSpPr>
          <p:cNvPr id="204" name="Shape 204"/>
          <p:cNvSpPr txBox="1"/>
          <p:nvPr/>
        </p:nvSpPr>
        <p:spPr>
          <a:xfrm>
            <a:off x="372600" y="322725"/>
            <a:ext cx="8398800" cy="599400"/>
          </a:xfrm>
          <a:prstGeom prst="rect">
            <a:avLst/>
          </a:prstGeom>
          <a:noFill/>
          <a:ln>
            <a:noFill/>
          </a:ln>
        </p:spPr>
        <p:txBody>
          <a:bodyPr anchorCtr="0" anchor="t"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Here Are Some Specific Differences</a:t>
            </a:r>
          </a:p>
          <a:p>
            <a:pPr lvl="0" rtl="0">
              <a:spcBef>
                <a:spcPts val="0"/>
              </a:spcBef>
              <a:buNone/>
            </a:pPr>
            <a:r>
              <a:t/>
            </a:r>
            <a:endParaRPr b="1" sz="3600">
              <a:solidFill>
                <a:schemeClr val="dk1"/>
              </a:solidFill>
              <a:latin typeface="Trebuchet MS"/>
              <a:ea typeface="Trebuchet MS"/>
              <a:cs typeface="Trebuchet MS"/>
              <a:sym typeface="Trebuchet MS"/>
            </a:endParaRPr>
          </a:p>
          <a:p>
            <a:pPr lvl="0" rtl="0">
              <a:spcBef>
                <a:spcPts val="600"/>
              </a:spcBef>
              <a:buClr>
                <a:schemeClr val="dk1"/>
              </a:buClr>
              <a:buSzPct val="45833"/>
              <a:buFont typeface="Arial"/>
              <a:buNone/>
            </a:pPr>
            <a:r>
              <a:rPr b="1" i="1" lang="en" sz="2400">
                <a:solidFill>
                  <a:schemeClr val="dk1"/>
                </a:solidFill>
              </a:rPr>
              <a:t> </a:t>
            </a:r>
            <a:r>
              <a:rPr b="1" i="1" lang="en" sz="3600">
                <a:solidFill>
                  <a:schemeClr val="dk1"/>
                </a:solidFill>
                <a:latin typeface="Calibri"/>
                <a:ea typeface="Calibri"/>
                <a:cs typeface="Calibri"/>
                <a:sym typeface="Calibri"/>
              </a:rPr>
              <a:t>    </a:t>
            </a:r>
            <a:r>
              <a:rPr b="1" i="1" lang="en" sz="3000">
                <a:solidFill>
                  <a:schemeClr val="dk1"/>
                </a:solidFill>
                <a:latin typeface="Trebuchet MS"/>
                <a:ea typeface="Trebuchet MS"/>
                <a:cs typeface="Trebuchet MS"/>
                <a:sym typeface="Trebuchet MS"/>
              </a:rPr>
              <a:t>   Old Way</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Whole Group Instruction</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Desks in Rows</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Teach to the Average</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Limited Technology</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Little Collaboration</a:t>
            </a:r>
          </a:p>
        </p:txBody>
      </p:sp>
      <p:sp>
        <p:nvSpPr>
          <p:cNvPr id="205" name="Shape 205"/>
          <p:cNvSpPr txBox="1"/>
          <p:nvPr/>
        </p:nvSpPr>
        <p:spPr>
          <a:xfrm>
            <a:off x="4800250" y="1444050"/>
            <a:ext cx="4119000" cy="4983300"/>
          </a:xfrm>
          <a:prstGeom prst="rect">
            <a:avLst/>
          </a:prstGeom>
          <a:noFill/>
          <a:ln>
            <a:noFill/>
          </a:ln>
        </p:spPr>
        <p:txBody>
          <a:bodyPr anchorCtr="0" anchor="t" bIns="91425" lIns="91425" rIns="91425" tIns="91425">
            <a:noAutofit/>
          </a:bodyPr>
          <a:lstStyle/>
          <a:p>
            <a:pPr indent="-95251" lvl="0" marL="342900" rtl="0" algn="ctr">
              <a:spcBef>
                <a:spcPts val="600"/>
              </a:spcBef>
              <a:buClr>
                <a:schemeClr val="dk1"/>
              </a:buClr>
              <a:buSzPct val="39285"/>
              <a:buFont typeface="Arial"/>
              <a:buNone/>
            </a:pPr>
            <a:r>
              <a:rPr b="1" i="1" lang="en" sz="2800">
                <a:solidFill>
                  <a:schemeClr val="dk1"/>
                </a:solidFill>
                <a:latin typeface="Trebuchet MS"/>
                <a:ea typeface="Trebuchet MS"/>
                <a:cs typeface="Trebuchet MS"/>
                <a:sym typeface="Trebuchet MS"/>
              </a:rPr>
              <a:t>New Way</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Small Group &amp; Individual Instruction</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Student Choice in where they learn best</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Teach to the Individual</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1:1 Technology</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Collaboration among ALL Stakeholders</a:t>
            </a:r>
          </a:p>
          <a:p>
            <a:pPr indent="-381000" lvl="0" marL="457200" rtl="0">
              <a:lnSpc>
                <a:spcPct val="100000"/>
              </a:lnSpc>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Daily Classroom Community Meetings - building community within the classroom and school.</a:t>
            </a:r>
          </a:p>
        </p:txBody>
      </p:sp>
      <p:pic>
        <p:nvPicPr>
          <p:cNvPr id="206" name="Shape 206"/>
          <p:cNvPicPr preferRelativeResize="0"/>
          <p:nvPr/>
        </p:nvPicPr>
        <p:blipFill>
          <a:blip r:embed="rId4">
            <a:alphaModFix/>
          </a:blip>
          <a:stretch>
            <a:fillRect/>
          </a:stretch>
        </p:blipFill>
        <p:spPr>
          <a:xfrm>
            <a:off x="1039100" y="4113824"/>
            <a:ext cx="3568200" cy="267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id="211" name="Shape 211"/>
          <p:cNvPicPr preferRelativeResize="0"/>
          <p:nvPr/>
        </p:nvPicPr>
        <p:blipFill>
          <a:blip r:embed="rId3">
            <a:alphaModFix amt="12000"/>
          </a:blip>
          <a:stretch>
            <a:fillRect/>
          </a:stretch>
        </p:blipFill>
        <p:spPr>
          <a:xfrm>
            <a:off x="0" y="267"/>
            <a:ext cx="9143999" cy="6857464"/>
          </a:xfrm>
          <a:prstGeom prst="rect">
            <a:avLst/>
          </a:prstGeom>
          <a:noFill/>
          <a:ln>
            <a:noFill/>
          </a:ln>
        </p:spPr>
      </p:pic>
      <p:sp>
        <p:nvSpPr>
          <p:cNvPr id="212" name="Shape 212"/>
          <p:cNvSpPr txBox="1"/>
          <p:nvPr/>
        </p:nvSpPr>
        <p:spPr>
          <a:xfrm>
            <a:off x="306700" y="1246900"/>
            <a:ext cx="3845700" cy="5610600"/>
          </a:xfrm>
          <a:prstGeom prst="rect">
            <a:avLst/>
          </a:prstGeom>
          <a:noFill/>
          <a:ln>
            <a:noFill/>
          </a:ln>
        </p:spPr>
        <p:txBody>
          <a:bodyPr anchorCtr="0" anchor="t" bIns="45700" lIns="91425" rIns="91425" tIns="45700">
            <a:noAutofit/>
          </a:bodyPr>
          <a:lstStyle/>
          <a:p>
            <a:pPr lvl="0" rtl="0">
              <a:lnSpc>
                <a:spcPct val="150000"/>
              </a:lnSpc>
              <a:spcBef>
                <a:spcPts val="600"/>
              </a:spcBef>
              <a:buNone/>
            </a:pPr>
            <a:r>
              <a:t/>
            </a:r>
            <a:endParaRPr sz="1800">
              <a:solidFill>
                <a:schemeClr val="dk1"/>
              </a:solidFill>
              <a:latin typeface="Trebuchet MS"/>
              <a:ea typeface="Trebuchet MS"/>
              <a:cs typeface="Trebuchet MS"/>
              <a:sym typeface="Trebuchet MS"/>
            </a:endParaRPr>
          </a:p>
          <a:p>
            <a:pPr indent="-368300" lvl="0" marL="457200" rtl="0">
              <a:lnSpc>
                <a:spcPct val="115000"/>
              </a:lnSpc>
              <a:spcBef>
                <a:spcPts val="600"/>
              </a:spcBef>
              <a:buClr>
                <a:schemeClr val="dk1"/>
              </a:buClr>
              <a:buSzPct val="100000"/>
              <a:buFont typeface="Trebuchet MS"/>
              <a:buChar char="●"/>
            </a:pPr>
            <a:r>
              <a:rPr lang="en" sz="2200">
                <a:solidFill>
                  <a:schemeClr val="dk1"/>
                </a:solidFill>
                <a:latin typeface="Trebuchet MS"/>
                <a:ea typeface="Trebuchet MS"/>
                <a:cs typeface="Trebuchet MS"/>
                <a:sym typeface="Trebuchet MS"/>
              </a:rPr>
              <a:t>Have the shared goal that students understand themselves as learners and people so that they can succeed in any environment.</a:t>
            </a:r>
          </a:p>
          <a:p>
            <a:pPr lvl="0" rtl="0">
              <a:lnSpc>
                <a:spcPct val="115000"/>
              </a:lnSpc>
              <a:spcBef>
                <a:spcPts val="600"/>
              </a:spcBef>
              <a:buNone/>
            </a:pPr>
            <a:r>
              <a:t/>
            </a:r>
            <a:endParaRPr sz="2200">
              <a:solidFill>
                <a:schemeClr val="dk1"/>
              </a:solidFill>
              <a:latin typeface="Trebuchet MS"/>
              <a:ea typeface="Trebuchet MS"/>
              <a:cs typeface="Trebuchet MS"/>
              <a:sym typeface="Trebuchet MS"/>
            </a:endParaRPr>
          </a:p>
          <a:p>
            <a:pPr indent="-368300" lvl="0" marL="457200" rtl="0">
              <a:lnSpc>
                <a:spcPct val="115000"/>
              </a:lnSpc>
              <a:spcBef>
                <a:spcPts val="600"/>
              </a:spcBef>
              <a:buClr>
                <a:schemeClr val="dk1"/>
              </a:buClr>
              <a:buSzPct val="100000"/>
              <a:buFont typeface="Trebuchet MS"/>
              <a:buChar char="●"/>
            </a:pPr>
            <a:r>
              <a:rPr lang="en" sz="2200">
                <a:solidFill>
                  <a:schemeClr val="dk1"/>
                </a:solidFill>
                <a:latin typeface="Trebuchet MS"/>
                <a:ea typeface="Trebuchet MS"/>
                <a:cs typeface="Trebuchet MS"/>
                <a:sym typeface="Trebuchet MS"/>
              </a:rPr>
              <a:t>Hosted Innovation nights so parents can experience learning the way their students do.</a:t>
            </a:r>
          </a:p>
          <a:p>
            <a:pPr lvl="0" rtl="0">
              <a:lnSpc>
                <a:spcPct val="115000"/>
              </a:lnSpc>
              <a:spcBef>
                <a:spcPts val="600"/>
              </a:spcBef>
              <a:buNone/>
            </a:pPr>
            <a:r>
              <a:t/>
            </a:r>
            <a:endParaRPr sz="1800">
              <a:solidFill>
                <a:schemeClr val="dk1"/>
              </a:solidFill>
              <a:latin typeface="Trebuchet MS"/>
              <a:ea typeface="Trebuchet MS"/>
              <a:cs typeface="Trebuchet MS"/>
              <a:sym typeface="Trebuchet MS"/>
            </a:endParaRPr>
          </a:p>
          <a:p>
            <a:pPr lvl="0" rtl="0">
              <a:lnSpc>
                <a:spcPct val="150000"/>
              </a:lnSpc>
              <a:spcBef>
                <a:spcPts val="600"/>
              </a:spcBef>
              <a:buNone/>
            </a:pPr>
            <a:r>
              <a:t/>
            </a:r>
            <a:endParaRPr sz="1800">
              <a:solidFill>
                <a:schemeClr val="dk1"/>
              </a:solidFill>
              <a:latin typeface="Trebuchet MS"/>
              <a:ea typeface="Trebuchet MS"/>
              <a:cs typeface="Trebuchet MS"/>
              <a:sym typeface="Trebuchet MS"/>
            </a:endParaRPr>
          </a:p>
          <a:p>
            <a:pPr lvl="0" rtl="0">
              <a:lnSpc>
                <a:spcPct val="150000"/>
              </a:lnSpc>
              <a:spcBef>
                <a:spcPts val="600"/>
              </a:spcBef>
              <a:buNone/>
            </a:pPr>
            <a:r>
              <a:t/>
            </a:r>
            <a:endParaRPr sz="1800">
              <a:solidFill>
                <a:schemeClr val="dk1"/>
              </a:solidFill>
              <a:latin typeface="Trebuchet MS"/>
              <a:ea typeface="Trebuchet MS"/>
              <a:cs typeface="Trebuchet MS"/>
              <a:sym typeface="Trebuchet MS"/>
            </a:endParaRPr>
          </a:p>
          <a:p>
            <a:pPr lvl="0" rtl="0">
              <a:lnSpc>
                <a:spcPct val="150000"/>
              </a:lnSpc>
              <a:spcBef>
                <a:spcPts val="600"/>
              </a:spcBef>
              <a:buNone/>
            </a:pPr>
            <a:r>
              <a:t/>
            </a:r>
            <a:endParaRPr sz="1800">
              <a:solidFill>
                <a:schemeClr val="dk1"/>
              </a:solidFill>
              <a:latin typeface="Trebuchet MS"/>
              <a:ea typeface="Trebuchet MS"/>
              <a:cs typeface="Trebuchet MS"/>
              <a:sym typeface="Trebuchet MS"/>
            </a:endParaRPr>
          </a:p>
          <a:p>
            <a:pPr lvl="0" rtl="0">
              <a:spcBef>
                <a:spcPts val="0"/>
              </a:spcBef>
              <a:buNone/>
            </a:pPr>
            <a:r>
              <a:t/>
            </a:r>
            <a:endParaRPr b="1" sz="3600">
              <a:solidFill>
                <a:schemeClr val="dk1"/>
              </a:solidFill>
              <a:latin typeface="Trebuchet MS"/>
              <a:ea typeface="Trebuchet MS"/>
              <a:cs typeface="Trebuchet MS"/>
              <a:sym typeface="Trebuchet MS"/>
            </a:endParaRPr>
          </a:p>
          <a:p>
            <a:pPr lvl="0" rtl="0">
              <a:spcBef>
                <a:spcPts val="600"/>
              </a:spcBef>
              <a:buNone/>
            </a:pPr>
            <a:r>
              <a:rPr b="1" i="1" lang="en" sz="2400">
                <a:solidFill>
                  <a:schemeClr val="dk1"/>
                </a:solidFill>
              </a:rPr>
              <a:t> </a:t>
            </a:r>
            <a:r>
              <a:rPr b="1" i="1" lang="en" sz="3600">
                <a:solidFill>
                  <a:schemeClr val="dk1"/>
                </a:solidFill>
                <a:latin typeface="Calibri"/>
                <a:ea typeface="Calibri"/>
                <a:cs typeface="Calibri"/>
                <a:sym typeface="Calibri"/>
              </a:rPr>
              <a:t>    </a:t>
            </a:r>
            <a:r>
              <a:rPr b="1" i="1" lang="en" sz="3000">
                <a:solidFill>
                  <a:schemeClr val="dk1"/>
                </a:solidFill>
                <a:latin typeface="Calibri"/>
                <a:ea typeface="Calibri"/>
                <a:cs typeface="Calibri"/>
                <a:sym typeface="Calibri"/>
              </a:rPr>
              <a:t>  </a:t>
            </a:r>
          </a:p>
        </p:txBody>
      </p:sp>
      <p:sp>
        <p:nvSpPr>
          <p:cNvPr id="213" name="Shape 213"/>
          <p:cNvSpPr txBox="1"/>
          <p:nvPr/>
        </p:nvSpPr>
        <p:spPr>
          <a:xfrm>
            <a:off x="238050" y="467350"/>
            <a:ext cx="8603700" cy="779400"/>
          </a:xfrm>
          <a:prstGeom prst="rect">
            <a:avLst/>
          </a:prstGeom>
          <a:noFill/>
          <a:ln>
            <a:noFill/>
          </a:ln>
        </p:spPr>
        <p:txBody>
          <a:bodyPr anchorCtr="0" anchor="t" bIns="91425" lIns="91425" rIns="91425" tIns="91425">
            <a:noAutofit/>
          </a:bodyPr>
          <a:lstStyle/>
          <a:p>
            <a:pPr indent="158750" lvl="0" rtl="0" algn="ctr">
              <a:spcBef>
                <a:spcPts val="0"/>
              </a:spcBef>
              <a:buClr>
                <a:schemeClr val="dk1"/>
              </a:buClr>
              <a:buSzPct val="30555"/>
              <a:buFont typeface="Arial"/>
              <a:buNone/>
            </a:pPr>
            <a:r>
              <a:rPr b="1" lang="en" sz="3600">
                <a:solidFill>
                  <a:schemeClr val="dk1"/>
                </a:solidFill>
                <a:latin typeface="Trebuchet MS"/>
                <a:ea typeface="Trebuchet MS"/>
                <a:cs typeface="Trebuchet MS"/>
                <a:sym typeface="Trebuchet MS"/>
              </a:rPr>
              <a:t>Changes For Students, Parents, and Teachers</a:t>
            </a:r>
          </a:p>
        </p:txBody>
      </p:sp>
      <p:pic>
        <p:nvPicPr>
          <p:cNvPr id="214" name="Shape 214"/>
          <p:cNvPicPr preferRelativeResize="0"/>
          <p:nvPr/>
        </p:nvPicPr>
        <p:blipFill rotWithShape="1">
          <a:blip r:embed="rId4">
            <a:alphaModFix/>
          </a:blip>
          <a:srcRect b="6483" l="0" r="0" t="2325"/>
          <a:stretch/>
        </p:blipFill>
        <p:spPr>
          <a:xfrm>
            <a:off x="4339600" y="1872625"/>
            <a:ext cx="4652575" cy="4397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Shape 219"/>
          <p:cNvPicPr preferRelativeResize="0"/>
          <p:nvPr/>
        </p:nvPicPr>
        <p:blipFill>
          <a:blip r:embed="rId3">
            <a:alphaModFix amt="12000"/>
          </a:blip>
          <a:stretch>
            <a:fillRect/>
          </a:stretch>
        </p:blipFill>
        <p:spPr>
          <a:xfrm>
            <a:off x="0" y="267"/>
            <a:ext cx="9143999" cy="6857464"/>
          </a:xfrm>
          <a:prstGeom prst="rect">
            <a:avLst/>
          </a:prstGeom>
          <a:noFill/>
          <a:ln>
            <a:noFill/>
          </a:ln>
        </p:spPr>
      </p:pic>
      <p:sp>
        <p:nvSpPr>
          <p:cNvPr id="220" name="Shape 220"/>
          <p:cNvSpPr txBox="1"/>
          <p:nvPr/>
        </p:nvSpPr>
        <p:spPr>
          <a:xfrm>
            <a:off x="306700" y="1246900"/>
            <a:ext cx="8398800" cy="5610600"/>
          </a:xfrm>
          <a:prstGeom prst="rect">
            <a:avLst/>
          </a:prstGeom>
          <a:noFill/>
          <a:ln>
            <a:noFill/>
          </a:ln>
        </p:spPr>
        <p:txBody>
          <a:bodyPr anchorCtr="0" anchor="t" bIns="45700" lIns="91425" rIns="91425" tIns="45700">
            <a:noAutofit/>
          </a:bodyPr>
          <a:lstStyle/>
          <a:p>
            <a:pPr lvl="0" rtl="0">
              <a:lnSpc>
                <a:spcPct val="150000"/>
              </a:lnSpc>
              <a:spcBef>
                <a:spcPts val="600"/>
              </a:spcBef>
              <a:buNone/>
            </a:pPr>
            <a:r>
              <a:t/>
            </a:r>
            <a:endParaRPr sz="1800">
              <a:solidFill>
                <a:schemeClr val="dk1"/>
              </a:solidFill>
              <a:latin typeface="Trebuchet MS"/>
              <a:ea typeface="Trebuchet MS"/>
              <a:cs typeface="Trebuchet MS"/>
              <a:sym typeface="Trebuchet MS"/>
            </a:endParaRPr>
          </a:p>
          <a:p>
            <a:pPr indent="-381000" lvl="0" marL="457200" rtl="0">
              <a:lnSpc>
                <a:spcPct val="115000"/>
              </a:lnSpc>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Set weekly meetings for grade level teams to meet, reflect, set goals, and collaborate in order to hold each other accountable.</a:t>
            </a:r>
          </a:p>
        </p:txBody>
      </p:sp>
      <p:sp>
        <p:nvSpPr>
          <p:cNvPr id="221" name="Shape 221"/>
          <p:cNvSpPr txBox="1"/>
          <p:nvPr/>
        </p:nvSpPr>
        <p:spPr>
          <a:xfrm>
            <a:off x="238050" y="467350"/>
            <a:ext cx="8603700" cy="779400"/>
          </a:xfrm>
          <a:prstGeom prst="rect">
            <a:avLst/>
          </a:prstGeom>
          <a:noFill/>
          <a:ln>
            <a:noFill/>
          </a:ln>
        </p:spPr>
        <p:txBody>
          <a:bodyPr anchorCtr="0" anchor="t" bIns="91425" lIns="91425" rIns="91425" tIns="91425">
            <a:noAutofit/>
          </a:bodyPr>
          <a:lstStyle/>
          <a:p>
            <a:pPr indent="158750" lvl="0" rtl="0" algn="ctr">
              <a:spcBef>
                <a:spcPts val="0"/>
              </a:spcBef>
              <a:buClr>
                <a:schemeClr val="dk1"/>
              </a:buClr>
              <a:buSzPct val="30555"/>
              <a:buFont typeface="Arial"/>
              <a:buNone/>
            </a:pPr>
            <a:r>
              <a:rPr b="1" lang="en" sz="3600">
                <a:solidFill>
                  <a:schemeClr val="dk1"/>
                </a:solidFill>
                <a:latin typeface="Trebuchet MS"/>
                <a:ea typeface="Trebuchet MS"/>
                <a:cs typeface="Trebuchet MS"/>
                <a:sym typeface="Trebuchet MS"/>
              </a:rPr>
              <a:t>Changes For Students, Parents, and Teachers</a:t>
            </a:r>
          </a:p>
        </p:txBody>
      </p:sp>
      <p:pic>
        <p:nvPicPr>
          <p:cNvPr id="222" name="Shape 222"/>
          <p:cNvPicPr preferRelativeResize="0"/>
          <p:nvPr/>
        </p:nvPicPr>
        <p:blipFill>
          <a:blip r:embed="rId4">
            <a:alphaModFix/>
          </a:blip>
          <a:stretch>
            <a:fillRect/>
          </a:stretch>
        </p:blipFill>
        <p:spPr>
          <a:xfrm>
            <a:off x="713324" y="3100125"/>
            <a:ext cx="7472074" cy="3509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descr="Footer 4.pdf" id="227" name="Shape 227"/>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28" name="Shape 228"/>
          <p:cNvPicPr preferRelativeResize="0"/>
          <p:nvPr/>
        </p:nvPicPr>
        <p:blipFill>
          <a:blip r:embed="rId4">
            <a:alphaModFix/>
          </a:blip>
          <a:stretch>
            <a:fillRect/>
          </a:stretch>
        </p:blipFill>
        <p:spPr>
          <a:xfrm>
            <a:off x="332150" y="1778075"/>
            <a:ext cx="3985124" cy="2989727"/>
          </a:xfrm>
          <a:prstGeom prst="rect">
            <a:avLst/>
          </a:prstGeom>
          <a:noFill/>
          <a:ln>
            <a:noFill/>
          </a:ln>
        </p:spPr>
      </p:pic>
      <p:sp>
        <p:nvSpPr>
          <p:cNvPr id="229" name="Shape 229"/>
          <p:cNvSpPr txBox="1"/>
          <p:nvPr/>
        </p:nvSpPr>
        <p:spPr>
          <a:xfrm>
            <a:off x="268950" y="440075"/>
            <a:ext cx="8642700" cy="1137000"/>
          </a:xfrm>
          <a:prstGeom prst="rect">
            <a:avLst/>
          </a:prstGeom>
          <a:noFill/>
          <a:ln>
            <a:noFill/>
          </a:ln>
        </p:spPr>
        <p:txBody>
          <a:bodyPr anchorCtr="0" anchor="t" bIns="91425" lIns="91425" rIns="91425" tIns="91425">
            <a:noAutofit/>
          </a:bodyPr>
          <a:lstStyle/>
          <a:p>
            <a:pPr lvl="0" algn="ctr">
              <a:spcBef>
                <a:spcPts val="0"/>
              </a:spcBef>
              <a:buNone/>
            </a:pPr>
            <a:r>
              <a:rPr lang="en" sz="3000">
                <a:latin typeface="Trebuchet MS"/>
                <a:ea typeface="Trebuchet MS"/>
                <a:cs typeface="Trebuchet MS"/>
                <a:sym typeface="Trebuchet MS"/>
              </a:rPr>
              <a:t>In Spring 2016, Irving Park was the </a:t>
            </a:r>
            <a:r>
              <a:rPr lang="en" sz="3000">
                <a:latin typeface="Trebuchet MS"/>
                <a:ea typeface="Trebuchet MS"/>
                <a:cs typeface="Trebuchet MS"/>
                <a:sym typeface="Trebuchet MS"/>
              </a:rPr>
              <a:t>recipient</a:t>
            </a:r>
            <a:r>
              <a:rPr lang="en" sz="3000">
                <a:latin typeface="Trebuchet MS"/>
                <a:ea typeface="Trebuchet MS"/>
                <a:cs typeface="Trebuchet MS"/>
                <a:sym typeface="Trebuchet MS"/>
              </a:rPr>
              <a:t> of a $280,000 Breakthrough Schools Grant</a:t>
            </a:r>
          </a:p>
        </p:txBody>
      </p:sp>
      <p:pic>
        <p:nvPicPr>
          <p:cNvPr id="230" name="Shape 230"/>
          <p:cNvPicPr preferRelativeResize="0"/>
          <p:nvPr/>
        </p:nvPicPr>
        <p:blipFill>
          <a:blip r:embed="rId5">
            <a:alphaModFix/>
          </a:blip>
          <a:stretch>
            <a:fillRect/>
          </a:stretch>
        </p:blipFill>
        <p:spPr>
          <a:xfrm>
            <a:off x="4865400" y="1778987"/>
            <a:ext cx="3985125" cy="2987875"/>
          </a:xfrm>
          <a:prstGeom prst="rect">
            <a:avLst/>
          </a:prstGeom>
          <a:noFill/>
          <a:ln>
            <a:noFill/>
          </a:ln>
        </p:spPr>
      </p:pic>
      <p:sp>
        <p:nvSpPr>
          <p:cNvPr id="231" name="Shape 231"/>
          <p:cNvSpPr txBox="1"/>
          <p:nvPr/>
        </p:nvSpPr>
        <p:spPr>
          <a:xfrm>
            <a:off x="788550" y="5244350"/>
            <a:ext cx="7566900" cy="1283700"/>
          </a:xfrm>
          <a:prstGeom prst="rect">
            <a:avLst/>
          </a:prstGeom>
          <a:noFill/>
          <a:ln>
            <a:noFill/>
          </a:ln>
        </p:spPr>
        <p:txBody>
          <a:bodyPr anchorCtr="0" anchor="t" bIns="91425" lIns="91425" rIns="91425" tIns="91425">
            <a:noAutofit/>
          </a:bodyPr>
          <a:lstStyle/>
          <a:p>
            <a:pPr lvl="0" algn="ctr">
              <a:spcBef>
                <a:spcPts val="0"/>
              </a:spcBef>
              <a:buNone/>
            </a:pPr>
            <a:r>
              <a:rPr lang="en" sz="2400">
                <a:latin typeface="Trebuchet MS"/>
                <a:ea typeface="Trebuchet MS"/>
                <a:cs typeface="Trebuchet MS"/>
                <a:sym typeface="Trebuchet MS"/>
              </a:rPr>
              <a:t>What other results have we seen?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descr="Footer 3.pdf" id="236" name="Shape 23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7" name="Shape 237"/>
          <p:cNvSpPr txBox="1"/>
          <p:nvPr/>
        </p:nvSpPr>
        <p:spPr>
          <a:xfrm>
            <a:off x="678000" y="179150"/>
            <a:ext cx="77880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Decrease in Behavior Referrals</a:t>
            </a:r>
          </a:p>
        </p:txBody>
      </p:sp>
      <p:sp>
        <p:nvSpPr>
          <p:cNvPr id="238" name="Shape 238"/>
          <p:cNvSpPr txBox="1"/>
          <p:nvPr/>
        </p:nvSpPr>
        <p:spPr>
          <a:xfrm>
            <a:off x="292800" y="1269575"/>
            <a:ext cx="8558400" cy="4896900"/>
          </a:xfrm>
          <a:prstGeom prst="rect">
            <a:avLst/>
          </a:prstGeom>
          <a:noFill/>
          <a:ln>
            <a:noFill/>
          </a:ln>
        </p:spPr>
        <p:txBody>
          <a:bodyPr anchorCtr="0" anchor="t" bIns="91425" lIns="91425" rIns="91425" tIns="91425">
            <a:noAutofit/>
          </a:bodyPr>
          <a:lstStyle/>
          <a:p>
            <a:pPr lvl="0" rtl="0" algn="ctr">
              <a:spcBef>
                <a:spcPts val="600"/>
              </a:spcBef>
              <a:buNone/>
            </a:pPr>
            <a:r>
              <a:t/>
            </a:r>
            <a:endParaRPr>
              <a:latin typeface="Trebuchet MS"/>
              <a:ea typeface="Trebuchet MS"/>
              <a:cs typeface="Trebuchet MS"/>
              <a:sym typeface="Trebuchet MS"/>
            </a:endParaRPr>
          </a:p>
          <a:p>
            <a:pPr lvl="0" rtl="0">
              <a:spcBef>
                <a:spcPts val="0"/>
              </a:spcBef>
              <a:buNone/>
            </a:pPr>
            <a:r>
              <a:t/>
            </a:r>
            <a:endParaRPr sz="1800">
              <a:latin typeface="Trebuchet MS"/>
              <a:ea typeface="Trebuchet MS"/>
              <a:cs typeface="Trebuchet MS"/>
              <a:sym typeface="Trebuchet MS"/>
            </a:endParaRPr>
          </a:p>
          <a:p>
            <a:pPr lvl="0" rtl="0">
              <a:spcBef>
                <a:spcPts val="0"/>
              </a:spcBef>
              <a:buNone/>
            </a:pPr>
            <a:r>
              <a:t/>
            </a:r>
            <a:endParaRPr sz="1800">
              <a:latin typeface="Trebuchet MS"/>
              <a:ea typeface="Trebuchet MS"/>
              <a:cs typeface="Trebuchet MS"/>
              <a:sym typeface="Trebuchet MS"/>
            </a:endParaRPr>
          </a:p>
        </p:txBody>
      </p:sp>
      <p:sp>
        <p:nvSpPr>
          <p:cNvPr id="239" name="Shape 239"/>
          <p:cNvSpPr/>
          <p:nvPr/>
        </p:nvSpPr>
        <p:spPr>
          <a:xfrm>
            <a:off x="5259925" y="3207900"/>
            <a:ext cx="1688400" cy="2029200"/>
          </a:xfrm>
          <a:prstGeom prst="downArrow">
            <a:avLst>
              <a:gd fmla="val 50000" name="adj1"/>
              <a:gd fmla="val 50000" name="adj2"/>
            </a:avLst>
          </a:prstGeom>
          <a:solidFill>
            <a:srgbClr val="1F529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40" name="Shape 240"/>
          <p:cNvSpPr txBox="1"/>
          <p:nvPr/>
        </p:nvSpPr>
        <p:spPr>
          <a:xfrm>
            <a:off x="4760875" y="1530275"/>
            <a:ext cx="2686500" cy="1802400"/>
          </a:xfrm>
          <a:prstGeom prst="rect">
            <a:avLst/>
          </a:prstGeom>
          <a:noFill/>
          <a:ln>
            <a:noFill/>
          </a:ln>
        </p:spPr>
        <p:txBody>
          <a:bodyPr anchorCtr="0" anchor="t" bIns="91425" lIns="91425" rIns="91425" tIns="91425">
            <a:noAutofit/>
          </a:bodyPr>
          <a:lstStyle/>
          <a:p>
            <a:pPr lvl="0" rtl="0" algn="ctr">
              <a:spcBef>
                <a:spcPts val="600"/>
              </a:spcBef>
              <a:buNone/>
            </a:pPr>
            <a:r>
              <a:rPr lang="en" sz="2400">
                <a:solidFill>
                  <a:schemeClr val="dk1"/>
                </a:solidFill>
                <a:latin typeface="Trebuchet MS"/>
                <a:ea typeface="Trebuchet MS"/>
                <a:cs typeface="Trebuchet MS"/>
                <a:sym typeface="Trebuchet MS"/>
              </a:rPr>
              <a:t>Decrease in office referrals by </a:t>
            </a:r>
          </a:p>
          <a:p>
            <a:pPr lvl="0" rtl="0" algn="ctr">
              <a:spcBef>
                <a:spcPts val="600"/>
              </a:spcBef>
              <a:buNone/>
            </a:pPr>
            <a:r>
              <a:rPr lang="en" sz="2400">
                <a:solidFill>
                  <a:schemeClr val="dk1"/>
                </a:solidFill>
                <a:latin typeface="Trebuchet MS"/>
                <a:ea typeface="Trebuchet MS"/>
                <a:cs typeface="Trebuchet MS"/>
                <a:sym typeface="Trebuchet MS"/>
              </a:rPr>
              <a:t>20% </a:t>
            </a:r>
          </a:p>
        </p:txBody>
      </p:sp>
      <p:sp>
        <p:nvSpPr>
          <p:cNvPr id="241" name="Shape 241"/>
          <p:cNvSpPr/>
          <p:nvPr/>
        </p:nvSpPr>
        <p:spPr>
          <a:xfrm>
            <a:off x="2125025" y="3207900"/>
            <a:ext cx="1688400" cy="2029200"/>
          </a:xfrm>
          <a:prstGeom prst="downArrow">
            <a:avLst>
              <a:gd fmla="val 50000" name="adj1"/>
              <a:gd fmla="val 50000" name="adj2"/>
            </a:avLst>
          </a:prstGeom>
          <a:solidFill>
            <a:srgbClr val="1F529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42" name="Shape 242"/>
          <p:cNvSpPr txBox="1"/>
          <p:nvPr/>
        </p:nvSpPr>
        <p:spPr>
          <a:xfrm>
            <a:off x="1886675" y="1322150"/>
            <a:ext cx="2301000" cy="1659000"/>
          </a:xfrm>
          <a:prstGeom prst="rect">
            <a:avLst/>
          </a:prstGeom>
          <a:noFill/>
          <a:ln>
            <a:noFill/>
          </a:ln>
        </p:spPr>
        <p:txBody>
          <a:bodyPr anchorCtr="0" anchor="t" bIns="91425" lIns="91425" rIns="91425" tIns="91425">
            <a:noAutofit/>
          </a:bodyPr>
          <a:lstStyle/>
          <a:p>
            <a:pPr lvl="0" rtl="0" algn="ctr">
              <a:spcBef>
                <a:spcPts val="600"/>
              </a:spcBef>
              <a:buNone/>
            </a:pPr>
            <a:r>
              <a:rPr lang="en" sz="2400">
                <a:solidFill>
                  <a:schemeClr val="dk1"/>
                </a:solidFill>
                <a:latin typeface="Trebuchet MS"/>
                <a:ea typeface="Trebuchet MS"/>
                <a:cs typeface="Trebuchet MS"/>
                <a:sym typeface="Trebuchet MS"/>
              </a:rPr>
              <a:t>Decrease in the number of suspensions by 43% </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descr="Footer 3.pdf" id="247" name="Shape 24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8" name="Shape 248"/>
          <p:cNvSpPr txBox="1"/>
          <p:nvPr/>
        </p:nvSpPr>
        <p:spPr>
          <a:xfrm>
            <a:off x="678000" y="179150"/>
            <a:ext cx="77880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Minimization of Summer Loss</a:t>
            </a:r>
          </a:p>
        </p:txBody>
      </p:sp>
      <p:sp>
        <p:nvSpPr>
          <p:cNvPr id="249" name="Shape 249"/>
          <p:cNvSpPr txBox="1"/>
          <p:nvPr/>
        </p:nvSpPr>
        <p:spPr>
          <a:xfrm>
            <a:off x="292800" y="1269575"/>
            <a:ext cx="8558400" cy="4896900"/>
          </a:xfrm>
          <a:prstGeom prst="rect">
            <a:avLst/>
          </a:prstGeom>
          <a:noFill/>
          <a:ln>
            <a:noFill/>
          </a:ln>
        </p:spPr>
        <p:txBody>
          <a:bodyPr anchorCtr="0" anchor="t" bIns="91425" lIns="91425" rIns="91425" tIns="91425">
            <a:noAutofit/>
          </a:bodyPr>
          <a:lstStyle/>
          <a:p>
            <a:pPr lvl="0" rtl="0" algn="ctr">
              <a:spcBef>
                <a:spcPts val="600"/>
              </a:spcBef>
              <a:buNone/>
            </a:pPr>
            <a:r>
              <a:t/>
            </a:r>
            <a:endParaRPr>
              <a:latin typeface="Trebuchet MS"/>
              <a:ea typeface="Trebuchet MS"/>
              <a:cs typeface="Trebuchet MS"/>
              <a:sym typeface="Trebuchet MS"/>
            </a:endParaRPr>
          </a:p>
          <a:p>
            <a:pPr lvl="0" rtl="0">
              <a:spcBef>
                <a:spcPts val="0"/>
              </a:spcBef>
              <a:buNone/>
            </a:pPr>
            <a:r>
              <a:t/>
            </a:r>
            <a:endParaRPr sz="1800">
              <a:latin typeface="Trebuchet MS"/>
              <a:ea typeface="Trebuchet MS"/>
              <a:cs typeface="Trebuchet MS"/>
              <a:sym typeface="Trebuchet MS"/>
            </a:endParaRPr>
          </a:p>
          <a:p>
            <a:pPr lvl="0" rtl="0">
              <a:spcBef>
                <a:spcPts val="0"/>
              </a:spcBef>
              <a:buNone/>
            </a:pPr>
            <a:r>
              <a:t/>
            </a:r>
            <a:endParaRPr sz="1800">
              <a:latin typeface="Trebuchet MS"/>
              <a:ea typeface="Trebuchet MS"/>
              <a:cs typeface="Trebuchet MS"/>
              <a:sym typeface="Trebuchet MS"/>
            </a:endParaRPr>
          </a:p>
        </p:txBody>
      </p:sp>
      <p:pic>
        <p:nvPicPr>
          <p:cNvPr descr="Screen Shot 2017-06-13 at 10.39.00 AM.png" id="250" name="Shape 250"/>
          <p:cNvPicPr preferRelativeResize="0"/>
          <p:nvPr/>
        </p:nvPicPr>
        <p:blipFill>
          <a:blip r:embed="rId4">
            <a:alphaModFix/>
          </a:blip>
          <a:stretch>
            <a:fillRect/>
          </a:stretch>
        </p:blipFill>
        <p:spPr>
          <a:xfrm>
            <a:off x="1007478" y="1370478"/>
            <a:ext cx="3808228" cy="4695100"/>
          </a:xfrm>
          <a:prstGeom prst="rect">
            <a:avLst/>
          </a:prstGeom>
          <a:noFill/>
          <a:ln>
            <a:noFill/>
          </a:ln>
        </p:spPr>
      </p:pic>
      <p:pic>
        <p:nvPicPr>
          <p:cNvPr descr="Screen Shot 2017-06-13 at 10.38.43 AM.png" id="251" name="Shape 251"/>
          <p:cNvPicPr preferRelativeResize="0"/>
          <p:nvPr/>
        </p:nvPicPr>
        <p:blipFill>
          <a:blip r:embed="rId5">
            <a:alphaModFix/>
          </a:blip>
          <a:stretch>
            <a:fillRect/>
          </a:stretch>
        </p:blipFill>
        <p:spPr>
          <a:xfrm>
            <a:off x="4919425" y="1370475"/>
            <a:ext cx="3596325" cy="4523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pic>
        <p:nvPicPr>
          <p:cNvPr descr="Footer 4.pdf" id="256" name="Shape 25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7" name="Shape 257"/>
          <p:cNvSpPr txBox="1"/>
          <p:nvPr/>
        </p:nvSpPr>
        <p:spPr>
          <a:xfrm>
            <a:off x="665950" y="152550"/>
            <a:ext cx="8157000" cy="687300"/>
          </a:xfrm>
          <a:prstGeom prst="rect">
            <a:avLst/>
          </a:prstGeom>
          <a:noFill/>
          <a:ln>
            <a:noFill/>
          </a:ln>
        </p:spPr>
        <p:txBody>
          <a:bodyPr anchorCtr="0" anchor="ctr" bIns="91425" lIns="91425" rIns="91425" tIns="91425">
            <a:noAutofit/>
          </a:bodyPr>
          <a:lstStyle/>
          <a:p>
            <a:pPr lvl="0" rtl="0">
              <a:spcBef>
                <a:spcPts val="0"/>
              </a:spcBef>
              <a:buNone/>
            </a:pPr>
            <a:r>
              <a:rPr b="1" lang="en" sz="3600">
                <a:solidFill>
                  <a:schemeClr val="dk1"/>
                </a:solidFill>
                <a:latin typeface="Trebuchet MS"/>
                <a:ea typeface="Trebuchet MS"/>
                <a:cs typeface="Trebuchet MS"/>
                <a:sym typeface="Trebuchet MS"/>
              </a:rPr>
              <a:t>Reading Outcomes (Spring to Spring)</a:t>
            </a:r>
          </a:p>
        </p:txBody>
      </p:sp>
      <p:sp>
        <p:nvSpPr>
          <p:cNvPr id="258" name="Shape 258"/>
          <p:cNvSpPr txBox="1"/>
          <p:nvPr/>
        </p:nvSpPr>
        <p:spPr>
          <a:xfrm>
            <a:off x="296000" y="1075200"/>
            <a:ext cx="4312800" cy="4707600"/>
          </a:xfrm>
          <a:prstGeom prst="rect">
            <a:avLst/>
          </a:prstGeom>
          <a:noFill/>
          <a:ln>
            <a:noFill/>
          </a:ln>
        </p:spPr>
        <p:txBody>
          <a:bodyPr anchorCtr="0" anchor="t" bIns="91425" lIns="91425" rIns="91425" tIns="91425">
            <a:noAutofit/>
          </a:bodyPr>
          <a:lstStyle/>
          <a:p>
            <a:pPr lvl="0" rtl="0">
              <a:spcBef>
                <a:spcPts val="600"/>
              </a:spcBef>
              <a:buNone/>
            </a:pPr>
            <a:r>
              <a:rPr b="1" i="1" lang="en" sz="2400">
                <a:solidFill>
                  <a:schemeClr val="dk1"/>
                </a:solidFill>
                <a:latin typeface="Trebuchet MS"/>
                <a:ea typeface="Trebuchet MS"/>
                <a:cs typeface="Trebuchet MS"/>
                <a:sym typeface="Trebuchet MS"/>
              </a:rPr>
              <a:t>3rd Grade</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Students made 95% of a year’s growth on average</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60% more students made at least a year’s growth compared to last year</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75% more students made at least a year and a third’s worth of growth compared to last year</a:t>
            </a:r>
          </a:p>
        </p:txBody>
      </p:sp>
      <p:sp>
        <p:nvSpPr>
          <p:cNvPr id="259" name="Shape 259"/>
          <p:cNvSpPr txBox="1"/>
          <p:nvPr/>
        </p:nvSpPr>
        <p:spPr>
          <a:xfrm>
            <a:off x="4465600" y="1241075"/>
            <a:ext cx="4429500" cy="3712500"/>
          </a:xfrm>
          <a:prstGeom prst="rect">
            <a:avLst/>
          </a:prstGeom>
          <a:noFill/>
          <a:ln>
            <a:noFill/>
          </a:ln>
        </p:spPr>
        <p:txBody>
          <a:bodyPr anchorCtr="0" anchor="ctr" bIns="91425" lIns="91425" rIns="91425" tIns="91425">
            <a:noAutofit/>
          </a:bodyPr>
          <a:lstStyle/>
          <a:p>
            <a:pPr indent="-25401" lvl="0" marL="342900" rtl="0">
              <a:spcBef>
                <a:spcPts val="600"/>
              </a:spcBef>
              <a:buNone/>
            </a:pPr>
            <a:r>
              <a:t/>
            </a:r>
            <a:endParaRPr b="1" i="1" sz="2400">
              <a:solidFill>
                <a:schemeClr val="dk1"/>
              </a:solidFill>
              <a:latin typeface="Trebuchet MS"/>
              <a:ea typeface="Trebuchet MS"/>
              <a:cs typeface="Trebuchet MS"/>
              <a:sym typeface="Trebuchet MS"/>
            </a:endParaRPr>
          </a:p>
          <a:p>
            <a:pPr indent="-25401" lvl="0" marL="342900" rtl="0">
              <a:spcBef>
                <a:spcPts val="600"/>
              </a:spcBef>
              <a:buNone/>
            </a:pPr>
            <a:r>
              <a:rPr b="1" i="1" lang="en" sz="2400">
                <a:solidFill>
                  <a:schemeClr val="dk1"/>
                </a:solidFill>
                <a:latin typeface="Trebuchet MS"/>
                <a:ea typeface="Trebuchet MS"/>
                <a:cs typeface="Trebuchet MS"/>
                <a:sym typeface="Trebuchet MS"/>
              </a:rPr>
              <a:t>4th Grade</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Students made 111% of a year’s growth on average</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Over doubled the number of students making at least a year’s growth compared to last year</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Tripled the number of students making at least a year and a third’s worth of growth compared to last year</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descr="Footer 4.pdf" id="264" name="Shape 26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5" name="Shape 265"/>
          <p:cNvSpPr txBox="1"/>
          <p:nvPr/>
        </p:nvSpPr>
        <p:spPr>
          <a:xfrm>
            <a:off x="665950" y="152550"/>
            <a:ext cx="8157000" cy="687300"/>
          </a:xfrm>
          <a:prstGeom prst="rect">
            <a:avLst/>
          </a:prstGeom>
          <a:noFill/>
          <a:ln>
            <a:noFill/>
          </a:ln>
        </p:spPr>
        <p:txBody>
          <a:bodyPr anchorCtr="0" anchor="ctr" bIns="91425" lIns="91425" rIns="91425" tIns="91425">
            <a:noAutofit/>
          </a:bodyPr>
          <a:lstStyle/>
          <a:p>
            <a:pPr lvl="0" rtl="0" algn="ctr">
              <a:spcBef>
                <a:spcPts val="0"/>
              </a:spcBef>
              <a:buNone/>
            </a:pPr>
            <a:r>
              <a:rPr b="1" lang="en" sz="3600">
                <a:solidFill>
                  <a:schemeClr val="dk1"/>
                </a:solidFill>
                <a:latin typeface="Trebuchet MS"/>
                <a:ea typeface="Trebuchet MS"/>
                <a:cs typeface="Trebuchet MS"/>
                <a:sym typeface="Trebuchet MS"/>
              </a:rPr>
              <a:t>Math</a:t>
            </a:r>
            <a:r>
              <a:rPr b="1" lang="en" sz="3600">
                <a:solidFill>
                  <a:schemeClr val="dk1"/>
                </a:solidFill>
                <a:latin typeface="Trebuchet MS"/>
                <a:ea typeface="Trebuchet MS"/>
                <a:cs typeface="Trebuchet MS"/>
                <a:sym typeface="Trebuchet MS"/>
              </a:rPr>
              <a:t> Outcomes </a:t>
            </a:r>
          </a:p>
        </p:txBody>
      </p:sp>
      <p:sp>
        <p:nvSpPr>
          <p:cNvPr id="266" name="Shape 266"/>
          <p:cNvSpPr txBox="1"/>
          <p:nvPr/>
        </p:nvSpPr>
        <p:spPr>
          <a:xfrm>
            <a:off x="296000" y="1075200"/>
            <a:ext cx="8157000" cy="4707600"/>
          </a:xfrm>
          <a:prstGeom prst="rect">
            <a:avLst/>
          </a:prstGeom>
          <a:noFill/>
          <a:ln>
            <a:noFill/>
          </a:ln>
        </p:spPr>
        <p:txBody>
          <a:bodyPr anchorCtr="0" anchor="t" bIns="91425" lIns="91425" rIns="91425" tIns="91425">
            <a:noAutofit/>
          </a:bodyPr>
          <a:lstStyle/>
          <a:p>
            <a:pPr lvl="0" rtl="0">
              <a:spcBef>
                <a:spcPts val="600"/>
              </a:spcBef>
              <a:buNone/>
            </a:pPr>
            <a:r>
              <a:rPr b="1" i="1" lang="en" sz="2400">
                <a:solidFill>
                  <a:schemeClr val="dk1"/>
                </a:solidFill>
                <a:latin typeface="Trebuchet MS"/>
                <a:ea typeface="Trebuchet MS"/>
                <a:cs typeface="Trebuchet MS"/>
                <a:sym typeface="Trebuchet MS"/>
              </a:rPr>
              <a:t>3rd Grade and 4th Grades</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Math growth (Spring to Spring) was not as robust.  However students experienced on average, a zero RIT point loss between Spring and Fall NWEA testing. This indicates that while we might not have seen the growth that we wanted, the learning that happened was deep and retained.  </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Winter scores show an increase from year-to-year in growth.</a:t>
            </a:r>
          </a:p>
          <a:p>
            <a:pPr lvl="0" rtl="0">
              <a:spcBef>
                <a:spcPts val="600"/>
              </a:spcBef>
              <a:buNone/>
            </a:pPr>
            <a:r>
              <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descr="BLueBG.pdf" id="125" name="Shape 125"/>
          <p:cNvPicPr preferRelativeResize="0"/>
          <p:nvPr/>
        </p:nvPicPr>
        <p:blipFill rotWithShape="1">
          <a:blip r:embed="rId3">
            <a:alphaModFix/>
          </a:blip>
          <a:srcRect b="0" l="0" r="0" t="0"/>
          <a:stretch/>
        </p:blipFill>
        <p:spPr>
          <a:xfrm>
            <a:off x="2767275" y="0"/>
            <a:ext cx="6376800" cy="6858000"/>
          </a:xfrm>
          <a:prstGeom prst="rect">
            <a:avLst/>
          </a:prstGeom>
          <a:noFill/>
          <a:ln>
            <a:noFill/>
          </a:ln>
        </p:spPr>
      </p:pic>
      <p:sp>
        <p:nvSpPr>
          <p:cNvPr id="126" name="Shape 126"/>
          <p:cNvSpPr txBox="1"/>
          <p:nvPr/>
        </p:nvSpPr>
        <p:spPr>
          <a:xfrm>
            <a:off x="2767275" y="1859850"/>
            <a:ext cx="6144900" cy="2605800"/>
          </a:xfrm>
          <a:prstGeom prst="rect">
            <a:avLst/>
          </a:prstGeom>
          <a:noFill/>
          <a:ln>
            <a:noFill/>
          </a:ln>
        </p:spPr>
        <p:txBody>
          <a:bodyPr anchorCtr="0" anchor="b" bIns="91425" lIns="91425" rIns="91425" tIns="91425">
            <a:noAutofit/>
          </a:bodyPr>
          <a:lstStyle/>
          <a:p>
            <a:pPr indent="304800" lvl="0" marL="0" marR="0" rtl="0" algn="ctr">
              <a:lnSpc>
                <a:spcPct val="100000"/>
              </a:lnSpc>
              <a:spcBef>
                <a:spcPts val="0"/>
              </a:spcBef>
              <a:spcAft>
                <a:spcPts val="0"/>
              </a:spcAft>
              <a:buClr>
                <a:srgbClr val="000000"/>
              </a:buClr>
              <a:buSzPct val="25000"/>
              <a:buFont typeface="Verdana"/>
              <a:buNone/>
            </a:pPr>
            <a:r>
              <a:rPr lang="en" sz="4800">
                <a:solidFill>
                  <a:schemeClr val="lt1"/>
                </a:solidFill>
                <a:latin typeface="Trebuchet MS"/>
                <a:ea typeface="Trebuchet MS"/>
                <a:cs typeface="Trebuchet MS"/>
                <a:sym typeface="Trebuchet MS"/>
              </a:rPr>
              <a:t> Personalized Learning Journey at </a:t>
            </a:r>
          </a:p>
          <a:p>
            <a:pPr indent="304800" lvl="0" marL="0" marR="0" rtl="0" algn="ctr">
              <a:lnSpc>
                <a:spcPct val="100000"/>
              </a:lnSpc>
              <a:spcBef>
                <a:spcPts val="0"/>
              </a:spcBef>
              <a:spcAft>
                <a:spcPts val="0"/>
              </a:spcAft>
              <a:buClr>
                <a:srgbClr val="000000"/>
              </a:buClr>
              <a:buSzPct val="25000"/>
              <a:buFont typeface="Verdana"/>
              <a:buNone/>
            </a:pPr>
            <a:r>
              <a:rPr lang="en" sz="4800">
                <a:solidFill>
                  <a:schemeClr val="lt1"/>
                </a:solidFill>
                <a:latin typeface="Trebuchet MS"/>
                <a:ea typeface="Trebuchet MS"/>
                <a:cs typeface="Trebuchet MS"/>
                <a:sym typeface="Trebuchet MS"/>
              </a:rPr>
              <a:t>CICS Irving Park</a:t>
            </a:r>
          </a:p>
        </p:txBody>
      </p:sp>
      <p:sp>
        <p:nvSpPr>
          <p:cNvPr id="127" name="Shape 127"/>
          <p:cNvSpPr txBox="1"/>
          <p:nvPr/>
        </p:nvSpPr>
        <p:spPr>
          <a:xfrm>
            <a:off x="0" y="4448576"/>
            <a:ext cx="2767200" cy="1574700"/>
          </a:xfrm>
          <a:prstGeom prst="rect">
            <a:avLst/>
          </a:prstGeom>
          <a:noFill/>
          <a:ln>
            <a:noFill/>
          </a:ln>
        </p:spPr>
        <p:txBody>
          <a:bodyPr anchorCtr="0" anchor="b" bIns="91425" lIns="91425" rIns="91425" tIns="91425">
            <a:noAutofit/>
          </a:bodyPr>
          <a:lstStyle/>
          <a:p>
            <a:pPr lvl="0" rtl="0" algn="ctr">
              <a:spcBef>
                <a:spcPts val="0"/>
              </a:spcBef>
              <a:buClr>
                <a:srgbClr val="666666"/>
              </a:buClr>
              <a:buSzPct val="25000"/>
              <a:buFont typeface="Verdana"/>
              <a:buNone/>
            </a:pPr>
            <a:r>
              <a:rPr lang="en" sz="1800">
                <a:solidFill>
                  <a:schemeClr val="dk2"/>
                </a:solidFill>
                <a:latin typeface="Verdana"/>
                <a:ea typeface="Verdana"/>
                <a:cs typeface="Verdana"/>
                <a:sym typeface="Verdana"/>
              </a:rPr>
              <a:t>Claire Nolan</a:t>
            </a:r>
          </a:p>
          <a:p>
            <a:pPr lvl="0" rtl="0" algn="ctr">
              <a:spcBef>
                <a:spcPts val="0"/>
              </a:spcBef>
              <a:buClr>
                <a:srgbClr val="666666"/>
              </a:buClr>
              <a:buSzPct val="25000"/>
              <a:buFont typeface="Verdana"/>
              <a:buNone/>
            </a:pPr>
            <a:r>
              <a:rPr lang="en" sz="1800">
                <a:solidFill>
                  <a:schemeClr val="dk2"/>
                </a:solidFill>
                <a:latin typeface="Verdana"/>
                <a:ea typeface="Verdana"/>
                <a:cs typeface="Verdana"/>
                <a:sym typeface="Verdana"/>
              </a:rPr>
              <a:t>Meaghan Rohan</a:t>
            </a:r>
          </a:p>
          <a:p>
            <a:pPr lvl="0" rtl="0" algn="ctr">
              <a:spcBef>
                <a:spcPts val="0"/>
              </a:spcBef>
              <a:buClr>
                <a:srgbClr val="666666"/>
              </a:buClr>
              <a:buSzPct val="25000"/>
              <a:buFont typeface="Verdana"/>
              <a:buNone/>
            </a:pPr>
            <a:r>
              <a:rPr lang="en" sz="1800">
                <a:solidFill>
                  <a:schemeClr val="dk2"/>
                </a:solidFill>
                <a:latin typeface="Verdana"/>
                <a:ea typeface="Verdana"/>
                <a:cs typeface="Verdana"/>
                <a:sym typeface="Verdana"/>
              </a:rPr>
              <a:t>Aggie Sparrow</a:t>
            </a:r>
          </a:p>
          <a:p>
            <a:pPr lvl="0" rtl="0" algn="ctr">
              <a:spcBef>
                <a:spcPts val="0"/>
              </a:spcBef>
              <a:buClr>
                <a:srgbClr val="666666"/>
              </a:buClr>
              <a:buFont typeface="Verdana"/>
              <a:buNone/>
            </a:pPr>
            <a:r>
              <a:t/>
            </a:r>
            <a:endParaRPr sz="1800">
              <a:solidFill>
                <a:schemeClr val="dk2"/>
              </a:solidFill>
              <a:latin typeface="Verdana"/>
              <a:ea typeface="Verdana"/>
              <a:cs typeface="Verdana"/>
              <a:sym typeface="Verdana"/>
            </a:endParaRPr>
          </a:p>
          <a:p>
            <a:pPr indent="0" lvl="0" marL="0" marR="0" rtl="0" algn="l">
              <a:lnSpc>
                <a:spcPct val="100000"/>
              </a:lnSpc>
              <a:spcBef>
                <a:spcPts val="0"/>
              </a:spcBef>
              <a:spcAft>
                <a:spcPts val="0"/>
              </a:spcAft>
              <a:buClr>
                <a:srgbClr val="666666"/>
              </a:buClr>
              <a:buFont typeface="Verdana"/>
              <a:buNone/>
            </a:pPr>
            <a:r>
              <a:t/>
            </a:r>
            <a:endParaRPr sz="1800">
              <a:solidFill>
                <a:schemeClr val="dk2"/>
              </a:solidFill>
              <a:latin typeface="Verdana"/>
              <a:ea typeface="Verdana"/>
              <a:cs typeface="Verdana"/>
              <a:sym typeface="Verdana"/>
            </a:endParaRPr>
          </a:p>
        </p:txBody>
      </p:sp>
      <p:sp>
        <p:nvSpPr>
          <p:cNvPr id="128" name="Shape 128"/>
          <p:cNvSpPr txBox="1"/>
          <p:nvPr/>
        </p:nvSpPr>
        <p:spPr>
          <a:xfrm>
            <a:off x="3104150" y="5460900"/>
            <a:ext cx="5679000" cy="1002300"/>
          </a:xfrm>
          <a:prstGeom prst="rect">
            <a:avLst/>
          </a:prstGeom>
          <a:noFill/>
          <a:ln>
            <a:noFill/>
          </a:ln>
        </p:spPr>
        <p:txBody>
          <a:bodyPr anchorCtr="0" anchor="b" bIns="91425" lIns="91425" rIns="91425" tIns="91425">
            <a:noAutofit/>
          </a:bodyPr>
          <a:lstStyle/>
          <a:p>
            <a:pPr indent="304800" lvl="0" marL="0" marR="0" rtl="0" algn="ctr">
              <a:lnSpc>
                <a:spcPct val="100000"/>
              </a:lnSpc>
              <a:spcBef>
                <a:spcPts val="0"/>
              </a:spcBef>
              <a:spcAft>
                <a:spcPts val="0"/>
              </a:spcAft>
              <a:buClr>
                <a:srgbClr val="994A8B"/>
              </a:buClr>
              <a:buFont typeface="Verdana"/>
              <a:buNone/>
            </a:pPr>
            <a:r>
              <a:t/>
            </a:r>
            <a:endParaRPr>
              <a:solidFill>
                <a:schemeClr val="lt1"/>
              </a:solidFill>
              <a:latin typeface="Calibri"/>
              <a:ea typeface="Calibri"/>
              <a:cs typeface="Calibri"/>
              <a:sym typeface="Calibri"/>
            </a:endParaRPr>
          </a:p>
        </p:txBody>
      </p:sp>
      <p:pic>
        <p:nvPicPr>
          <p:cNvPr id="129" name="Shape 129"/>
          <p:cNvPicPr preferRelativeResize="0"/>
          <p:nvPr/>
        </p:nvPicPr>
        <p:blipFill>
          <a:blip r:embed="rId4">
            <a:alphaModFix/>
          </a:blip>
          <a:stretch>
            <a:fillRect/>
          </a:stretch>
        </p:blipFill>
        <p:spPr>
          <a:xfrm>
            <a:off x="383001" y="2220724"/>
            <a:ext cx="1842850" cy="1884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descr="Footer 2.pdf" id="271" name="Shape 271"/>
          <p:cNvPicPr preferRelativeResize="0"/>
          <p:nvPr/>
        </p:nvPicPr>
        <p:blipFill rotWithShape="1">
          <a:blip r:embed="rId3">
            <a:alphaModFix/>
          </a:blip>
          <a:srcRect b="0" l="0" r="0" t="0"/>
          <a:stretch/>
        </p:blipFill>
        <p:spPr>
          <a:xfrm>
            <a:off x="49125" y="0"/>
            <a:ext cx="9144000" cy="6858000"/>
          </a:xfrm>
          <a:prstGeom prst="rect">
            <a:avLst/>
          </a:prstGeom>
          <a:noFill/>
          <a:ln>
            <a:noFill/>
          </a:ln>
        </p:spPr>
      </p:pic>
      <p:sp>
        <p:nvSpPr>
          <p:cNvPr id="272" name="Shape 272"/>
          <p:cNvSpPr txBox="1"/>
          <p:nvPr/>
        </p:nvSpPr>
        <p:spPr>
          <a:xfrm>
            <a:off x="-130725" y="71375"/>
            <a:ext cx="95037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Winter Scores 3 Year Comparison</a:t>
            </a:r>
          </a:p>
        </p:txBody>
      </p:sp>
      <p:pic>
        <p:nvPicPr>
          <p:cNvPr id="273" name="Shape 273" title="Chart"/>
          <p:cNvPicPr preferRelativeResize="0"/>
          <p:nvPr/>
        </p:nvPicPr>
        <p:blipFill>
          <a:blip r:embed="rId4">
            <a:alphaModFix/>
          </a:blip>
          <a:stretch>
            <a:fillRect/>
          </a:stretch>
        </p:blipFill>
        <p:spPr>
          <a:xfrm>
            <a:off x="0" y="1473125"/>
            <a:ext cx="9143998" cy="4478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Shape 278"/>
          <p:cNvPicPr preferRelativeResize="0"/>
          <p:nvPr/>
        </p:nvPicPr>
        <p:blipFill>
          <a:blip r:embed="rId3">
            <a:alphaModFix amt="12000"/>
          </a:blip>
          <a:stretch>
            <a:fillRect/>
          </a:stretch>
        </p:blipFill>
        <p:spPr>
          <a:xfrm>
            <a:off x="0" y="267"/>
            <a:ext cx="9143999" cy="6857464"/>
          </a:xfrm>
          <a:prstGeom prst="rect">
            <a:avLst/>
          </a:prstGeom>
          <a:noFill/>
          <a:ln>
            <a:noFill/>
          </a:ln>
        </p:spPr>
      </p:pic>
      <p:sp>
        <p:nvSpPr>
          <p:cNvPr id="279" name="Shape 279"/>
          <p:cNvSpPr txBox="1"/>
          <p:nvPr/>
        </p:nvSpPr>
        <p:spPr>
          <a:xfrm>
            <a:off x="3752950" y="1359900"/>
            <a:ext cx="5195400" cy="5165700"/>
          </a:xfrm>
          <a:prstGeom prst="rect">
            <a:avLst/>
          </a:prstGeom>
          <a:noFill/>
          <a:ln>
            <a:noFill/>
          </a:ln>
        </p:spPr>
        <p:txBody>
          <a:bodyPr anchorCtr="0" anchor="t" bIns="45700" lIns="91425" rIns="91425" tIns="45700">
            <a:noAutofit/>
          </a:bodyPr>
          <a:lstStyle/>
          <a:p>
            <a:pPr lvl="0" rtl="0">
              <a:lnSpc>
                <a:spcPct val="115000"/>
              </a:lnSpc>
              <a:spcBef>
                <a:spcPts val="600"/>
              </a:spcBef>
              <a:buNone/>
            </a:pPr>
            <a:r>
              <a:t/>
            </a:r>
            <a:endParaRPr sz="1800">
              <a:solidFill>
                <a:schemeClr val="dk1"/>
              </a:solidFill>
              <a:latin typeface="Trebuchet MS"/>
              <a:ea typeface="Trebuchet MS"/>
              <a:cs typeface="Trebuchet MS"/>
              <a:sym typeface="Trebuchet MS"/>
            </a:endParaRPr>
          </a:p>
          <a:p>
            <a:pPr indent="-355600" lvl="0" marL="457200" rtl="0">
              <a:lnSpc>
                <a:spcPct val="115000"/>
              </a:lnSpc>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We implemented our model school-wide in all classrooms K-8</a:t>
            </a:r>
          </a:p>
          <a:p>
            <a:pPr indent="-355600" lvl="0" marL="457200" rtl="0">
              <a:lnSpc>
                <a:spcPct val="115000"/>
              </a:lnSpc>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Puma Reads &amp; Puma Solves in grades K-5</a:t>
            </a:r>
          </a:p>
          <a:p>
            <a:pPr indent="-355600" lvl="0" marL="457200" rtl="0">
              <a:lnSpc>
                <a:spcPct val="115000"/>
              </a:lnSpc>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Began using Summit Learning Platform in grades 6-8</a:t>
            </a:r>
          </a:p>
          <a:p>
            <a:pPr indent="-355600" lvl="0" marL="457200" rtl="0">
              <a:lnSpc>
                <a:spcPct val="115000"/>
              </a:lnSpc>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Piloted Learner Profile using Thrively in grades 3-4</a:t>
            </a:r>
          </a:p>
          <a:p>
            <a:pPr indent="-355600" lvl="0" marL="457200" rtl="0">
              <a:lnSpc>
                <a:spcPct val="115000"/>
              </a:lnSpc>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School-wide Innovation Nights</a:t>
            </a:r>
          </a:p>
          <a:p>
            <a:pPr indent="-355600" lvl="0" marL="457200" rtl="0">
              <a:lnSpc>
                <a:spcPct val="115000"/>
              </a:lnSpc>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Hosted multiple school visits to showcase our model</a:t>
            </a:r>
          </a:p>
          <a:p>
            <a:pPr lvl="0" rtl="0">
              <a:lnSpc>
                <a:spcPct val="115000"/>
              </a:lnSpc>
              <a:spcBef>
                <a:spcPts val="600"/>
              </a:spcBef>
              <a:buNone/>
            </a:pPr>
            <a:r>
              <a:t/>
            </a:r>
            <a:endParaRPr sz="2000">
              <a:solidFill>
                <a:schemeClr val="dk1"/>
              </a:solidFill>
              <a:latin typeface="Trebuchet MS"/>
              <a:ea typeface="Trebuchet MS"/>
              <a:cs typeface="Trebuchet MS"/>
              <a:sym typeface="Trebuchet MS"/>
            </a:endParaRPr>
          </a:p>
          <a:p>
            <a:pPr lvl="0" rtl="0">
              <a:spcBef>
                <a:spcPts val="0"/>
              </a:spcBef>
              <a:buNone/>
            </a:pPr>
            <a:r>
              <a:t/>
            </a:r>
            <a:endParaRPr b="1" sz="3600">
              <a:solidFill>
                <a:schemeClr val="dk1"/>
              </a:solidFill>
              <a:latin typeface="Trebuchet MS"/>
              <a:ea typeface="Trebuchet MS"/>
              <a:cs typeface="Trebuchet MS"/>
              <a:sym typeface="Trebuchet MS"/>
            </a:endParaRPr>
          </a:p>
          <a:p>
            <a:pPr lvl="0" rtl="0">
              <a:spcBef>
                <a:spcPts val="600"/>
              </a:spcBef>
              <a:buNone/>
            </a:pPr>
            <a:r>
              <a:rPr b="1" i="1" lang="en" sz="2400">
                <a:solidFill>
                  <a:schemeClr val="dk1"/>
                </a:solidFill>
              </a:rPr>
              <a:t> </a:t>
            </a:r>
            <a:r>
              <a:rPr b="1" i="1" lang="en" sz="3600">
                <a:solidFill>
                  <a:schemeClr val="dk1"/>
                </a:solidFill>
                <a:latin typeface="Calibri"/>
                <a:ea typeface="Calibri"/>
                <a:cs typeface="Calibri"/>
                <a:sym typeface="Calibri"/>
              </a:rPr>
              <a:t>    </a:t>
            </a:r>
            <a:r>
              <a:rPr b="1" i="1" lang="en" sz="3000">
                <a:solidFill>
                  <a:schemeClr val="dk1"/>
                </a:solidFill>
                <a:latin typeface="Calibri"/>
                <a:ea typeface="Calibri"/>
                <a:cs typeface="Calibri"/>
                <a:sym typeface="Calibri"/>
              </a:rPr>
              <a:t>  </a:t>
            </a:r>
          </a:p>
        </p:txBody>
      </p:sp>
      <p:sp>
        <p:nvSpPr>
          <p:cNvPr id="280" name="Shape 280"/>
          <p:cNvSpPr txBox="1"/>
          <p:nvPr/>
        </p:nvSpPr>
        <p:spPr>
          <a:xfrm>
            <a:off x="1662550" y="433350"/>
            <a:ext cx="5666100" cy="599400"/>
          </a:xfrm>
          <a:prstGeom prst="rect">
            <a:avLst/>
          </a:prstGeom>
          <a:noFill/>
          <a:ln>
            <a:noFill/>
          </a:ln>
        </p:spPr>
        <p:txBody>
          <a:bodyPr anchorCtr="0" anchor="t" bIns="91425" lIns="91425" rIns="91425" tIns="91425">
            <a:noAutofit/>
          </a:bodyPr>
          <a:lstStyle/>
          <a:p>
            <a:pPr indent="158750" lvl="0" rtl="0">
              <a:spcBef>
                <a:spcPts val="0"/>
              </a:spcBef>
              <a:buClr>
                <a:schemeClr val="dk1"/>
              </a:buClr>
              <a:buSzPct val="30555"/>
              <a:buFont typeface="Arial"/>
              <a:buNone/>
            </a:pPr>
            <a:r>
              <a:rPr b="1" lang="en" sz="3600">
                <a:solidFill>
                  <a:schemeClr val="dk1"/>
                </a:solidFill>
                <a:latin typeface="Trebuchet MS"/>
                <a:ea typeface="Trebuchet MS"/>
                <a:cs typeface="Trebuchet MS"/>
                <a:sym typeface="Trebuchet MS"/>
              </a:rPr>
              <a:t>2016-2017 School Year</a:t>
            </a:r>
          </a:p>
        </p:txBody>
      </p:sp>
      <p:pic>
        <p:nvPicPr>
          <p:cNvPr id="281" name="Shape 281"/>
          <p:cNvPicPr preferRelativeResize="0"/>
          <p:nvPr/>
        </p:nvPicPr>
        <p:blipFill rotWithShape="1">
          <a:blip r:embed="rId4">
            <a:alphaModFix/>
          </a:blip>
          <a:srcRect b="5397" l="16457" r="0" t="5388"/>
          <a:stretch/>
        </p:blipFill>
        <p:spPr>
          <a:xfrm>
            <a:off x="97800" y="1486299"/>
            <a:ext cx="3447325" cy="49128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Shape 287"/>
          <p:cNvPicPr preferRelativeResize="0"/>
          <p:nvPr/>
        </p:nvPicPr>
        <p:blipFill>
          <a:blip r:embed="rId3">
            <a:alphaModFix/>
          </a:blip>
          <a:stretch>
            <a:fillRect/>
          </a:stretch>
        </p:blipFill>
        <p:spPr>
          <a:xfrm>
            <a:off x="0" y="267"/>
            <a:ext cx="9143999" cy="6857463"/>
          </a:xfrm>
          <a:prstGeom prst="rect">
            <a:avLst/>
          </a:prstGeom>
          <a:noFill/>
          <a:ln>
            <a:noFill/>
          </a:ln>
        </p:spPr>
      </p:pic>
      <p:sp>
        <p:nvSpPr>
          <p:cNvPr id="288" name="Shape 288"/>
          <p:cNvSpPr txBox="1"/>
          <p:nvPr/>
        </p:nvSpPr>
        <p:spPr>
          <a:xfrm>
            <a:off x="877887" y="3230561"/>
            <a:ext cx="7164386" cy="673099"/>
          </a:xfrm>
          <a:prstGeom prst="rect">
            <a:avLst/>
          </a:prstGeom>
          <a:noFill/>
          <a:ln>
            <a:noFill/>
          </a:ln>
        </p:spPr>
        <p:txBody>
          <a:bodyPr anchorCtr="0" anchor="ctr" bIns="91425" lIns="91425" rIns="91425" tIns="91425">
            <a:noAutofit/>
          </a:bodyPr>
          <a:lstStyle/>
          <a:p>
            <a:pPr indent="228600" lvl="0" marL="0" marR="0" rtl="0" algn="ctr">
              <a:lnSpc>
                <a:spcPct val="100000"/>
              </a:lnSpc>
              <a:spcBef>
                <a:spcPts val="0"/>
              </a:spcBef>
              <a:spcAft>
                <a:spcPts val="0"/>
              </a:spcAft>
              <a:buClr>
                <a:srgbClr val="000000"/>
              </a:buClr>
              <a:buSzPct val="25000"/>
              <a:buFont typeface="Verdana"/>
              <a:buNone/>
            </a:pPr>
            <a:r>
              <a:rPr b="0" i="0" lang="en" sz="4800" u="none" cap="none" strike="noStrike">
                <a:solidFill>
                  <a:srgbClr val="000000"/>
                </a:solidFill>
                <a:latin typeface="Trebuchet MS"/>
                <a:ea typeface="Trebuchet MS"/>
                <a:cs typeface="Trebuchet MS"/>
                <a:sym typeface="Trebuchet MS"/>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descr="BLueBG.pdf" id="134" name="Shape 134"/>
          <p:cNvPicPr preferRelativeResize="0"/>
          <p:nvPr/>
        </p:nvPicPr>
        <p:blipFill rotWithShape="1">
          <a:blip r:embed="rId3">
            <a:alphaModFix/>
          </a:blip>
          <a:srcRect b="0" l="0" r="0" t="0"/>
          <a:stretch/>
        </p:blipFill>
        <p:spPr>
          <a:xfrm>
            <a:off x="75" y="0"/>
            <a:ext cx="9144000" cy="6858000"/>
          </a:xfrm>
          <a:prstGeom prst="rect">
            <a:avLst/>
          </a:prstGeom>
          <a:noFill/>
          <a:ln>
            <a:noFill/>
          </a:ln>
        </p:spPr>
      </p:pic>
      <p:sp>
        <p:nvSpPr>
          <p:cNvPr id="135" name="Shape 135"/>
          <p:cNvSpPr txBox="1"/>
          <p:nvPr/>
        </p:nvSpPr>
        <p:spPr>
          <a:xfrm>
            <a:off x="685875" y="274738"/>
            <a:ext cx="7772400" cy="1470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Trebuchet MS"/>
              <a:buNone/>
            </a:pPr>
            <a:r>
              <a:rPr lang="en" sz="6000">
                <a:solidFill>
                  <a:schemeClr val="lt1"/>
                </a:solidFill>
                <a:latin typeface="Trebuchet MS"/>
                <a:ea typeface="Trebuchet MS"/>
                <a:cs typeface="Trebuchet MS"/>
                <a:sym typeface="Trebuchet MS"/>
              </a:rPr>
              <a:t>CICS Irving Park</a:t>
            </a:r>
          </a:p>
        </p:txBody>
      </p:sp>
      <p:sp>
        <p:nvSpPr>
          <p:cNvPr id="136" name="Shape 136"/>
          <p:cNvSpPr txBox="1"/>
          <p:nvPr/>
        </p:nvSpPr>
        <p:spPr>
          <a:xfrm>
            <a:off x="210400" y="1883875"/>
            <a:ext cx="8623200" cy="3401400"/>
          </a:xfrm>
          <a:prstGeom prst="rect">
            <a:avLst/>
          </a:prstGeom>
          <a:noFill/>
          <a:ln>
            <a:noFill/>
          </a:ln>
        </p:spPr>
        <p:txBody>
          <a:bodyPr anchorCtr="0" anchor="t" bIns="45700" lIns="91425" rIns="91425" tIns="45700">
            <a:noAutofit/>
          </a:bodyPr>
          <a:lstStyle/>
          <a:p>
            <a:pPr indent="-381000" lvl="0" marL="457200" rtl="0">
              <a:spcBef>
                <a:spcPts val="600"/>
              </a:spcBef>
              <a:buClr>
                <a:srgbClr val="F3F3F3"/>
              </a:buClr>
              <a:buSzPct val="100000"/>
              <a:buFont typeface="Trebuchet MS"/>
              <a:buChar char="●"/>
            </a:pPr>
            <a:r>
              <a:rPr lang="en" sz="2400">
                <a:solidFill>
                  <a:srgbClr val="F3F3F3"/>
                </a:solidFill>
                <a:latin typeface="Trebuchet MS"/>
                <a:ea typeface="Trebuchet MS"/>
                <a:cs typeface="Trebuchet MS"/>
                <a:sym typeface="Trebuchet MS"/>
              </a:rPr>
              <a:t>Serving 555 Students in Kindergarten through 8th Grade</a:t>
            </a:r>
          </a:p>
          <a:p>
            <a:pPr indent="-381000" lvl="0" marL="457200" rtl="0">
              <a:spcBef>
                <a:spcPts val="600"/>
              </a:spcBef>
              <a:buClr>
                <a:srgbClr val="F3F3F3"/>
              </a:buClr>
              <a:buSzPct val="100000"/>
              <a:buFont typeface="Trebuchet MS"/>
              <a:buChar char="●"/>
            </a:pPr>
            <a:r>
              <a:rPr lang="en" sz="2400">
                <a:solidFill>
                  <a:srgbClr val="F3F3F3"/>
                </a:solidFill>
                <a:latin typeface="Trebuchet MS"/>
                <a:ea typeface="Trebuchet MS"/>
                <a:cs typeface="Trebuchet MS"/>
                <a:sym typeface="Trebuchet MS"/>
              </a:rPr>
              <a:t>56.7% Economically Disadvantaged</a:t>
            </a:r>
          </a:p>
          <a:p>
            <a:pPr indent="-381000" lvl="0" marL="457200" rtl="0">
              <a:spcBef>
                <a:spcPts val="600"/>
              </a:spcBef>
              <a:buClr>
                <a:srgbClr val="F3F3F3"/>
              </a:buClr>
              <a:buSzPct val="100000"/>
              <a:buFont typeface="Trebuchet MS"/>
              <a:buChar char="●"/>
            </a:pPr>
            <a:r>
              <a:rPr lang="en" sz="2400">
                <a:solidFill>
                  <a:srgbClr val="F3F3F3"/>
                </a:solidFill>
                <a:latin typeface="Trebuchet MS"/>
                <a:ea typeface="Trebuchet MS"/>
                <a:cs typeface="Trebuchet MS"/>
                <a:sym typeface="Trebuchet MS"/>
              </a:rPr>
              <a:t>11% Diverse Learners</a:t>
            </a:r>
          </a:p>
          <a:p>
            <a:pPr indent="-381000" lvl="0" marL="457200" rtl="0">
              <a:spcBef>
                <a:spcPts val="600"/>
              </a:spcBef>
              <a:buClr>
                <a:srgbClr val="F3F3F3"/>
              </a:buClr>
              <a:buSzPct val="100000"/>
              <a:buFont typeface="Trebuchet MS"/>
              <a:buChar char="●"/>
            </a:pPr>
            <a:r>
              <a:rPr lang="en" sz="2400">
                <a:solidFill>
                  <a:srgbClr val="F3F3F3"/>
                </a:solidFill>
                <a:latin typeface="Trebuchet MS"/>
                <a:ea typeface="Trebuchet MS"/>
                <a:cs typeface="Trebuchet MS"/>
                <a:sym typeface="Trebuchet MS"/>
              </a:rPr>
              <a:t>15% EL Population</a:t>
            </a:r>
          </a:p>
        </p:txBody>
      </p:sp>
      <p:pic>
        <p:nvPicPr>
          <p:cNvPr id="137" name="Shape 137"/>
          <p:cNvPicPr preferRelativeResize="0"/>
          <p:nvPr/>
        </p:nvPicPr>
        <p:blipFill>
          <a:blip r:embed="rId4">
            <a:alphaModFix amt="8000"/>
          </a:blip>
          <a:stretch>
            <a:fillRect/>
          </a:stretch>
        </p:blipFill>
        <p:spPr>
          <a:xfrm>
            <a:off x="75" y="0"/>
            <a:ext cx="3428999" cy="6857999"/>
          </a:xfrm>
          <a:prstGeom prst="rect">
            <a:avLst/>
          </a:prstGeom>
          <a:noFill/>
          <a:ln>
            <a:noFill/>
          </a:ln>
        </p:spPr>
      </p:pic>
      <p:pic>
        <p:nvPicPr>
          <p:cNvPr descr="Buildingjpg-2486193_p9.jpg" id="138" name="Shape 138"/>
          <p:cNvPicPr preferRelativeResize="0"/>
          <p:nvPr/>
        </p:nvPicPr>
        <p:blipFill>
          <a:blip r:embed="rId5">
            <a:alphaModFix/>
          </a:blip>
          <a:stretch>
            <a:fillRect/>
          </a:stretch>
        </p:blipFill>
        <p:spPr>
          <a:xfrm>
            <a:off x="3498925" y="3672725"/>
            <a:ext cx="5278950" cy="2720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descr="Footer 2.pdf" id="143" name="Shape 143"/>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144" name="Shape 144"/>
          <p:cNvSpPr txBox="1"/>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Trebuchet MS"/>
              <a:buNone/>
            </a:pPr>
            <a:r>
              <a:rPr b="1" lang="en" sz="3600">
                <a:solidFill>
                  <a:schemeClr val="dk1"/>
                </a:solidFill>
                <a:latin typeface="Trebuchet MS"/>
                <a:ea typeface="Trebuchet MS"/>
                <a:cs typeface="Trebuchet MS"/>
                <a:sym typeface="Trebuchet MS"/>
              </a:rPr>
              <a:t>4</a:t>
            </a:r>
            <a:r>
              <a:rPr b="1" lang="en" sz="3600">
                <a:solidFill>
                  <a:schemeClr val="dk1"/>
                </a:solidFill>
                <a:latin typeface="Trebuchet MS"/>
                <a:ea typeface="Trebuchet MS"/>
                <a:cs typeface="Trebuchet MS"/>
                <a:sym typeface="Trebuchet MS"/>
              </a:rPr>
              <a:t> Years Ago...</a:t>
            </a:r>
          </a:p>
        </p:txBody>
      </p:sp>
      <p:sp>
        <p:nvSpPr>
          <p:cNvPr id="145" name="Shape 145"/>
          <p:cNvSpPr txBox="1"/>
          <p:nvPr/>
        </p:nvSpPr>
        <p:spPr>
          <a:xfrm>
            <a:off x="457200" y="1600200"/>
            <a:ext cx="8229600" cy="3448500"/>
          </a:xfrm>
          <a:prstGeom prst="rect">
            <a:avLst/>
          </a:prstGeom>
          <a:noFill/>
          <a:ln>
            <a:noFill/>
          </a:ln>
        </p:spPr>
        <p:txBody>
          <a:bodyPr anchorCtr="0" anchor="t" bIns="45700" lIns="91425" rIns="91425" tIns="45700">
            <a:noAutofit/>
          </a:bodyPr>
          <a:lstStyle/>
          <a:p>
            <a:pPr lvl="0" rtl="0">
              <a:spcBef>
                <a:spcPts val="600"/>
              </a:spcBef>
              <a:buClr>
                <a:schemeClr val="dk1"/>
              </a:buClr>
              <a:buSzPct val="55000"/>
              <a:buFont typeface="Arial"/>
              <a:buNone/>
            </a:pPr>
            <a:r>
              <a:rPr lang="en" sz="2000">
                <a:solidFill>
                  <a:schemeClr val="dk1"/>
                </a:solidFill>
                <a:latin typeface="Trebuchet MS"/>
                <a:ea typeface="Trebuchet MS"/>
                <a:cs typeface="Trebuchet MS"/>
                <a:sym typeface="Trebuchet MS"/>
              </a:rPr>
              <a:t>Distinctive Schools took over CICS Irving Park as the new management organization.  What we saw on paper was vastly different from what we saw in classrooms.</a:t>
            </a:r>
          </a:p>
          <a:p>
            <a:pPr indent="-355600" lvl="0" marL="457200" rtl="0">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On paper, CICS Irving Park was one of the highest performing schools in the City of Chicago. High test scores and high levels of teacher and parent satisfaction were reported.</a:t>
            </a:r>
          </a:p>
          <a:p>
            <a:pPr indent="-355600" lvl="0" marL="457200" rtl="0">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What we saw in classrooms was students in rows doing worksheets, teachers in front of the room lecturing.</a:t>
            </a:r>
          </a:p>
          <a:p>
            <a:pPr indent="-355600" lvl="0" marL="457200" rtl="0">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Students were compliant, but not engaged in learning.</a:t>
            </a:r>
          </a:p>
          <a:p>
            <a:pPr lvl="0" rtl="0">
              <a:spcBef>
                <a:spcPts val="600"/>
              </a:spcBef>
              <a:buClr>
                <a:schemeClr val="dk1"/>
              </a:buClr>
              <a:buFont typeface="Arial"/>
              <a:buNone/>
            </a:pPr>
            <a:r>
              <a:t/>
            </a:r>
            <a:endParaRPr sz="2000">
              <a:solidFill>
                <a:schemeClr val="dk1"/>
              </a:solidFill>
              <a:latin typeface="Calibri"/>
              <a:ea typeface="Calibri"/>
              <a:cs typeface="Calibri"/>
              <a:sym typeface="Calibri"/>
            </a:endParaRPr>
          </a:p>
          <a:p>
            <a:pPr lvl="0" rtl="0">
              <a:spcBef>
                <a:spcPts val="600"/>
              </a:spcBef>
              <a:buClr>
                <a:schemeClr val="dk1"/>
              </a:buClr>
              <a:buSzPct val="55000"/>
              <a:buFont typeface="Arial"/>
              <a:buNone/>
            </a:pPr>
            <a:r>
              <a:rPr lang="en" sz="2000">
                <a:solidFill>
                  <a:schemeClr val="dk1"/>
                </a:solidFill>
                <a:latin typeface="Trebuchet MS"/>
                <a:ea typeface="Trebuchet MS"/>
                <a:cs typeface="Trebuchet MS"/>
                <a:sym typeface="Trebuchet MS"/>
              </a:rPr>
              <a:t>We partnered with the Chicago Public Education Fund &amp;  LEAP Innovations in Chicago as we started our journey toward personalized learning.</a:t>
            </a:r>
          </a:p>
          <a:p>
            <a:pPr indent="0" lvl="0" marL="0" marR="0" rtl="0" algn="l">
              <a:spcBef>
                <a:spcPts val="640"/>
              </a:spcBef>
              <a:buClr>
                <a:srgbClr val="888888"/>
              </a:buClr>
              <a:buFont typeface="Arial"/>
              <a:buNone/>
            </a:pPr>
            <a:r>
              <a:t/>
            </a:r>
            <a:endParaRPr sz="3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Footer 4.pdf" id="150" name="Shape 15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1" name="Shape 151"/>
          <p:cNvSpPr txBox="1"/>
          <p:nvPr/>
        </p:nvSpPr>
        <p:spPr>
          <a:xfrm>
            <a:off x="195600" y="274650"/>
            <a:ext cx="87894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Recognizing This, </a:t>
            </a:r>
          </a:p>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We Asked the Question:</a:t>
            </a:r>
          </a:p>
        </p:txBody>
      </p:sp>
      <p:sp>
        <p:nvSpPr>
          <p:cNvPr id="152" name="Shape 152"/>
          <p:cNvSpPr txBox="1"/>
          <p:nvPr/>
        </p:nvSpPr>
        <p:spPr>
          <a:xfrm>
            <a:off x="457200" y="1600199"/>
            <a:ext cx="8229600" cy="4653600"/>
          </a:xfrm>
          <a:prstGeom prst="rect">
            <a:avLst/>
          </a:prstGeom>
          <a:noFill/>
          <a:ln>
            <a:noFill/>
          </a:ln>
        </p:spPr>
        <p:txBody>
          <a:bodyPr anchorCtr="0" anchor="t" bIns="45700" lIns="91425" rIns="91425" tIns="45700">
            <a:noAutofit/>
          </a:bodyPr>
          <a:lstStyle/>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“How do you ask a successful school community to significantly reimagine the learning experience for all it’s students and stakeholders, when the school is already getting strong results on standardized tests that are widely publicized?”</a:t>
            </a:r>
          </a:p>
          <a:p>
            <a:pPr lvl="0" rtl="0">
              <a:spcBef>
                <a:spcPts val="600"/>
              </a:spcBef>
              <a:buNone/>
            </a:pPr>
            <a:r>
              <a:t/>
            </a:r>
            <a:endParaRPr sz="2400">
              <a:solidFill>
                <a:schemeClr val="dk1"/>
              </a:solidFill>
              <a:latin typeface="Trebuchet MS"/>
              <a:ea typeface="Trebuchet MS"/>
              <a:cs typeface="Trebuchet MS"/>
              <a:sym typeface="Trebuchet MS"/>
            </a:endParaRP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The bottom line was that while this “old school” model was working for some students, it wasn’t working for all students.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descr="Footer 2.pdf" id="157" name="Shape 15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8" name="Shape 158"/>
          <p:cNvSpPr txBox="1"/>
          <p:nvPr/>
        </p:nvSpPr>
        <p:spPr>
          <a:xfrm>
            <a:off x="243225" y="71375"/>
            <a:ext cx="86544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Pilot with </a:t>
            </a:r>
            <a:r>
              <a:rPr b="1" lang="en" sz="3600">
                <a:solidFill>
                  <a:schemeClr val="dk1"/>
                </a:solidFill>
                <a:latin typeface="Trebuchet MS"/>
                <a:ea typeface="Trebuchet MS"/>
                <a:cs typeface="Trebuchet MS"/>
                <a:sym typeface="Trebuchet MS"/>
              </a:rPr>
              <a:t>3rd &amp; 4th Grade Students</a:t>
            </a:r>
          </a:p>
        </p:txBody>
      </p:sp>
      <p:sp>
        <p:nvSpPr>
          <p:cNvPr id="159" name="Shape 159"/>
          <p:cNvSpPr txBox="1"/>
          <p:nvPr/>
        </p:nvSpPr>
        <p:spPr>
          <a:xfrm>
            <a:off x="243225" y="1311350"/>
            <a:ext cx="4497600" cy="5001000"/>
          </a:xfrm>
          <a:prstGeom prst="rect">
            <a:avLst/>
          </a:prstGeom>
          <a:noFill/>
          <a:ln>
            <a:noFill/>
          </a:ln>
        </p:spPr>
        <p:txBody>
          <a:bodyPr anchorCtr="0" anchor="t" bIns="45700" lIns="91425" rIns="91425" tIns="45700">
            <a:noAutofit/>
          </a:bodyPr>
          <a:lstStyle/>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Two lowest grade levels in academic attainment and in year-to-year growth</a:t>
            </a:r>
          </a:p>
          <a:p>
            <a:pPr lvl="0" rtl="0">
              <a:spcBef>
                <a:spcPts val="600"/>
              </a:spcBef>
              <a:buNone/>
            </a:pPr>
            <a:r>
              <a:t/>
            </a:r>
            <a:endParaRPr sz="2400">
              <a:solidFill>
                <a:schemeClr val="dk1"/>
              </a:solidFill>
              <a:latin typeface="Trebuchet MS"/>
              <a:ea typeface="Trebuchet MS"/>
              <a:cs typeface="Trebuchet MS"/>
              <a:sym typeface="Trebuchet MS"/>
            </a:endParaRP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Huge range of academic needs</a:t>
            </a:r>
          </a:p>
          <a:p>
            <a:pPr lvl="0" rtl="0">
              <a:spcBef>
                <a:spcPts val="600"/>
              </a:spcBef>
              <a:buNone/>
            </a:pPr>
            <a:r>
              <a:t/>
            </a:r>
            <a:endParaRPr sz="2400">
              <a:solidFill>
                <a:schemeClr val="dk1"/>
              </a:solidFill>
              <a:latin typeface="Trebuchet MS"/>
              <a:ea typeface="Trebuchet MS"/>
              <a:cs typeface="Trebuchet MS"/>
              <a:sym typeface="Trebuchet MS"/>
            </a:endParaRP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Third grade represented over 50% of behavior referrals and suspensions in the building</a:t>
            </a:r>
          </a:p>
          <a:p>
            <a:pPr indent="0" lvl="0" marL="0" marR="0" rtl="0" algn="l">
              <a:spcBef>
                <a:spcPts val="640"/>
              </a:spcBef>
              <a:buClr>
                <a:srgbClr val="888888"/>
              </a:buClr>
              <a:buFont typeface="Arial"/>
              <a:buNone/>
            </a:pPr>
            <a:r>
              <a:t/>
            </a:r>
            <a:endParaRPr sz="3200">
              <a:solidFill>
                <a:srgbClr val="888888"/>
              </a:solidFill>
              <a:latin typeface="Calibri"/>
              <a:ea typeface="Calibri"/>
              <a:cs typeface="Calibri"/>
              <a:sym typeface="Calibri"/>
            </a:endParaRPr>
          </a:p>
        </p:txBody>
      </p:sp>
      <p:pic>
        <p:nvPicPr>
          <p:cNvPr id="160" name="Shape 160"/>
          <p:cNvPicPr preferRelativeResize="0"/>
          <p:nvPr/>
        </p:nvPicPr>
        <p:blipFill>
          <a:blip r:embed="rId4">
            <a:alphaModFix/>
          </a:blip>
          <a:stretch>
            <a:fillRect/>
          </a:stretch>
        </p:blipFill>
        <p:spPr>
          <a:xfrm>
            <a:off x="5129625" y="1214362"/>
            <a:ext cx="3696549" cy="4932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descr="Footer 3.pdf" id="165" name="Shape 16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6" name="Shape 166"/>
          <p:cNvSpPr txBox="1"/>
          <p:nvPr/>
        </p:nvSpPr>
        <p:spPr>
          <a:xfrm>
            <a:off x="168325" y="61350"/>
            <a:ext cx="93501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Our Traditional School Model </a:t>
            </a:r>
          </a:p>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Was Failing These Students</a:t>
            </a:r>
          </a:p>
        </p:txBody>
      </p:sp>
      <p:sp>
        <p:nvSpPr>
          <p:cNvPr id="167" name="Shape 167"/>
          <p:cNvSpPr txBox="1"/>
          <p:nvPr/>
        </p:nvSpPr>
        <p:spPr>
          <a:xfrm>
            <a:off x="103425" y="1204350"/>
            <a:ext cx="4739700" cy="4883400"/>
          </a:xfrm>
          <a:prstGeom prst="rect">
            <a:avLst/>
          </a:prstGeom>
          <a:noFill/>
          <a:ln>
            <a:noFill/>
          </a:ln>
        </p:spPr>
        <p:txBody>
          <a:bodyPr anchorCtr="0" anchor="ctr" bIns="91425" lIns="91425" rIns="91425" tIns="91425">
            <a:noAutofit/>
          </a:bodyPr>
          <a:lstStyle/>
          <a:p>
            <a:pPr lvl="0" rtl="0">
              <a:spcBef>
                <a:spcPts val="600"/>
              </a:spcBef>
              <a:buNone/>
            </a:pPr>
            <a:r>
              <a:t/>
            </a:r>
            <a:endParaRPr sz="2000">
              <a:solidFill>
                <a:schemeClr val="dk1"/>
              </a:solidFill>
              <a:latin typeface="Trebuchet MS"/>
              <a:ea typeface="Trebuchet MS"/>
              <a:cs typeface="Trebuchet MS"/>
              <a:sym typeface="Trebuchet MS"/>
            </a:endParaRPr>
          </a:p>
          <a:p>
            <a:pPr lvl="0" rtl="0">
              <a:spcBef>
                <a:spcPts val="600"/>
              </a:spcBef>
              <a:buNone/>
            </a:pPr>
            <a:r>
              <a:rPr lang="en" sz="2000">
                <a:solidFill>
                  <a:schemeClr val="dk1"/>
                </a:solidFill>
                <a:latin typeface="Trebuchet MS"/>
                <a:ea typeface="Trebuchet MS"/>
                <a:cs typeface="Trebuchet MS"/>
                <a:sym typeface="Trebuchet MS"/>
              </a:rPr>
              <a:t>We decided to change the way that school works for these students </a:t>
            </a:r>
          </a:p>
          <a:p>
            <a:pPr lvl="0" rtl="0">
              <a:spcBef>
                <a:spcPts val="600"/>
              </a:spcBef>
              <a:buNone/>
            </a:pPr>
            <a:r>
              <a:t/>
            </a:r>
            <a:endParaRPr sz="2000">
              <a:solidFill>
                <a:schemeClr val="dk1"/>
              </a:solidFill>
              <a:latin typeface="Trebuchet MS"/>
              <a:ea typeface="Trebuchet MS"/>
              <a:cs typeface="Trebuchet MS"/>
              <a:sym typeface="Trebuchet MS"/>
            </a:endParaRPr>
          </a:p>
          <a:p>
            <a:pPr indent="-355600" lvl="0" marL="457200" rtl="0">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We worked on empathy activities with students - what did they want school to look like, feel like and what did they need to feel excited about learning?</a:t>
            </a:r>
          </a:p>
          <a:p>
            <a:pPr lvl="0" rtl="0">
              <a:spcBef>
                <a:spcPts val="600"/>
              </a:spcBef>
              <a:buNone/>
            </a:pPr>
            <a:r>
              <a:t/>
            </a:r>
            <a:endParaRPr sz="2000">
              <a:solidFill>
                <a:schemeClr val="dk1"/>
              </a:solidFill>
              <a:latin typeface="Trebuchet MS"/>
              <a:ea typeface="Trebuchet MS"/>
              <a:cs typeface="Trebuchet MS"/>
              <a:sym typeface="Trebuchet MS"/>
            </a:endParaRPr>
          </a:p>
          <a:p>
            <a:pPr indent="-355600" lvl="0" marL="457200" rtl="0">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We redesigned their entire classroom experience</a:t>
            </a:r>
          </a:p>
          <a:p>
            <a:pPr lvl="0" rtl="0">
              <a:spcBef>
                <a:spcPts val="600"/>
              </a:spcBef>
              <a:buNone/>
            </a:pPr>
            <a:r>
              <a:t/>
            </a:r>
            <a:endParaRPr sz="2000">
              <a:solidFill>
                <a:schemeClr val="dk1"/>
              </a:solidFill>
              <a:latin typeface="Trebuchet MS"/>
              <a:ea typeface="Trebuchet MS"/>
              <a:cs typeface="Trebuchet MS"/>
              <a:sym typeface="Trebuchet MS"/>
            </a:endParaRPr>
          </a:p>
          <a:p>
            <a:pPr indent="-355600" lvl="0" marL="457200" rtl="0">
              <a:spcBef>
                <a:spcPts val="600"/>
              </a:spcBef>
              <a:buClr>
                <a:schemeClr val="dk1"/>
              </a:buClr>
              <a:buSzPct val="100000"/>
              <a:buFont typeface="Trebuchet MS"/>
              <a:buChar char="➔"/>
            </a:pPr>
            <a:r>
              <a:rPr lang="en" sz="2000">
                <a:solidFill>
                  <a:schemeClr val="dk1"/>
                </a:solidFill>
                <a:latin typeface="Trebuchet MS"/>
                <a:ea typeface="Trebuchet MS"/>
                <a:cs typeface="Trebuchet MS"/>
                <a:sym typeface="Trebuchet MS"/>
              </a:rPr>
              <a:t>We focused on blending high quality instruction with technology based programs &amp; projects</a:t>
            </a:r>
          </a:p>
        </p:txBody>
      </p:sp>
      <p:pic>
        <p:nvPicPr>
          <p:cNvPr id="168" name="Shape 168"/>
          <p:cNvPicPr preferRelativeResize="0"/>
          <p:nvPr/>
        </p:nvPicPr>
        <p:blipFill>
          <a:blip r:embed="rId4">
            <a:alphaModFix/>
          </a:blip>
          <a:stretch>
            <a:fillRect/>
          </a:stretch>
        </p:blipFill>
        <p:spPr>
          <a:xfrm>
            <a:off x="4843125" y="2054650"/>
            <a:ext cx="4135175" cy="257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descr="Footer 3.pdf" id="173" name="Shape 17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4" name="Shape 174"/>
          <p:cNvSpPr txBox="1"/>
          <p:nvPr/>
        </p:nvSpPr>
        <p:spPr>
          <a:xfrm>
            <a:off x="348450" y="108700"/>
            <a:ext cx="8447100" cy="1143000"/>
          </a:xfrm>
          <a:prstGeom prst="rect">
            <a:avLst/>
          </a:prstGeom>
          <a:noFill/>
          <a:ln>
            <a:noFill/>
          </a:ln>
        </p:spPr>
        <p:txBody>
          <a:bodyPr anchorCtr="0" anchor="ctr" bIns="45700" lIns="91425" rIns="91425" tIns="45700">
            <a:noAutofit/>
          </a:bodyPr>
          <a:lstStyle/>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In The </a:t>
            </a:r>
            <a:r>
              <a:rPr b="1" lang="en" sz="3600">
                <a:solidFill>
                  <a:schemeClr val="dk1"/>
                </a:solidFill>
                <a:latin typeface="Trebuchet MS"/>
                <a:ea typeface="Trebuchet MS"/>
                <a:cs typeface="Trebuchet MS"/>
                <a:sym typeface="Trebuchet MS"/>
              </a:rPr>
              <a:t>N</a:t>
            </a:r>
            <a:r>
              <a:rPr b="1" lang="en" sz="3600">
                <a:solidFill>
                  <a:schemeClr val="dk1"/>
                </a:solidFill>
                <a:latin typeface="Trebuchet MS"/>
                <a:ea typeface="Trebuchet MS"/>
                <a:cs typeface="Trebuchet MS"/>
                <a:sym typeface="Trebuchet MS"/>
              </a:rPr>
              <a:t>ew Model, </a:t>
            </a:r>
          </a:p>
          <a:p>
            <a:pPr indent="228600" lvl="0" rtl="0" algn="ctr">
              <a:spcBef>
                <a:spcPts val="0"/>
              </a:spcBef>
              <a:buClr>
                <a:schemeClr val="dk1"/>
              </a:buClr>
              <a:buSzPct val="25000"/>
              <a:buFont typeface="Verdana"/>
              <a:buNone/>
            </a:pPr>
            <a:r>
              <a:rPr b="1" lang="en" sz="3600">
                <a:solidFill>
                  <a:schemeClr val="dk1"/>
                </a:solidFill>
                <a:latin typeface="Trebuchet MS"/>
                <a:ea typeface="Trebuchet MS"/>
                <a:cs typeface="Trebuchet MS"/>
                <a:sym typeface="Trebuchet MS"/>
              </a:rPr>
              <a:t>We Started By Listening To Students</a:t>
            </a:r>
          </a:p>
        </p:txBody>
      </p:sp>
      <p:sp>
        <p:nvSpPr>
          <p:cNvPr id="175" name="Shape 175"/>
          <p:cNvSpPr txBox="1"/>
          <p:nvPr/>
        </p:nvSpPr>
        <p:spPr>
          <a:xfrm>
            <a:off x="5217500" y="1193625"/>
            <a:ext cx="3637800" cy="4851300"/>
          </a:xfrm>
          <a:prstGeom prst="rect">
            <a:avLst/>
          </a:prstGeom>
          <a:noFill/>
          <a:ln>
            <a:noFill/>
          </a:ln>
        </p:spPr>
        <p:txBody>
          <a:bodyPr anchorCtr="0" anchor="ctr" bIns="91425" lIns="91425" rIns="91425" tIns="91425">
            <a:noAutofit/>
          </a:bodyPr>
          <a:lstStyle/>
          <a:p>
            <a:pPr indent="-69850" lvl="0" marL="317498" rtl="0">
              <a:spcBef>
                <a:spcPts val="600"/>
              </a:spcBef>
              <a:buSzPct val="45833"/>
              <a:buNone/>
            </a:pPr>
            <a:r>
              <a:rPr lang="en" sz="2400">
                <a:solidFill>
                  <a:schemeClr val="dk1"/>
                </a:solidFill>
                <a:latin typeface="Trebuchet MS"/>
                <a:ea typeface="Trebuchet MS"/>
                <a:cs typeface="Trebuchet MS"/>
                <a:sym typeface="Trebuchet MS"/>
              </a:rPr>
              <a:t>Identifying student wants &amp; needs =</a:t>
            </a:r>
          </a:p>
          <a:p>
            <a:pPr indent="-69850" lvl="0" marL="317498" rtl="0">
              <a:spcBef>
                <a:spcPts val="600"/>
              </a:spcBef>
              <a:buNone/>
            </a:pPr>
            <a:r>
              <a:t/>
            </a:r>
            <a:endParaRPr sz="2400">
              <a:solidFill>
                <a:schemeClr val="dk1"/>
              </a:solidFill>
              <a:latin typeface="Trebuchet MS"/>
              <a:ea typeface="Trebuchet MS"/>
              <a:cs typeface="Trebuchet MS"/>
              <a:sym typeface="Trebuchet MS"/>
            </a:endParaRP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More Movement</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Technology</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Hands-on-activities</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Collaboration with peers</a:t>
            </a:r>
          </a:p>
          <a:p>
            <a:pPr indent="-381000" lvl="0" marL="457200" rtl="0">
              <a:spcBef>
                <a:spcPts val="600"/>
              </a:spcBef>
              <a:buClr>
                <a:schemeClr val="dk1"/>
              </a:buClr>
              <a:buSzPct val="100000"/>
              <a:buFont typeface="Trebuchet MS"/>
              <a:buChar char="➔"/>
            </a:pPr>
            <a:r>
              <a:rPr lang="en" sz="2400">
                <a:solidFill>
                  <a:schemeClr val="dk1"/>
                </a:solidFill>
                <a:latin typeface="Trebuchet MS"/>
                <a:ea typeface="Trebuchet MS"/>
                <a:cs typeface="Trebuchet MS"/>
                <a:sym typeface="Trebuchet MS"/>
              </a:rPr>
              <a:t>Programs &amp; activities that met students at their level</a:t>
            </a:r>
          </a:p>
        </p:txBody>
      </p:sp>
      <p:pic>
        <p:nvPicPr>
          <p:cNvPr descr="4th graders collaborating.jpg" id="176" name="Shape 176"/>
          <p:cNvPicPr preferRelativeResize="0"/>
          <p:nvPr/>
        </p:nvPicPr>
        <p:blipFill>
          <a:blip r:embed="rId4">
            <a:alphaModFix/>
          </a:blip>
          <a:stretch>
            <a:fillRect/>
          </a:stretch>
        </p:blipFill>
        <p:spPr>
          <a:xfrm>
            <a:off x="278150" y="1847974"/>
            <a:ext cx="4609000" cy="3162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descr="Footer 6.pdf" id="181" name="Shape 181"/>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Screen Shot 2017-07-24 at 5.29.07 PM.png" id="182" name="Shape 182"/>
          <p:cNvPicPr preferRelativeResize="0"/>
          <p:nvPr/>
        </p:nvPicPr>
        <p:blipFill>
          <a:blip r:embed="rId4">
            <a:alphaModFix/>
          </a:blip>
          <a:stretch>
            <a:fillRect/>
          </a:stretch>
        </p:blipFill>
        <p:spPr>
          <a:xfrm>
            <a:off x="1122224" y="127149"/>
            <a:ext cx="6914675" cy="6618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