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71" r:id="rId4"/>
    <p:sldMasterId id="2147483672" r:id="rId5"/>
    <p:sldMasterId id="2147483673"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mAuthor clrIdx="0" id="0" initials="" lastIdx="1" name="Scott Frauenheim"/>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2.xml"/><Relationship Id="rId6" Type="http://schemas.openxmlformats.org/officeDocument/2006/relationships/slideMaster" Target="slideMasters/slideMaster3.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m authorId="0" idx="1" dt="2017-07-25T15:59:11.253">
    <p:pos x="6000" y="0"/>
    <p:text>Maybe a slide about DS and our model?</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buChar char="●"/>
              <a:defRPr sz="1100"/>
            </a:lvl1pPr>
            <a:lvl2pPr lvl="1">
              <a:spcBef>
                <a:spcPts val="0"/>
              </a:spcBef>
              <a:buChar char="○"/>
              <a:defRPr sz="1100"/>
            </a:lvl2pPr>
            <a:lvl3pPr lvl="2">
              <a:spcBef>
                <a:spcPts val="0"/>
              </a:spcBef>
              <a:buChar char="■"/>
              <a:defRPr sz="1100"/>
            </a:lvl3pPr>
            <a:lvl4pPr lvl="3">
              <a:spcBef>
                <a:spcPts val="0"/>
              </a:spcBef>
              <a:buChar char="●"/>
              <a:defRPr sz="1100"/>
            </a:lvl4pPr>
            <a:lvl5pPr lvl="4">
              <a:spcBef>
                <a:spcPts val="0"/>
              </a:spcBef>
              <a:buChar char="○"/>
              <a:defRPr sz="1100"/>
            </a:lvl5pPr>
            <a:lvl6pPr lvl="5">
              <a:spcBef>
                <a:spcPts val="0"/>
              </a:spcBef>
              <a:buChar char="■"/>
              <a:defRPr sz="1100"/>
            </a:lvl6pPr>
            <a:lvl7pPr lvl="6">
              <a:spcBef>
                <a:spcPts val="0"/>
              </a:spcBef>
              <a:buChar char="●"/>
              <a:defRPr sz="1100"/>
            </a:lvl7pPr>
            <a:lvl8pPr lvl="7">
              <a:spcBef>
                <a:spcPts val="0"/>
              </a:spcBef>
              <a:buChar char="○"/>
              <a:defRPr sz="1100"/>
            </a:lvl8pPr>
            <a:lvl9pPr lvl="8">
              <a:spcBef>
                <a:spcPts val="0"/>
              </a:spcBef>
              <a:buChar char="■"/>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6" name="Shape 116"/>
        <p:cNvGrpSpPr/>
        <p:nvPr/>
      </p:nvGrpSpPr>
      <p:grpSpPr>
        <a:xfrm>
          <a:off x="0" y="0"/>
          <a:ext cx="0" cy="0"/>
          <a:chOff x="0" y="0"/>
          <a:chExt cx="0" cy="0"/>
        </a:xfrm>
      </p:grpSpPr>
      <p:sp>
        <p:nvSpPr>
          <p:cNvPr id="117" name="Shape 11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8" name="Shape 11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3" name="Shape 183"/>
        <p:cNvGrpSpPr/>
        <p:nvPr/>
      </p:nvGrpSpPr>
      <p:grpSpPr>
        <a:xfrm>
          <a:off x="0" y="0"/>
          <a:ext cx="0" cy="0"/>
          <a:chOff x="0" y="0"/>
          <a:chExt cx="0" cy="0"/>
        </a:xfrm>
      </p:grpSpPr>
      <p:sp>
        <p:nvSpPr>
          <p:cNvPr id="184" name="Shape 184"/>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None/>
            </a:pPr>
            <a:r>
              <a:rPr lang="en"/>
              <a:t>Claire</a:t>
            </a:r>
          </a:p>
          <a:p>
            <a:pPr lvl="0">
              <a:spcBef>
                <a:spcPts val="0"/>
              </a:spcBef>
              <a:buNone/>
            </a:pPr>
            <a:r>
              <a:rPr lang="en">
                <a:solidFill>
                  <a:schemeClr val="dk1"/>
                </a:solidFill>
              </a:rPr>
              <a:t>Menus are our starting point, way to organize for the teacher and the student what needs to be accomplished.  Highly differentiated, moving towards project enhanced learning.  </a:t>
            </a:r>
          </a:p>
          <a:p>
            <a:pPr indent="-342900" lvl="0" marL="457200" rtl="0">
              <a:lnSpc>
                <a:spcPct val="150000"/>
              </a:lnSpc>
              <a:spcBef>
                <a:spcPts val="600"/>
              </a:spcBef>
              <a:buClr>
                <a:schemeClr val="dk1"/>
              </a:buClr>
              <a:buSzPct val="100000"/>
              <a:buFont typeface="Trebuchet MS"/>
              <a:buChar char="●"/>
            </a:pPr>
            <a:r>
              <a:rPr lang="en" sz="1800">
                <a:solidFill>
                  <a:schemeClr val="dk1"/>
                </a:solidFill>
                <a:latin typeface="Trebuchet MS"/>
                <a:ea typeface="Trebuchet MS"/>
                <a:cs typeface="Trebuchet MS"/>
                <a:sym typeface="Trebuchet MS"/>
              </a:rPr>
              <a:t>Allows students to take ownership of their time management.</a:t>
            </a:r>
          </a:p>
        </p:txBody>
      </p:sp>
      <p:sp>
        <p:nvSpPr>
          <p:cNvPr id="185" name="Shape 185"/>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1" name="Shape 191"/>
        <p:cNvGrpSpPr/>
        <p:nvPr/>
      </p:nvGrpSpPr>
      <p:grpSpPr>
        <a:xfrm>
          <a:off x="0" y="0"/>
          <a:ext cx="0" cy="0"/>
          <a:chOff x="0" y="0"/>
          <a:chExt cx="0" cy="0"/>
        </a:xfrm>
      </p:grpSpPr>
      <p:sp>
        <p:nvSpPr>
          <p:cNvPr id="192" name="Shape 192"/>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
              <a:t>Claire</a:t>
            </a:r>
          </a:p>
        </p:txBody>
      </p:sp>
      <p:sp>
        <p:nvSpPr>
          <p:cNvPr id="193" name="Shape 193"/>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9" name="Shape 199"/>
        <p:cNvGrpSpPr/>
        <p:nvPr/>
      </p:nvGrpSpPr>
      <p:grpSpPr>
        <a:xfrm>
          <a:off x="0" y="0"/>
          <a:ext cx="0" cy="0"/>
          <a:chOff x="0" y="0"/>
          <a:chExt cx="0" cy="0"/>
        </a:xfrm>
      </p:grpSpPr>
      <p:sp>
        <p:nvSpPr>
          <p:cNvPr id="200" name="Shape 20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rPr lang="en" sz="1200">
                <a:latin typeface="Trebuchet MS"/>
                <a:ea typeface="Trebuchet MS"/>
                <a:cs typeface="Trebuchet MS"/>
                <a:sym typeface="Trebuchet MS"/>
              </a:rPr>
              <a:t>Aggie </a:t>
            </a:r>
          </a:p>
          <a:p>
            <a:pPr indent="-304800" lvl="0" marL="457200" rtl="0">
              <a:lnSpc>
                <a:spcPct val="150000"/>
              </a:lnSpc>
              <a:spcBef>
                <a:spcPts val="600"/>
              </a:spcBef>
              <a:buClr>
                <a:schemeClr val="dk1"/>
              </a:buClr>
              <a:buSzPct val="100000"/>
              <a:buFont typeface="Trebuchet MS"/>
              <a:buChar char="●"/>
            </a:pPr>
            <a:r>
              <a:rPr lang="en" sz="1200">
                <a:solidFill>
                  <a:schemeClr val="dk1"/>
                </a:solidFill>
                <a:latin typeface="Trebuchet MS"/>
                <a:ea typeface="Trebuchet MS"/>
                <a:cs typeface="Trebuchet MS"/>
                <a:sym typeface="Trebuchet MS"/>
              </a:rPr>
              <a:t>Environment reflects student needs for movement and collaboration. Talk about Furniture</a:t>
            </a:r>
          </a:p>
          <a:p>
            <a:pPr indent="-304800" lvl="0" marL="457200" rtl="0">
              <a:lnSpc>
                <a:spcPct val="150000"/>
              </a:lnSpc>
              <a:spcBef>
                <a:spcPts val="600"/>
              </a:spcBef>
              <a:buClr>
                <a:schemeClr val="dk1"/>
              </a:buClr>
              <a:buSzPct val="100000"/>
              <a:buFont typeface="Trebuchet MS"/>
              <a:buChar char="●"/>
            </a:pPr>
            <a:r>
              <a:rPr lang="en" sz="1200">
                <a:solidFill>
                  <a:schemeClr val="dk1"/>
                </a:solidFill>
                <a:latin typeface="Trebuchet MS"/>
                <a:ea typeface="Trebuchet MS"/>
                <a:cs typeface="Trebuchet MS"/>
                <a:sym typeface="Trebuchet MS"/>
              </a:rPr>
              <a:t>Allows teachers to scaffold instruction to meet all students’ needs.</a:t>
            </a:r>
          </a:p>
          <a:p>
            <a:pPr indent="-304800" lvl="0" marL="457200" rtl="0">
              <a:lnSpc>
                <a:spcPct val="150000"/>
              </a:lnSpc>
              <a:spcBef>
                <a:spcPts val="600"/>
              </a:spcBef>
              <a:buClr>
                <a:schemeClr val="dk1"/>
              </a:buClr>
              <a:buSzPct val="100000"/>
              <a:buFont typeface="Trebuchet MS"/>
              <a:buChar char="●"/>
            </a:pPr>
            <a:r>
              <a:rPr lang="en" sz="1200">
                <a:solidFill>
                  <a:schemeClr val="dk1"/>
                </a:solidFill>
                <a:latin typeface="Trebuchet MS"/>
                <a:ea typeface="Trebuchet MS"/>
                <a:cs typeface="Trebuchet MS"/>
                <a:sym typeface="Trebuchet MS"/>
              </a:rPr>
              <a:t>Gives teachers the opportunity to work with the students individually and in small groups.</a:t>
            </a:r>
          </a:p>
        </p:txBody>
      </p:sp>
      <p:sp>
        <p:nvSpPr>
          <p:cNvPr id="201" name="Shape 201"/>
          <p:cNvSpPr/>
          <p:nvPr>
            <p:ph idx="2" type="sldImg"/>
          </p:nvPr>
        </p:nvSpPr>
        <p:spPr>
          <a:xfrm>
            <a:off x="1143225" y="685800"/>
            <a:ext cx="4572299"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7" name="Shape 207"/>
        <p:cNvGrpSpPr/>
        <p:nvPr/>
      </p:nvGrpSpPr>
      <p:grpSpPr>
        <a:xfrm>
          <a:off x="0" y="0"/>
          <a:ext cx="0" cy="0"/>
          <a:chOff x="0" y="0"/>
          <a:chExt cx="0" cy="0"/>
        </a:xfrm>
      </p:grpSpPr>
      <p:sp>
        <p:nvSpPr>
          <p:cNvPr id="208" name="Shape 208"/>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None/>
            </a:pPr>
            <a:r>
              <a:rPr lang="en"/>
              <a:t>Meg</a:t>
            </a:r>
          </a:p>
          <a:p>
            <a:pPr lvl="0">
              <a:spcBef>
                <a:spcPts val="0"/>
              </a:spcBef>
              <a:buNone/>
            </a:pPr>
            <a:r>
              <a:rPr lang="en"/>
              <a:t>Learning takes place everywhere</a:t>
            </a:r>
          </a:p>
          <a:p>
            <a:pPr lvl="0">
              <a:spcBef>
                <a:spcPts val="0"/>
              </a:spcBef>
              <a:buNone/>
            </a:pPr>
            <a:r>
              <a:rPr lang="en"/>
              <a:t>Explain innovation nights</a:t>
            </a:r>
          </a:p>
          <a:p>
            <a:pPr lvl="0" rtl="0">
              <a:spcBef>
                <a:spcPts val="0"/>
              </a:spcBef>
              <a:buNone/>
            </a:pPr>
            <a:r>
              <a:t/>
            </a:r>
            <a:endParaRPr/>
          </a:p>
        </p:txBody>
      </p:sp>
      <p:sp>
        <p:nvSpPr>
          <p:cNvPr id="209" name="Shape 209"/>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5" name="Shape 215"/>
        <p:cNvGrpSpPr/>
        <p:nvPr/>
      </p:nvGrpSpPr>
      <p:grpSpPr>
        <a:xfrm>
          <a:off x="0" y="0"/>
          <a:ext cx="0" cy="0"/>
          <a:chOff x="0" y="0"/>
          <a:chExt cx="0" cy="0"/>
        </a:xfrm>
      </p:grpSpPr>
      <p:sp>
        <p:nvSpPr>
          <p:cNvPr id="216" name="Shape 216"/>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
              <a:t>Meg</a:t>
            </a:r>
          </a:p>
          <a:p>
            <a:pPr lvl="0" rtl="0">
              <a:spcBef>
                <a:spcPts val="0"/>
              </a:spcBef>
              <a:buNone/>
            </a:pPr>
            <a:r>
              <a:rPr lang="en"/>
              <a:t>Weekly Meetings</a:t>
            </a:r>
          </a:p>
          <a:p>
            <a:pPr lvl="0" rtl="0">
              <a:spcBef>
                <a:spcPts val="0"/>
              </a:spcBef>
              <a:buNone/>
            </a:pPr>
            <a:r>
              <a:t/>
            </a:r>
            <a:endParaRPr/>
          </a:p>
        </p:txBody>
      </p:sp>
      <p:sp>
        <p:nvSpPr>
          <p:cNvPr id="217" name="Shape 217"/>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3" name="Shape 223"/>
        <p:cNvGrpSpPr/>
        <p:nvPr/>
      </p:nvGrpSpPr>
      <p:grpSpPr>
        <a:xfrm>
          <a:off x="0" y="0"/>
          <a:ext cx="0" cy="0"/>
          <a:chOff x="0" y="0"/>
          <a:chExt cx="0" cy="0"/>
        </a:xfrm>
      </p:grpSpPr>
      <p:sp>
        <p:nvSpPr>
          <p:cNvPr id="224" name="Shape 224"/>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
              <a:t>Aggie</a:t>
            </a:r>
          </a:p>
        </p:txBody>
      </p:sp>
      <p:sp>
        <p:nvSpPr>
          <p:cNvPr id="225" name="Shape 225"/>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2" name="Shape 232"/>
        <p:cNvGrpSpPr/>
        <p:nvPr/>
      </p:nvGrpSpPr>
      <p:grpSpPr>
        <a:xfrm>
          <a:off x="0" y="0"/>
          <a:ext cx="0" cy="0"/>
          <a:chOff x="0" y="0"/>
          <a:chExt cx="0" cy="0"/>
        </a:xfrm>
      </p:grpSpPr>
      <p:sp>
        <p:nvSpPr>
          <p:cNvPr id="233" name="Shape 23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
              <a:t>Claire</a:t>
            </a:r>
          </a:p>
        </p:txBody>
      </p:sp>
      <p:sp>
        <p:nvSpPr>
          <p:cNvPr id="234" name="Shape 23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3" name="Shape 243"/>
        <p:cNvGrpSpPr/>
        <p:nvPr/>
      </p:nvGrpSpPr>
      <p:grpSpPr>
        <a:xfrm>
          <a:off x="0" y="0"/>
          <a:ext cx="0" cy="0"/>
          <a:chOff x="0" y="0"/>
          <a:chExt cx="0" cy="0"/>
        </a:xfrm>
      </p:grpSpPr>
      <p:sp>
        <p:nvSpPr>
          <p:cNvPr id="244" name="Shape 244"/>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None/>
            </a:pPr>
            <a:r>
              <a:rPr lang="en"/>
              <a:t>Claire</a:t>
            </a:r>
          </a:p>
          <a:p>
            <a:pPr lvl="0">
              <a:spcBef>
                <a:spcPts val="0"/>
              </a:spcBef>
              <a:buNone/>
            </a:pPr>
            <a:r>
              <a:rPr lang="en"/>
              <a:t>Looking at the pilot group of 3rd graders, only 30% of students </a:t>
            </a:r>
            <a:r>
              <a:rPr lang="en"/>
              <a:t>experienced</a:t>
            </a:r>
            <a:r>
              <a:rPr lang="en"/>
              <a:t> summer loss in Reading and the average RIT score actually increased from Spring- Fall.</a:t>
            </a:r>
          </a:p>
          <a:p>
            <a:pPr lvl="0">
              <a:spcBef>
                <a:spcPts val="0"/>
              </a:spcBef>
              <a:buNone/>
            </a:pPr>
            <a:r>
              <a:rPr lang="en"/>
              <a:t>That same group of students 45% experienced summer loss with an average of only about 1 point loss. </a:t>
            </a:r>
          </a:p>
          <a:p>
            <a:pPr lvl="0" rtl="0">
              <a:spcBef>
                <a:spcPts val="0"/>
              </a:spcBef>
              <a:buNone/>
            </a:pPr>
            <a:r>
              <a:rPr lang="en"/>
              <a:t>This shows us that students are experience deeper learning and able to retain the information learned better than other students.</a:t>
            </a:r>
          </a:p>
        </p:txBody>
      </p:sp>
      <p:sp>
        <p:nvSpPr>
          <p:cNvPr id="245" name="Shape 245"/>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2" name="Shape 252"/>
        <p:cNvGrpSpPr/>
        <p:nvPr/>
      </p:nvGrpSpPr>
      <p:grpSpPr>
        <a:xfrm>
          <a:off x="0" y="0"/>
          <a:ext cx="0" cy="0"/>
          <a:chOff x="0" y="0"/>
          <a:chExt cx="0" cy="0"/>
        </a:xfrm>
      </p:grpSpPr>
      <p:sp>
        <p:nvSpPr>
          <p:cNvPr id="253" name="Shape 25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None/>
            </a:pPr>
            <a:r>
              <a:rPr lang="en"/>
              <a:t>Aggie</a:t>
            </a:r>
          </a:p>
          <a:p>
            <a:pPr lvl="0">
              <a:spcBef>
                <a:spcPts val="0"/>
              </a:spcBef>
              <a:buNone/>
            </a:pPr>
            <a:r>
              <a:t/>
            </a:r>
            <a:endParaRPr/>
          </a:p>
          <a:p>
            <a:pPr lvl="0" rtl="0">
              <a:spcBef>
                <a:spcPts val="0"/>
              </a:spcBef>
              <a:buNone/>
            </a:pPr>
            <a:r>
              <a:rPr lang="en"/>
              <a:t>Check the wording on this before you present!!! </a:t>
            </a:r>
          </a:p>
        </p:txBody>
      </p:sp>
      <p:sp>
        <p:nvSpPr>
          <p:cNvPr id="254" name="Shape 25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0" name="Shape 260"/>
        <p:cNvGrpSpPr/>
        <p:nvPr/>
      </p:nvGrpSpPr>
      <p:grpSpPr>
        <a:xfrm>
          <a:off x="0" y="0"/>
          <a:ext cx="0" cy="0"/>
          <a:chOff x="0" y="0"/>
          <a:chExt cx="0" cy="0"/>
        </a:xfrm>
      </p:grpSpPr>
      <p:sp>
        <p:nvSpPr>
          <p:cNvPr id="261" name="Shape 26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None/>
            </a:pPr>
            <a:r>
              <a:rPr lang="en"/>
              <a:t>Meg</a:t>
            </a:r>
          </a:p>
          <a:p>
            <a:pPr lvl="0" rtl="0">
              <a:spcBef>
                <a:spcPts val="0"/>
              </a:spcBef>
              <a:buNone/>
            </a:pPr>
            <a:r>
              <a:rPr lang="en"/>
              <a:t>As a school, our focus has been on literacy, which could be a potential factor to higher outcomes in reading than math. We are working to balance our model.</a:t>
            </a:r>
          </a:p>
        </p:txBody>
      </p:sp>
      <p:sp>
        <p:nvSpPr>
          <p:cNvPr id="262" name="Shape 26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1" name="Shape 121"/>
        <p:cNvGrpSpPr/>
        <p:nvPr/>
      </p:nvGrpSpPr>
      <p:grpSpPr>
        <a:xfrm>
          <a:off x="0" y="0"/>
          <a:ext cx="0" cy="0"/>
          <a:chOff x="0" y="0"/>
          <a:chExt cx="0" cy="0"/>
        </a:xfrm>
      </p:grpSpPr>
      <p:sp>
        <p:nvSpPr>
          <p:cNvPr id="122" name="Shape 122"/>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123" name="Shape 123"/>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7" name="Shape 267"/>
        <p:cNvGrpSpPr/>
        <p:nvPr/>
      </p:nvGrpSpPr>
      <p:grpSpPr>
        <a:xfrm>
          <a:off x="0" y="0"/>
          <a:ext cx="0" cy="0"/>
          <a:chOff x="0" y="0"/>
          <a:chExt cx="0" cy="0"/>
        </a:xfrm>
      </p:grpSpPr>
      <p:sp>
        <p:nvSpPr>
          <p:cNvPr id="268" name="Shape 268"/>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None/>
            </a:pPr>
            <a:r>
              <a:rPr lang="en"/>
              <a:t>Claire</a:t>
            </a:r>
          </a:p>
          <a:p>
            <a:pPr lvl="0" rtl="0">
              <a:spcBef>
                <a:spcPts val="0"/>
              </a:spcBef>
              <a:buNone/>
            </a:pPr>
            <a:r>
              <a:rPr lang="en"/>
              <a:t>This graph looks at the percentage of students on track to make at least one year’s worth of growth across the past 3 school years. The blue bar is Reading- which has seen steady growth. The red bar is Math - which has seen steady growth, not quite as significant, but again they’re experiencing less sumer loss which means the learning is deeper.</a:t>
            </a:r>
          </a:p>
        </p:txBody>
      </p:sp>
      <p:sp>
        <p:nvSpPr>
          <p:cNvPr id="269" name="Shape 269"/>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4" name="Shape 274"/>
        <p:cNvGrpSpPr/>
        <p:nvPr/>
      </p:nvGrpSpPr>
      <p:grpSpPr>
        <a:xfrm>
          <a:off x="0" y="0"/>
          <a:ext cx="0" cy="0"/>
          <a:chOff x="0" y="0"/>
          <a:chExt cx="0" cy="0"/>
        </a:xfrm>
      </p:grpSpPr>
      <p:sp>
        <p:nvSpPr>
          <p:cNvPr id="275" name="Shape 275"/>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a:p>
          <a:p>
            <a:pPr lvl="0" rtl="0">
              <a:spcBef>
                <a:spcPts val="0"/>
              </a:spcBef>
              <a:buNone/>
            </a:pPr>
            <a:r>
              <a:rPr lang="en"/>
              <a:t>Claire</a:t>
            </a:r>
          </a:p>
        </p:txBody>
      </p:sp>
      <p:sp>
        <p:nvSpPr>
          <p:cNvPr id="276" name="Shape 276"/>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2" name="Shape 282"/>
        <p:cNvGrpSpPr/>
        <p:nvPr/>
      </p:nvGrpSpPr>
      <p:grpSpPr>
        <a:xfrm>
          <a:off x="0" y="0"/>
          <a:ext cx="0" cy="0"/>
          <a:chOff x="0" y="0"/>
          <a:chExt cx="0" cy="0"/>
        </a:xfrm>
      </p:grpSpPr>
      <p:sp>
        <p:nvSpPr>
          <p:cNvPr id="283" name="Shape 28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84" name="Shape 284"/>
          <p:cNvSpPr txBox="1"/>
          <p:nvPr/>
        </p:nvSpPr>
        <p:spPr>
          <a:xfrm>
            <a:off x="685800" y="4343400"/>
            <a:ext cx="5486399" cy="4114800"/>
          </a:xfrm>
          <a:prstGeom prst="rect">
            <a:avLst/>
          </a:prstGeom>
          <a:noFill/>
          <a:ln>
            <a:noFill/>
          </a:ln>
        </p:spPr>
        <p:txBody>
          <a:bodyPr anchorCtr="0" anchor="t" bIns="91425" lIns="91425" rIns="91425" tIns="91425">
            <a:noAutofit/>
          </a:bodyPr>
          <a:lstStyle/>
          <a:p>
            <a:pPr lvl="0">
              <a:spcBef>
                <a:spcPts val="0"/>
              </a:spcBef>
              <a:buNone/>
            </a:pPr>
            <a:r>
              <a:t/>
            </a:r>
            <a:endParaRPr/>
          </a:p>
        </p:txBody>
      </p:sp>
      <p:sp>
        <p:nvSpPr>
          <p:cNvPr id="285" name="Shape 28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rPr lang="en"/>
              <a:t>Claire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0" name="Shape 130"/>
        <p:cNvGrpSpPr/>
        <p:nvPr/>
      </p:nvGrpSpPr>
      <p:grpSpPr>
        <a:xfrm>
          <a:off x="0" y="0"/>
          <a:ext cx="0" cy="0"/>
          <a:chOff x="0" y="0"/>
          <a:chExt cx="0" cy="0"/>
        </a:xfrm>
      </p:grpSpPr>
      <p:sp>
        <p:nvSpPr>
          <p:cNvPr id="131" name="Shape 13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rPr lang="en"/>
              <a:t>Aggie</a:t>
            </a:r>
          </a:p>
        </p:txBody>
      </p:sp>
      <p:sp>
        <p:nvSpPr>
          <p:cNvPr id="132" name="Shape 13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9" name="Shape 139"/>
        <p:cNvGrpSpPr/>
        <p:nvPr/>
      </p:nvGrpSpPr>
      <p:grpSpPr>
        <a:xfrm>
          <a:off x="0" y="0"/>
          <a:ext cx="0" cy="0"/>
          <a:chOff x="0" y="0"/>
          <a:chExt cx="0" cy="0"/>
        </a:xfrm>
      </p:grpSpPr>
      <p:sp>
        <p:nvSpPr>
          <p:cNvPr id="140" name="Shape 14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rPr lang="en"/>
              <a:t>Aggie</a:t>
            </a:r>
          </a:p>
        </p:txBody>
      </p:sp>
      <p:sp>
        <p:nvSpPr>
          <p:cNvPr id="141" name="Shape 14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6" name="Shape 146"/>
        <p:cNvGrpSpPr/>
        <p:nvPr/>
      </p:nvGrpSpPr>
      <p:grpSpPr>
        <a:xfrm>
          <a:off x="0" y="0"/>
          <a:ext cx="0" cy="0"/>
          <a:chOff x="0" y="0"/>
          <a:chExt cx="0" cy="0"/>
        </a:xfrm>
      </p:grpSpPr>
      <p:sp>
        <p:nvSpPr>
          <p:cNvPr id="147" name="Shape 14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rPr lang="en"/>
              <a:t>Aggie</a:t>
            </a:r>
          </a:p>
        </p:txBody>
      </p:sp>
      <p:sp>
        <p:nvSpPr>
          <p:cNvPr id="148" name="Shape 14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3" name="Shape 153"/>
        <p:cNvGrpSpPr/>
        <p:nvPr/>
      </p:nvGrpSpPr>
      <p:grpSpPr>
        <a:xfrm>
          <a:off x="0" y="0"/>
          <a:ext cx="0" cy="0"/>
          <a:chOff x="0" y="0"/>
          <a:chExt cx="0" cy="0"/>
        </a:xfrm>
      </p:grpSpPr>
      <p:sp>
        <p:nvSpPr>
          <p:cNvPr id="154" name="Shape 154"/>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None/>
            </a:pPr>
            <a:r>
              <a:rPr lang="en"/>
              <a:t>Meg</a:t>
            </a:r>
          </a:p>
          <a:p>
            <a:pPr lvl="0">
              <a:spcBef>
                <a:spcPts val="0"/>
              </a:spcBef>
              <a:buNone/>
            </a:pPr>
            <a:r>
              <a:rPr lang="en"/>
              <a:t>2 years ago</a:t>
            </a:r>
          </a:p>
          <a:p>
            <a:pPr lvl="0" rtl="0">
              <a:spcBef>
                <a:spcPts val="0"/>
              </a:spcBef>
              <a:buNone/>
            </a:pPr>
            <a:r>
              <a:rPr lang="en"/>
              <a:t>Three classrooms (2 third grade, 1 fourth)</a:t>
            </a:r>
          </a:p>
        </p:txBody>
      </p:sp>
      <p:sp>
        <p:nvSpPr>
          <p:cNvPr id="155" name="Shape 155"/>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1" name="Shape 161"/>
        <p:cNvGrpSpPr/>
        <p:nvPr/>
      </p:nvGrpSpPr>
      <p:grpSpPr>
        <a:xfrm>
          <a:off x="0" y="0"/>
          <a:ext cx="0" cy="0"/>
          <a:chOff x="0" y="0"/>
          <a:chExt cx="0" cy="0"/>
        </a:xfrm>
      </p:grpSpPr>
      <p:sp>
        <p:nvSpPr>
          <p:cNvPr id="162" name="Shape 162"/>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
              <a:t>Meg</a:t>
            </a:r>
          </a:p>
        </p:txBody>
      </p:sp>
      <p:sp>
        <p:nvSpPr>
          <p:cNvPr id="163" name="Shape 163"/>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9" name="Shape 169"/>
        <p:cNvGrpSpPr/>
        <p:nvPr/>
      </p:nvGrpSpPr>
      <p:grpSpPr>
        <a:xfrm>
          <a:off x="0" y="0"/>
          <a:ext cx="0" cy="0"/>
          <a:chOff x="0" y="0"/>
          <a:chExt cx="0" cy="0"/>
        </a:xfrm>
      </p:grpSpPr>
      <p:sp>
        <p:nvSpPr>
          <p:cNvPr id="170" name="Shape 170"/>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
              <a:t>Meg</a:t>
            </a:r>
          </a:p>
        </p:txBody>
      </p:sp>
      <p:sp>
        <p:nvSpPr>
          <p:cNvPr id="171" name="Shape 17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7" name="Shape 177"/>
        <p:cNvGrpSpPr/>
        <p:nvPr/>
      </p:nvGrpSpPr>
      <p:grpSpPr>
        <a:xfrm>
          <a:off x="0" y="0"/>
          <a:ext cx="0" cy="0"/>
          <a:chOff x="0" y="0"/>
          <a:chExt cx="0" cy="0"/>
        </a:xfrm>
      </p:grpSpPr>
      <p:sp>
        <p:nvSpPr>
          <p:cNvPr id="178" name="Shape 178"/>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None/>
            </a:pPr>
            <a:r>
              <a:rPr lang="en"/>
              <a:t>Claire</a:t>
            </a:r>
          </a:p>
          <a:p>
            <a:pPr lvl="0">
              <a:spcBef>
                <a:spcPts val="0"/>
              </a:spcBef>
              <a:buNone/>
            </a:pPr>
            <a:r>
              <a:rPr lang="en"/>
              <a:t>Dynamic Mindset: </a:t>
            </a:r>
            <a:r>
              <a:rPr lang="en">
                <a:solidFill>
                  <a:schemeClr val="dk1"/>
                </a:solidFill>
                <a:latin typeface="Calibri"/>
                <a:ea typeface="Calibri"/>
                <a:cs typeface="Calibri"/>
                <a:sym typeface="Calibri"/>
              </a:rPr>
              <a:t>We knew we had to teach them Growth Mindset, that mistakes are opportunities for improvement and that when things get hard, you can ask for help or try it a new way, but you haven’t failed unless you’ve stopped trying.</a:t>
            </a:r>
          </a:p>
          <a:p>
            <a:pPr lvl="0" rtl="0">
              <a:spcBef>
                <a:spcPts val="600"/>
              </a:spcBef>
              <a:buNone/>
            </a:pPr>
            <a:r>
              <a:rPr lang="en">
                <a:solidFill>
                  <a:schemeClr val="dk1"/>
                </a:solidFill>
              </a:rPr>
              <a:t>High Expectations- We also knew that we had to hold ourselves and our students to high academic and social standards.</a:t>
            </a:r>
          </a:p>
          <a:p>
            <a:pPr lvl="0" rtl="0">
              <a:spcBef>
                <a:spcPts val="600"/>
              </a:spcBef>
              <a:buClr>
                <a:schemeClr val="dk1"/>
              </a:buClr>
              <a:buFont typeface="Arial"/>
              <a:buNone/>
            </a:pPr>
            <a:r>
              <a:t/>
            </a:r>
            <a:endParaRPr>
              <a:solidFill>
                <a:schemeClr val="dk1"/>
              </a:solidFill>
            </a:endParaRPr>
          </a:p>
          <a:p>
            <a:pPr lvl="0">
              <a:spcBef>
                <a:spcPts val="0"/>
              </a:spcBef>
              <a:buNone/>
            </a:pPr>
            <a:r>
              <a:rPr lang="en">
                <a:solidFill>
                  <a:schemeClr val="dk1"/>
                </a:solidFill>
                <a:latin typeface="Calibri"/>
                <a:ea typeface="Calibri"/>
                <a:cs typeface="Calibri"/>
                <a:sym typeface="Calibri"/>
              </a:rPr>
              <a:t>Awesome Powerful Community- </a:t>
            </a:r>
            <a:r>
              <a:rPr lang="en">
                <a:solidFill>
                  <a:schemeClr val="dk1"/>
                </a:solidFill>
              </a:rPr>
              <a:t>We began regular community meetings in each of their classrooms and among grade levels to help build the level of collaboration and communication skills among the students.</a:t>
            </a:r>
          </a:p>
          <a:p>
            <a:pPr lvl="0">
              <a:spcBef>
                <a:spcPts val="0"/>
              </a:spcBef>
              <a:buNone/>
            </a:pPr>
            <a:r>
              <a:t/>
            </a:r>
            <a:endParaRPr>
              <a:solidFill>
                <a:schemeClr val="dk1"/>
              </a:solidFill>
            </a:endParaRPr>
          </a:p>
          <a:p>
            <a:pPr lvl="0" rtl="0">
              <a:spcBef>
                <a:spcPts val="600"/>
              </a:spcBef>
              <a:buClr>
                <a:schemeClr val="dk1"/>
              </a:buClr>
              <a:buFont typeface="Arial"/>
              <a:buNone/>
            </a:pPr>
            <a:r>
              <a:t/>
            </a:r>
            <a:endParaRPr>
              <a:solidFill>
                <a:schemeClr val="dk1"/>
              </a:solidFill>
            </a:endParaRPr>
          </a:p>
        </p:txBody>
      </p:sp>
      <p:sp>
        <p:nvSpPr>
          <p:cNvPr id="179" name="Shape 179"/>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
  <p:cSld name="Title slide">
    <p:spTree>
      <p:nvGrpSpPr>
        <p:cNvPr id="8" name="Shape 8"/>
        <p:cNvGrpSpPr/>
        <p:nvPr/>
      </p:nvGrpSpPr>
      <p:grpSpPr>
        <a:xfrm>
          <a:off x="0" y="0"/>
          <a:ext cx="0" cy="0"/>
          <a:chOff x="0" y="0"/>
          <a:chExt cx="0" cy="0"/>
        </a:xfrm>
      </p:grpSpPr>
      <p:sp>
        <p:nvSpPr>
          <p:cNvPr id="9" name="Shape 9"/>
          <p:cNvSpPr txBox="1"/>
          <p:nvPr>
            <p:ph type="ctrTitle"/>
          </p:nvPr>
        </p:nvSpPr>
        <p:spPr>
          <a:xfrm>
            <a:off x="685800" y="2111123"/>
            <a:ext cx="7772400" cy="1546500"/>
          </a:xfrm>
          <a:prstGeom prst="rect">
            <a:avLst/>
          </a:prstGeom>
        </p:spPr>
        <p:txBody>
          <a:bodyPr anchorCtr="0" anchor="b" bIns="91425" lIns="91425" rIns="91425" tIns="91425"/>
          <a:lstStyle>
            <a:lvl1pPr lvl="0" algn="ctr">
              <a:spcBef>
                <a:spcPts val="0"/>
              </a:spcBef>
              <a:buSzPct val="100000"/>
              <a:defRPr sz="4800"/>
            </a:lvl1pPr>
            <a:lvl2pPr lvl="1" algn="ctr">
              <a:spcBef>
                <a:spcPts val="0"/>
              </a:spcBef>
              <a:buSzPct val="100000"/>
              <a:defRPr sz="4800"/>
            </a:lvl2pPr>
            <a:lvl3pPr lvl="2" algn="ctr">
              <a:spcBef>
                <a:spcPts val="0"/>
              </a:spcBef>
              <a:buSzPct val="100000"/>
              <a:defRPr sz="4800"/>
            </a:lvl3pPr>
            <a:lvl4pPr lvl="3" algn="ctr">
              <a:spcBef>
                <a:spcPts val="0"/>
              </a:spcBef>
              <a:buSzPct val="100000"/>
              <a:defRPr sz="4800"/>
            </a:lvl4pPr>
            <a:lvl5pPr lvl="4" algn="ctr">
              <a:spcBef>
                <a:spcPts val="0"/>
              </a:spcBef>
              <a:buSzPct val="100000"/>
              <a:defRPr sz="4800"/>
            </a:lvl5pPr>
            <a:lvl6pPr lvl="5" algn="ctr">
              <a:spcBef>
                <a:spcPts val="0"/>
              </a:spcBef>
              <a:buSzPct val="100000"/>
              <a:defRPr sz="4800"/>
            </a:lvl6pPr>
            <a:lvl7pPr lvl="6" algn="ctr">
              <a:spcBef>
                <a:spcPts val="0"/>
              </a:spcBef>
              <a:buSzPct val="100000"/>
              <a:defRPr sz="4800"/>
            </a:lvl7pPr>
            <a:lvl8pPr lvl="7" algn="ctr">
              <a:spcBef>
                <a:spcPts val="0"/>
              </a:spcBef>
              <a:buSzPct val="100000"/>
              <a:defRPr sz="4800"/>
            </a:lvl8pPr>
            <a:lvl9pPr lvl="8" algn="ctr">
              <a:spcBef>
                <a:spcPts val="0"/>
              </a:spcBef>
              <a:buSzPct val="100000"/>
              <a:defRPr sz="4800"/>
            </a:lvl9pPr>
          </a:lstStyle>
          <a:p/>
        </p:txBody>
      </p:sp>
      <p:sp>
        <p:nvSpPr>
          <p:cNvPr id="10" name="Shape 10"/>
          <p:cNvSpPr txBox="1"/>
          <p:nvPr>
            <p:ph idx="1" type="subTitle"/>
          </p:nvPr>
        </p:nvSpPr>
        <p:spPr>
          <a:xfrm>
            <a:off x="685800" y="3786737"/>
            <a:ext cx="7772400" cy="1046400"/>
          </a:xfrm>
          <a:prstGeom prst="rect">
            <a:avLst/>
          </a:prstGeom>
        </p:spPr>
        <p:txBody>
          <a:bodyPr anchorCtr="0" anchor="t" bIns="91425" lIns="91425" rIns="91425" tIns="91425"/>
          <a:lstStyle>
            <a:lvl1pPr lvl="0" algn="ctr">
              <a:spcBef>
                <a:spcPts val="0"/>
              </a:spcBef>
              <a:buClr>
                <a:schemeClr val="dk2"/>
              </a:buClr>
              <a:buNone/>
              <a:defRPr>
                <a:solidFill>
                  <a:schemeClr val="dk2"/>
                </a:solidFill>
              </a:defRPr>
            </a:lvl1pPr>
            <a:lvl2pPr lvl="1" algn="ctr">
              <a:spcBef>
                <a:spcPts val="0"/>
              </a:spcBef>
              <a:buClr>
                <a:schemeClr val="dk2"/>
              </a:buClr>
              <a:buSzPct val="100000"/>
              <a:buNone/>
              <a:defRPr sz="3000">
                <a:solidFill>
                  <a:schemeClr val="dk2"/>
                </a:solidFill>
              </a:defRPr>
            </a:lvl2pPr>
            <a:lvl3pPr lvl="2" algn="ctr">
              <a:spcBef>
                <a:spcPts val="0"/>
              </a:spcBef>
              <a:buClr>
                <a:schemeClr val="dk2"/>
              </a:buClr>
              <a:buSzPct val="100000"/>
              <a:buNone/>
              <a:defRPr sz="3000">
                <a:solidFill>
                  <a:schemeClr val="dk2"/>
                </a:solidFill>
              </a:defRPr>
            </a:lvl3pPr>
            <a:lvl4pPr lvl="3" algn="ctr">
              <a:spcBef>
                <a:spcPts val="0"/>
              </a:spcBef>
              <a:buClr>
                <a:schemeClr val="dk2"/>
              </a:buClr>
              <a:buSzPct val="100000"/>
              <a:buNone/>
              <a:defRPr sz="3000">
                <a:solidFill>
                  <a:schemeClr val="dk2"/>
                </a:solidFill>
              </a:defRPr>
            </a:lvl4pPr>
            <a:lvl5pPr lvl="4" algn="ctr">
              <a:spcBef>
                <a:spcPts val="0"/>
              </a:spcBef>
              <a:buClr>
                <a:schemeClr val="dk2"/>
              </a:buClr>
              <a:buSzPct val="100000"/>
              <a:buNone/>
              <a:defRPr sz="3000">
                <a:solidFill>
                  <a:schemeClr val="dk2"/>
                </a:solidFill>
              </a:defRPr>
            </a:lvl5pPr>
            <a:lvl6pPr lvl="5" algn="ctr">
              <a:spcBef>
                <a:spcPts val="0"/>
              </a:spcBef>
              <a:buClr>
                <a:schemeClr val="dk2"/>
              </a:buClr>
              <a:buSzPct val="100000"/>
              <a:buNone/>
              <a:defRPr sz="3000">
                <a:solidFill>
                  <a:schemeClr val="dk2"/>
                </a:solidFill>
              </a:defRPr>
            </a:lvl6pPr>
            <a:lvl7pPr lvl="6" algn="ctr">
              <a:spcBef>
                <a:spcPts val="0"/>
              </a:spcBef>
              <a:buClr>
                <a:schemeClr val="dk2"/>
              </a:buClr>
              <a:buSzPct val="100000"/>
              <a:buNone/>
              <a:defRPr sz="3000">
                <a:solidFill>
                  <a:schemeClr val="dk2"/>
                </a:solidFill>
              </a:defRPr>
            </a:lvl7pPr>
            <a:lvl8pPr lvl="7" algn="ctr">
              <a:spcBef>
                <a:spcPts val="0"/>
              </a:spcBef>
              <a:buClr>
                <a:schemeClr val="dk2"/>
              </a:buClr>
              <a:buSzPct val="100000"/>
              <a:buNone/>
              <a:defRPr sz="3000">
                <a:solidFill>
                  <a:schemeClr val="dk2"/>
                </a:solidFill>
              </a:defRPr>
            </a:lvl8pPr>
            <a:lvl9pPr lvl="8" algn="ctr">
              <a:spcBef>
                <a:spcPts val="0"/>
              </a:spcBef>
              <a:buClr>
                <a:schemeClr val="dk2"/>
              </a:buClr>
              <a:buSzPct val="100000"/>
              <a:buNone/>
              <a:defRPr sz="3000">
                <a:solidFill>
                  <a:schemeClr val="dk2"/>
                </a:solidFil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woColTx">
  <p:cSld name="Title and Two Columns">
    <p:spTree>
      <p:nvGrpSpPr>
        <p:cNvPr id="31" name="Shape 31"/>
        <p:cNvGrpSpPr/>
        <p:nvPr/>
      </p:nvGrpSpPr>
      <p:grpSpPr>
        <a:xfrm>
          <a:off x="0" y="0"/>
          <a:ext cx="0" cy="0"/>
          <a:chOff x="0" y="0"/>
          <a:chExt cx="0" cy="0"/>
        </a:xfrm>
      </p:grpSpPr>
      <p:sp>
        <p:nvSpPr>
          <p:cNvPr id="32" name="Shape 32"/>
          <p:cNvSpPr txBox="1"/>
          <p:nvPr>
            <p:ph type="title"/>
          </p:nvPr>
        </p:nvSpPr>
        <p:spPr>
          <a:xfrm>
            <a:off x="457200" y="274637"/>
            <a:ext cx="8229600" cy="1143000"/>
          </a:xfrm>
          <a:prstGeom prst="rect">
            <a:avLst/>
          </a:prstGeom>
          <a:noFill/>
          <a:ln>
            <a:noFill/>
          </a:ln>
        </p:spPr>
        <p:txBody>
          <a:bodyPr anchorCtr="0" anchor="b" bIns="91425" lIns="91425" rIns="91425" tIns="91425"/>
          <a:lstStyle>
            <a:lvl1pPr lvl="0" rtl="0" algn="l">
              <a:spcBef>
                <a:spcPts val="0"/>
              </a:spcBef>
              <a:buClr>
                <a:schemeClr val="dk1"/>
              </a:buClr>
              <a:buFont typeface="Arial"/>
              <a:buNone/>
              <a:defRPr/>
            </a:lvl1pPr>
            <a:lvl2pPr lvl="1" rtl="0" algn="l">
              <a:spcBef>
                <a:spcPts val="0"/>
              </a:spcBef>
              <a:buClr>
                <a:schemeClr val="dk1"/>
              </a:buClr>
              <a:buFont typeface="Arial"/>
              <a:buNone/>
              <a:defRPr/>
            </a:lvl2pPr>
            <a:lvl3pPr lvl="2" rtl="0" algn="l">
              <a:spcBef>
                <a:spcPts val="0"/>
              </a:spcBef>
              <a:buClr>
                <a:schemeClr val="dk1"/>
              </a:buClr>
              <a:buFont typeface="Arial"/>
              <a:buNone/>
              <a:defRPr/>
            </a:lvl3pPr>
            <a:lvl4pPr lvl="3" rtl="0" algn="l">
              <a:spcBef>
                <a:spcPts val="0"/>
              </a:spcBef>
              <a:buClr>
                <a:schemeClr val="dk1"/>
              </a:buClr>
              <a:buFont typeface="Arial"/>
              <a:buNone/>
              <a:defRPr/>
            </a:lvl4pPr>
            <a:lvl5pPr lvl="4" rtl="0" algn="l">
              <a:spcBef>
                <a:spcPts val="0"/>
              </a:spcBef>
              <a:buClr>
                <a:schemeClr val="dk1"/>
              </a:buClr>
              <a:buFont typeface="Arial"/>
              <a:buNone/>
              <a:defRPr/>
            </a:lvl5pPr>
            <a:lvl6pPr lvl="5" rtl="0" algn="l">
              <a:spcBef>
                <a:spcPts val="0"/>
              </a:spcBef>
              <a:buClr>
                <a:schemeClr val="dk1"/>
              </a:buClr>
              <a:buFont typeface="Arial"/>
              <a:buNone/>
              <a:defRPr/>
            </a:lvl6pPr>
            <a:lvl7pPr lvl="6" rtl="0" algn="l">
              <a:spcBef>
                <a:spcPts val="0"/>
              </a:spcBef>
              <a:buClr>
                <a:schemeClr val="dk1"/>
              </a:buClr>
              <a:buFont typeface="Arial"/>
              <a:buNone/>
              <a:defRPr/>
            </a:lvl7pPr>
            <a:lvl8pPr lvl="7" rtl="0" algn="l">
              <a:spcBef>
                <a:spcPts val="0"/>
              </a:spcBef>
              <a:buClr>
                <a:schemeClr val="dk1"/>
              </a:buClr>
              <a:buFont typeface="Arial"/>
              <a:buNone/>
              <a:defRPr/>
            </a:lvl8pPr>
            <a:lvl9pPr lvl="8" rtl="0" algn="l">
              <a:spcBef>
                <a:spcPts val="0"/>
              </a:spcBef>
              <a:buClr>
                <a:schemeClr val="dk1"/>
              </a:buClr>
              <a:buFont typeface="Arial"/>
              <a:buNone/>
              <a:defRPr/>
            </a:lvl9pPr>
          </a:lstStyle>
          <a:p/>
        </p:txBody>
      </p:sp>
      <p:sp>
        <p:nvSpPr>
          <p:cNvPr id="33" name="Shape 33"/>
          <p:cNvSpPr txBox="1"/>
          <p:nvPr>
            <p:ph idx="1" type="body"/>
          </p:nvPr>
        </p:nvSpPr>
        <p:spPr>
          <a:xfrm>
            <a:off x="457200" y="1600200"/>
            <a:ext cx="3994524" cy="4967574"/>
          </a:xfrm>
          <a:prstGeom prst="rect">
            <a:avLst/>
          </a:prstGeom>
          <a:noFill/>
          <a:ln>
            <a:noFill/>
          </a:ln>
        </p:spPr>
        <p:txBody>
          <a:bodyPr anchorCtr="0" anchor="t" bIns="91425" lIns="91425" rIns="91425" tIns="91425"/>
          <a:lstStyle>
            <a:lvl1pPr lvl="0" rtl="0">
              <a:spcBef>
                <a:spcPts val="0"/>
              </a:spcBef>
              <a:buChar char="●"/>
              <a:defRPr/>
            </a:lvl1pPr>
            <a:lvl2pPr lvl="1" rtl="0">
              <a:spcBef>
                <a:spcPts val="0"/>
              </a:spcBef>
              <a:buChar char="○"/>
              <a:defRPr/>
            </a:lvl2pPr>
            <a:lvl3pPr lvl="2" rtl="0">
              <a:spcBef>
                <a:spcPts val="0"/>
              </a:spcBef>
              <a:buChar char="■"/>
              <a:defRPr/>
            </a:lvl3pPr>
            <a:lvl4pPr lvl="3" rtl="0">
              <a:spcBef>
                <a:spcPts val="0"/>
              </a:spcBef>
              <a:buChar char="●"/>
              <a:defRPr/>
            </a:lvl4pPr>
            <a:lvl5pPr lvl="4" rtl="0">
              <a:spcBef>
                <a:spcPts val="0"/>
              </a:spcBef>
              <a:buChar char="○"/>
              <a:defRPr/>
            </a:lvl5pPr>
            <a:lvl6pPr lvl="5" rtl="0">
              <a:spcBef>
                <a:spcPts val="0"/>
              </a:spcBef>
              <a:buChar char="■"/>
              <a:defRPr/>
            </a:lvl6pPr>
            <a:lvl7pPr lvl="6" rtl="0">
              <a:spcBef>
                <a:spcPts val="0"/>
              </a:spcBef>
              <a:buChar char="●"/>
              <a:defRPr/>
            </a:lvl7pPr>
            <a:lvl8pPr lvl="7" rtl="0">
              <a:spcBef>
                <a:spcPts val="0"/>
              </a:spcBef>
              <a:buChar char="○"/>
              <a:defRPr/>
            </a:lvl8pPr>
            <a:lvl9pPr lvl="8" rtl="0">
              <a:spcBef>
                <a:spcPts val="0"/>
              </a:spcBef>
              <a:buChar char="■"/>
              <a:defRPr/>
            </a:lvl9pPr>
          </a:lstStyle>
          <a:p/>
        </p:txBody>
      </p:sp>
      <p:sp>
        <p:nvSpPr>
          <p:cNvPr id="34" name="Shape 34"/>
          <p:cNvSpPr txBox="1"/>
          <p:nvPr>
            <p:ph idx="2" type="body"/>
          </p:nvPr>
        </p:nvSpPr>
        <p:spPr>
          <a:xfrm>
            <a:off x="4692273" y="1600200"/>
            <a:ext cx="3994524" cy="4967574"/>
          </a:xfrm>
          <a:prstGeom prst="rect">
            <a:avLst/>
          </a:prstGeom>
          <a:noFill/>
          <a:ln>
            <a:noFill/>
          </a:ln>
        </p:spPr>
        <p:txBody>
          <a:bodyPr anchorCtr="0" anchor="t" bIns="91425" lIns="91425" rIns="91425" tIns="91425"/>
          <a:lstStyle>
            <a:lvl1pPr lvl="0" rtl="0">
              <a:spcBef>
                <a:spcPts val="0"/>
              </a:spcBef>
              <a:buChar char="●"/>
              <a:defRPr/>
            </a:lvl1pPr>
            <a:lvl2pPr lvl="1" rtl="0">
              <a:spcBef>
                <a:spcPts val="0"/>
              </a:spcBef>
              <a:buChar char="○"/>
              <a:defRPr/>
            </a:lvl2pPr>
            <a:lvl3pPr lvl="2" rtl="0">
              <a:spcBef>
                <a:spcPts val="0"/>
              </a:spcBef>
              <a:buChar char="■"/>
              <a:defRPr/>
            </a:lvl3pPr>
            <a:lvl4pPr lvl="3" rtl="0">
              <a:spcBef>
                <a:spcPts val="0"/>
              </a:spcBef>
              <a:buChar char="●"/>
              <a:defRPr/>
            </a:lvl4pPr>
            <a:lvl5pPr lvl="4" rtl="0">
              <a:spcBef>
                <a:spcPts val="0"/>
              </a:spcBef>
              <a:buChar char="○"/>
              <a:defRPr/>
            </a:lvl5pPr>
            <a:lvl6pPr lvl="5" rtl="0">
              <a:spcBef>
                <a:spcPts val="0"/>
              </a:spcBef>
              <a:buChar char="■"/>
              <a:defRPr/>
            </a:lvl6pPr>
            <a:lvl7pPr lvl="6" rtl="0">
              <a:spcBef>
                <a:spcPts val="0"/>
              </a:spcBef>
              <a:buChar char="●"/>
              <a:defRPr/>
            </a:lvl7pPr>
            <a:lvl8pPr lvl="7" rtl="0">
              <a:spcBef>
                <a:spcPts val="0"/>
              </a:spcBef>
              <a:buChar char="○"/>
              <a:defRPr/>
            </a:lvl8pPr>
            <a:lvl9pPr lvl="8" rtl="0">
              <a:spcBef>
                <a:spcPts val="0"/>
              </a:spcBef>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x">
  <p:cSld name="Title and Body">
    <p:spTree>
      <p:nvGrpSpPr>
        <p:cNvPr id="35" name="Shape 35"/>
        <p:cNvGrpSpPr/>
        <p:nvPr/>
      </p:nvGrpSpPr>
      <p:grpSpPr>
        <a:xfrm>
          <a:off x="0" y="0"/>
          <a:ext cx="0" cy="0"/>
          <a:chOff x="0" y="0"/>
          <a:chExt cx="0" cy="0"/>
        </a:xfrm>
      </p:grpSpPr>
      <p:sp>
        <p:nvSpPr>
          <p:cNvPr id="36" name="Shape 36"/>
          <p:cNvSpPr txBox="1"/>
          <p:nvPr>
            <p:ph type="title"/>
          </p:nvPr>
        </p:nvSpPr>
        <p:spPr>
          <a:xfrm>
            <a:off x="457200" y="274637"/>
            <a:ext cx="8229600" cy="1143000"/>
          </a:xfrm>
          <a:prstGeom prst="rect">
            <a:avLst/>
          </a:prstGeom>
          <a:noFill/>
          <a:ln>
            <a:noFill/>
          </a:ln>
        </p:spPr>
        <p:txBody>
          <a:bodyPr anchorCtr="0" anchor="b" bIns="91425" lIns="91425" rIns="91425" tIns="91425"/>
          <a:lstStyle>
            <a:lvl1pPr lvl="0" rtl="0" algn="l">
              <a:spcBef>
                <a:spcPts val="0"/>
              </a:spcBef>
              <a:buClr>
                <a:schemeClr val="dk1"/>
              </a:buClr>
              <a:buFont typeface="Arial"/>
              <a:buNone/>
              <a:defRPr/>
            </a:lvl1pPr>
            <a:lvl2pPr lvl="1" rtl="0" algn="l">
              <a:spcBef>
                <a:spcPts val="0"/>
              </a:spcBef>
              <a:buClr>
                <a:schemeClr val="dk1"/>
              </a:buClr>
              <a:buFont typeface="Arial"/>
              <a:buNone/>
              <a:defRPr/>
            </a:lvl2pPr>
            <a:lvl3pPr lvl="2" rtl="0" algn="l">
              <a:spcBef>
                <a:spcPts val="0"/>
              </a:spcBef>
              <a:buClr>
                <a:schemeClr val="dk1"/>
              </a:buClr>
              <a:buFont typeface="Arial"/>
              <a:buNone/>
              <a:defRPr/>
            </a:lvl3pPr>
            <a:lvl4pPr lvl="3" rtl="0" algn="l">
              <a:spcBef>
                <a:spcPts val="0"/>
              </a:spcBef>
              <a:buClr>
                <a:schemeClr val="dk1"/>
              </a:buClr>
              <a:buFont typeface="Arial"/>
              <a:buNone/>
              <a:defRPr/>
            </a:lvl4pPr>
            <a:lvl5pPr lvl="4" rtl="0" algn="l">
              <a:spcBef>
                <a:spcPts val="0"/>
              </a:spcBef>
              <a:buClr>
                <a:schemeClr val="dk1"/>
              </a:buClr>
              <a:buFont typeface="Arial"/>
              <a:buNone/>
              <a:defRPr/>
            </a:lvl5pPr>
            <a:lvl6pPr lvl="5" rtl="0" algn="l">
              <a:spcBef>
                <a:spcPts val="0"/>
              </a:spcBef>
              <a:buClr>
                <a:schemeClr val="dk1"/>
              </a:buClr>
              <a:buFont typeface="Arial"/>
              <a:buNone/>
              <a:defRPr/>
            </a:lvl6pPr>
            <a:lvl7pPr lvl="6" rtl="0" algn="l">
              <a:spcBef>
                <a:spcPts val="0"/>
              </a:spcBef>
              <a:buClr>
                <a:schemeClr val="dk1"/>
              </a:buClr>
              <a:buFont typeface="Arial"/>
              <a:buNone/>
              <a:defRPr/>
            </a:lvl7pPr>
            <a:lvl8pPr lvl="7" rtl="0" algn="l">
              <a:spcBef>
                <a:spcPts val="0"/>
              </a:spcBef>
              <a:buClr>
                <a:schemeClr val="dk1"/>
              </a:buClr>
              <a:buFont typeface="Arial"/>
              <a:buNone/>
              <a:defRPr/>
            </a:lvl8pPr>
            <a:lvl9pPr lvl="8" rtl="0" algn="l">
              <a:spcBef>
                <a:spcPts val="0"/>
              </a:spcBef>
              <a:buClr>
                <a:schemeClr val="dk1"/>
              </a:buClr>
              <a:buFont typeface="Arial"/>
              <a:buNone/>
              <a:defRPr/>
            </a:lvl9pPr>
          </a:lstStyle>
          <a:p/>
        </p:txBody>
      </p:sp>
      <p:sp>
        <p:nvSpPr>
          <p:cNvPr id="37" name="Shape 37"/>
          <p:cNvSpPr txBox="1"/>
          <p:nvPr>
            <p:ph idx="1" type="body"/>
          </p:nvPr>
        </p:nvSpPr>
        <p:spPr>
          <a:xfrm>
            <a:off x="457200" y="1600200"/>
            <a:ext cx="8229600" cy="4967574"/>
          </a:xfrm>
          <a:prstGeom prst="rect">
            <a:avLst/>
          </a:prstGeom>
          <a:noFill/>
          <a:ln>
            <a:noFill/>
          </a:ln>
        </p:spPr>
        <p:txBody>
          <a:bodyPr anchorCtr="0" anchor="t" bIns="91425" lIns="91425" rIns="91425" tIns="91425"/>
          <a:lstStyle>
            <a:lvl1pPr lvl="0" rtl="0">
              <a:spcBef>
                <a:spcPts val="0"/>
              </a:spcBef>
              <a:buChar char="●"/>
              <a:defRPr/>
            </a:lvl1pPr>
            <a:lvl2pPr indent="-285750" lvl="1" marL="742950" rtl="0">
              <a:spcBef>
                <a:spcPts val="0"/>
              </a:spcBef>
              <a:buChar char="○"/>
              <a:defRPr/>
            </a:lvl2pPr>
            <a:lvl3pPr indent="-228600" lvl="2" marL="1143000" rtl="0">
              <a:spcBef>
                <a:spcPts val="0"/>
              </a:spcBef>
              <a:buChar char="■"/>
              <a:defRPr/>
            </a:lvl3pPr>
            <a:lvl4pPr indent="-228600" lvl="3" marL="1600200" rtl="0">
              <a:spcBef>
                <a:spcPts val="0"/>
              </a:spcBef>
              <a:buChar char="●"/>
              <a:defRPr/>
            </a:lvl4pPr>
            <a:lvl5pPr lvl="4" rtl="0">
              <a:spcBef>
                <a:spcPts val="0"/>
              </a:spcBef>
              <a:buChar char="○"/>
              <a:defRPr/>
            </a:lvl5pPr>
            <a:lvl6pPr lvl="5" rtl="0">
              <a:spcBef>
                <a:spcPts val="0"/>
              </a:spcBef>
              <a:buChar char="■"/>
              <a:defRPr/>
            </a:lvl6pPr>
            <a:lvl7pPr lvl="6" rtl="0">
              <a:spcBef>
                <a:spcPts val="0"/>
              </a:spcBef>
              <a:buChar char="●"/>
              <a:defRPr/>
            </a:lvl7pPr>
            <a:lvl8pPr lvl="7" rtl="0">
              <a:spcBef>
                <a:spcPts val="0"/>
              </a:spcBef>
              <a:buChar char="○"/>
              <a:defRPr/>
            </a:lvl8pPr>
            <a:lvl9pPr lvl="8" rtl="0">
              <a:spcBef>
                <a:spcPts val="0"/>
              </a:spcBef>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
  <p:cSld name="Title Slide">
    <p:spTree>
      <p:nvGrpSpPr>
        <p:cNvPr id="38" name="Shape 38"/>
        <p:cNvGrpSpPr/>
        <p:nvPr/>
      </p:nvGrpSpPr>
      <p:grpSpPr>
        <a:xfrm>
          <a:off x="0" y="0"/>
          <a:ext cx="0" cy="0"/>
          <a:chOff x="0" y="0"/>
          <a:chExt cx="0" cy="0"/>
        </a:xfrm>
      </p:grpSpPr>
      <p:sp>
        <p:nvSpPr>
          <p:cNvPr id="39" name="Shape 39"/>
          <p:cNvSpPr txBox="1"/>
          <p:nvPr>
            <p:ph type="ctrTitle"/>
          </p:nvPr>
        </p:nvSpPr>
        <p:spPr>
          <a:xfrm>
            <a:off x="685800" y="2111123"/>
            <a:ext cx="7772400" cy="1546473"/>
          </a:xfrm>
          <a:prstGeom prst="rect">
            <a:avLst/>
          </a:prstGeom>
          <a:noFill/>
          <a:ln>
            <a:noFill/>
          </a:ln>
        </p:spPr>
        <p:txBody>
          <a:bodyPr anchorCtr="0" anchor="b" bIns="91425" lIns="91425" rIns="91425" tIns="91425"/>
          <a:lstStyle>
            <a:lvl1pPr indent="304800" lvl="0" marL="0" marR="0" rtl="0" algn="ctr">
              <a:lnSpc>
                <a:spcPct val="100000"/>
              </a:lnSpc>
              <a:spcBef>
                <a:spcPts val="0"/>
              </a:spcBef>
              <a:spcAft>
                <a:spcPts val="0"/>
              </a:spcAft>
              <a:buClr>
                <a:schemeClr val="dk1"/>
              </a:buClr>
              <a:buFont typeface="Arial"/>
              <a:buNone/>
              <a:defRPr/>
            </a:lvl1pPr>
            <a:lvl2pPr indent="304800" lvl="1" marL="0" marR="0" rtl="0" algn="ctr">
              <a:lnSpc>
                <a:spcPct val="100000"/>
              </a:lnSpc>
              <a:spcBef>
                <a:spcPts val="0"/>
              </a:spcBef>
              <a:spcAft>
                <a:spcPts val="0"/>
              </a:spcAft>
              <a:buClr>
                <a:schemeClr val="dk1"/>
              </a:buClr>
              <a:buFont typeface="Arial"/>
              <a:buNone/>
              <a:defRPr/>
            </a:lvl2pPr>
            <a:lvl3pPr indent="304800" lvl="2" marL="0" marR="0" rtl="0" algn="ctr">
              <a:spcBef>
                <a:spcPts val="0"/>
              </a:spcBef>
              <a:buClr>
                <a:schemeClr val="dk1"/>
              </a:buClr>
              <a:buFont typeface="Arial"/>
              <a:buNone/>
              <a:defRPr/>
            </a:lvl3pPr>
            <a:lvl4pPr indent="304800" lvl="3" marL="0" marR="0" rtl="0" algn="ctr">
              <a:spcBef>
                <a:spcPts val="0"/>
              </a:spcBef>
              <a:buClr>
                <a:schemeClr val="dk1"/>
              </a:buClr>
              <a:buFont typeface="Arial"/>
              <a:buNone/>
              <a:defRPr/>
            </a:lvl4pPr>
            <a:lvl5pPr indent="304800" lvl="4" marL="0" marR="0" rtl="0" algn="ctr">
              <a:spcBef>
                <a:spcPts val="0"/>
              </a:spcBef>
              <a:buClr>
                <a:schemeClr val="dk1"/>
              </a:buClr>
              <a:buFont typeface="Arial"/>
              <a:buNone/>
              <a:defRPr/>
            </a:lvl5pPr>
            <a:lvl6pPr indent="304800" lvl="5" marL="0" marR="0" rtl="0" algn="ctr">
              <a:spcBef>
                <a:spcPts val="0"/>
              </a:spcBef>
              <a:buClr>
                <a:schemeClr val="dk1"/>
              </a:buClr>
              <a:buFont typeface="Arial"/>
              <a:buNone/>
              <a:defRPr/>
            </a:lvl6pPr>
            <a:lvl7pPr indent="304800" lvl="6" marL="0" marR="0" rtl="0" algn="ctr">
              <a:spcBef>
                <a:spcPts val="0"/>
              </a:spcBef>
              <a:buClr>
                <a:schemeClr val="dk1"/>
              </a:buClr>
              <a:buFont typeface="Arial"/>
              <a:buNone/>
              <a:defRPr/>
            </a:lvl7pPr>
            <a:lvl8pPr indent="304800" lvl="7" marL="0" marR="0" rtl="0" algn="ctr">
              <a:spcBef>
                <a:spcPts val="0"/>
              </a:spcBef>
              <a:buClr>
                <a:schemeClr val="dk1"/>
              </a:buClr>
              <a:buFont typeface="Arial"/>
              <a:buNone/>
              <a:defRPr/>
            </a:lvl8pPr>
            <a:lvl9pPr indent="304800" lvl="8" marL="0" marR="0" rtl="0" algn="ctr">
              <a:spcBef>
                <a:spcPts val="0"/>
              </a:spcBef>
              <a:buClr>
                <a:schemeClr val="dk1"/>
              </a:buClr>
              <a:buFont typeface="Arial"/>
              <a:buNone/>
              <a:defRPr/>
            </a:lvl9pPr>
          </a:lstStyle>
          <a:p/>
        </p:txBody>
      </p:sp>
      <p:sp>
        <p:nvSpPr>
          <p:cNvPr id="40" name="Shape 40"/>
          <p:cNvSpPr txBox="1"/>
          <p:nvPr>
            <p:ph idx="1" type="subTitle"/>
          </p:nvPr>
        </p:nvSpPr>
        <p:spPr>
          <a:xfrm>
            <a:off x="685800" y="3786737"/>
            <a:ext cx="7772400" cy="1046317"/>
          </a:xfrm>
          <a:prstGeom prst="rect">
            <a:avLst/>
          </a:prstGeom>
          <a:noFill/>
          <a:ln>
            <a:noFill/>
          </a:ln>
        </p:spPr>
        <p:txBody>
          <a:bodyPr anchorCtr="0" anchor="t" bIns="91425" lIns="91425" rIns="91425" tIns="91425"/>
          <a:lstStyle>
            <a:lvl1pPr indent="190500" lvl="0" marL="0" marR="0" rtl="0" algn="ctr">
              <a:lnSpc>
                <a:spcPct val="100000"/>
              </a:lnSpc>
              <a:spcBef>
                <a:spcPts val="0"/>
              </a:spcBef>
              <a:spcAft>
                <a:spcPts val="0"/>
              </a:spcAft>
              <a:buClr>
                <a:schemeClr val="dk2"/>
              </a:buClr>
              <a:buFont typeface="Arial"/>
              <a:buNone/>
              <a:defRPr/>
            </a:lvl1pPr>
            <a:lvl2pPr indent="190500" lvl="1" marL="0" marR="0" rtl="0" algn="ctr">
              <a:lnSpc>
                <a:spcPct val="100000"/>
              </a:lnSpc>
              <a:spcBef>
                <a:spcPts val="0"/>
              </a:spcBef>
              <a:spcAft>
                <a:spcPts val="0"/>
              </a:spcAft>
              <a:buClr>
                <a:schemeClr val="dk2"/>
              </a:buClr>
              <a:buFont typeface="Arial"/>
              <a:buNone/>
              <a:defRPr/>
            </a:lvl2pPr>
            <a:lvl3pPr indent="190500" lvl="2" marL="0" marR="0" rtl="0" algn="ctr">
              <a:lnSpc>
                <a:spcPct val="100000"/>
              </a:lnSpc>
              <a:spcBef>
                <a:spcPts val="0"/>
              </a:spcBef>
              <a:spcAft>
                <a:spcPts val="0"/>
              </a:spcAft>
              <a:buClr>
                <a:schemeClr val="dk2"/>
              </a:buClr>
              <a:buFont typeface="Arial"/>
              <a:buNone/>
              <a:defRPr/>
            </a:lvl3pPr>
            <a:lvl4pPr indent="190500" lvl="3" marL="0" marR="0" rtl="0" algn="ctr">
              <a:lnSpc>
                <a:spcPct val="100000"/>
              </a:lnSpc>
              <a:spcBef>
                <a:spcPts val="0"/>
              </a:spcBef>
              <a:spcAft>
                <a:spcPts val="0"/>
              </a:spcAft>
              <a:buClr>
                <a:schemeClr val="dk2"/>
              </a:buClr>
              <a:buFont typeface="Arial"/>
              <a:buNone/>
              <a:defRPr/>
            </a:lvl4pPr>
            <a:lvl5pPr indent="190500" lvl="4" marL="0" marR="0" rtl="0" algn="ctr">
              <a:lnSpc>
                <a:spcPct val="100000"/>
              </a:lnSpc>
              <a:spcBef>
                <a:spcPts val="0"/>
              </a:spcBef>
              <a:spcAft>
                <a:spcPts val="0"/>
              </a:spcAft>
              <a:buClr>
                <a:schemeClr val="dk2"/>
              </a:buClr>
              <a:buFont typeface="Arial"/>
              <a:buNone/>
              <a:defRPr/>
            </a:lvl5pPr>
            <a:lvl6pPr indent="190500" lvl="5" marL="0" marR="0" rtl="0" algn="ctr">
              <a:lnSpc>
                <a:spcPct val="100000"/>
              </a:lnSpc>
              <a:spcBef>
                <a:spcPts val="0"/>
              </a:spcBef>
              <a:spcAft>
                <a:spcPts val="0"/>
              </a:spcAft>
              <a:buClr>
                <a:schemeClr val="dk2"/>
              </a:buClr>
              <a:buFont typeface="Arial"/>
              <a:buNone/>
              <a:defRPr/>
            </a:lvl6pPr>
            <a:lvl7pPr indent="190500" lvl="6" marL="0" marR="0" rtl="0" algn="ctr">
              <a:lnSpc>
                <a:spcPct val="100000"/>
              </a:lnSpc>
              <a:spcBef>
                <a:spcPts val="0"/>
              </a:spcBef>
              <a:spcAft>
                <a:spcPts val="0"/>
              </a:spcAft>
              <a:buClr>
                <a:schemeClr val="dk2"/>
              </a:buClr>
              <a:buFont typeface="Arial"/>
              <a:buNone/>
              <a:defRPr/>
            </a:lvl7pPr>
            <a:lvl8pPr indent="190500" lvl="7" marL="0" marR="0" rtl="0" algn="ctr">
              <a:lnSpc>
                <a:spcPct val="100000"/>
              </a:lnSpc>
              <a:spcBef>
                <a:spcPts val="0"/>
              </a:spcBef>
              <a:spcAft>
                <a:spcPts val="0"/>
              </a:spcAft>
              <a:buClr>
                <a:schemeClr val="dk2"/>
              </a:buClr>
              <a:buFont typeface="Arial"/>
              <a:buNone/>
              <a:defRPr/>
            </a:lvl8pPr>
            <a:lvl9pPr indent="190500" lvl="8" marL="0" marR="0" rtl="0" algn="ctr">
              <a:lnSpc>
                <a:spcPct val="100000"/>
              </a:lnSpc>
              <a:spcBef>
                <a:spcPts val="0"/>
              </a:spcBef>
              <a:spcAft>
                <a:spcPts val="0"/>
              </a:spcAft>
              <a:buClr>
                <a:schemeClr val="dk2"/>
              </a:buClr>
              <a:buFont typeface="Arial"/>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
  <p:cSld name="Title Slide">
    <p:spTree>
      <p:nvGrpSpPr>
        <p:cNvPr id="47" name="Shape 47"/>
        <p:cNvGrpSpPr/>
        <p:nvPr/>
      </p:nvGrpSpPr>
      <p:grpSpPr>
        <a:xfrm>
          <a:off x="0" y="0"/>
          <a:ext cx="0" cy="0"/>
          <a:chOff x="0" y="0"/>
          <a:chExt cx="0" cy="0"/>
        </a:xfrm>
      </p:grpSpPr>
      <p:sp>
        <p:nvSpPr>
          <p:cNvPr id="48" name="Shape 48"/>
          <p:cNvSpPr txBox="1"/>
          <p:nvPr>
            <p:ph type="ctrTitle"/>
          </p:nvPr>
        </p:nvSpPr>
        <p:spPr>
          <a:xfrm>
            <a:off x="685800" y="2130425"/>
            <a:ext cx="7772400" cy="1470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a:lvl1pPr>
            <a:lvl2pPr indent="0" lvl="1" marL="0" marR="0" rtl="0" algn="l">
              <a:spcBef>
                <a:spcPts val="0"/>
              </a:spcBef>
              <a:defRPr/>
            </a:lvl2pPr>
            <a:lvl3pPr indent="0" lvl="2" marL="0" marR="0" rtl="0" algn="l">
              <a:spcBef>
                <a:spcPts val="0"/>
              </a:spcBef>
              <a:defRPr/>
            </a:lvl3pPr>
            <a:lvl4pPr indent="0" lvl="3" marL="0" marR="0" rtl="0" algn="l">
              <a:spcBef>
                <a:spcPts val="0"/>
              </a:spcBef>
              <a:defRPr/>
            </a:lvl4pPr>
            <a:lvl5pPr indent="0" lvl="4" marL="0" marR="0" rtl="0" algn="l">
              <a:spcBef>
                <a:spcPts val="0"/>
              </a:spcBef>
              <a:defRPr/>
            </a:lvl5pPr>
            <a:lvl6pPr indent="0" lvl="5" marL="0" marR="0" rtl="0" algn="l">
              <a:spcBef>
                <a:spcPts val="0"/>
              </a:spcBef>
              <a:defRPr/>
            </a:lvl6pPr>
            <a:lvl7pPr indent="0" lvl="6" marL="0" marR="0" rtl="0" algn="l">
              <a:spcBef>
                <a:spcPts val="0"/>
              </a:spcBef>
              <a:defRPr/>
            </a:lvl7pPr>
            <a:lvl8pPr indent="0" lvl="7" marL="0" marR="0" rtl="0" algn="l">
              <a:spcBef>
                <a:spcPts val="0"/>
              </a:spcBef>
              <a:defRPr/>
            </a:lvl8pPr>
            <a:lvl9pPr indent="0" lvl="8" marL="0" marR="0" rtl="0" algn="l">
              <a:spcBef>
                <a:spcPts val="0"/>
              </a:spcBef>
              <a:defRPr/>
            </a:lvl9pPr>
          </a:lstStyle>
          <a:p/>
        </p:txBody>
      </p:sp>
      <p:sp>
        <p:nvSpPr>
          <p:cNvPr id="49" name="Shape 49"/>
          <p:cNvSpPr txBox="1"/>
          <p:nvPr>
            <p:ph idx="1" type="subTitle"/>
          </p:nvPr>
        </p:nvSpPr>
        <p:spPr>
          <a:xfrm>
            <a:off x="1371600" y="3886200"/>
            <a:ext cx="6400800" cy="1752600"/>
          </a:xfrm>
          <a:prstGeom prst="rect">
            <a:avLst/>
          </a:prstGeom>
          <a:noFill/>
          <a:ln>
            <a:noFill/>
          </a:ln>
        </p:spPr>
        <p:txBody>
          <a:bodyPr anchorCtr="0" anchor="t" bIns="91425" lIns="91425" rIns="91425" tIns="91425"/>
          <a:lstStyle>
            <a:lvl1pPr indent="0" lvl="0" marL="0" marR="0" rtl="0" algn="ctr">
              <a:spcBef>
                <a:spcPts val="640"/>
              </a:spcBef>
              <a:buClr>
                <a:srgbClr val="888888"/>
              </a:buClr>
              <a:buFont typeface="Arial"/>
              <a:buNone/>
              <a:defRPr/>
            </a:lvl1pPr>
            <a:lvl2pPr indent="0" lvl="1" marL="457200" marR="0" rtl="0" algn="ctr">
              <a:spcBef>
                <a:spcPts val="560"/>
              </a:spcBef>
              <a:buClr>
                <a:srgbClr val="888888"/>
              </a:buClr>
              <a:buFont typeface="Arial"/>
              <a:buNone/>
              <a:defRPr/>
            </a:lvl2pPr>
            <a:lvl3pPr indent="0" lvl="2" marL="914400" marR="0" rtl="0" algn="ctr">
              <a:spcBef>
                <a:spcPts val="480"/>
              </a:spcBef>
              <a:buClr>
                <a:srgbClr val="888888"/>
              </a:buClr>
              <a:buFont typeface="Arial"/>
              <a:buNone/>
              <a:defRPr/>
            </a:lvl3pPr>
            <a:lvl4pPr indent="0" lvl="3" marL="1371600" marR="0" rtl="0" algn="ctr">
              <a:spcBef>
                <a:spcPts val="400"/>
              </a:spcBef>
              <a:buClr>
                <a:srgbClr val="888888"/>
              </a:buClr>
              <a:buFont typeface="Arial"/>
              <a:buNone/>
              <a:defRPr/>
            </a:lvl4pPr>
            <a:lvl5pPr indent="0" lvl="4" marL="1828800" marR="0" rtl="0" algn="ctr">
              <a:spcBef>
                <a:spcPts val="400"/>
              </a:spcBef>
              <a:buClr>
                <a:srgbClr val="888888"/>
              </a:buClr>
              <a:buFont typeface="Arial"/>
              <a:buNone/>
              <a:defRPr/>
            </a:lvl5pPr>
            <a:lvl6pPr indent="0" lvl="5" marL="2286000" marR="0" rtl="0" algn="ctr">
              <a:spcBef>
                <a:spcPts val="400"/>
              </a:spcBef>
              <a:buClr>
                <a:srgbClr val="888888"/>
              </a:buClr>
              <a:buFont typeface="Arial"/>
              <a:buNone/>
              <a:defRPr/>
            </a:lvl6pPr>
            <a:lvl7pPr indent="0" lvl="6" marL="2743200" marR="0" rtl="0" algn="ctr">
              <a:spcBef>
                <a:spcPts val="400"/>
              </a:spcBef>
              <a:buClr>
                <a:srgbClr val="888888"/>
              </a:buClr>
              <a:buFont typeface="Arial"/>
              <a:buNone/>
              <a:defRPr/>
            </a:lvl7pPr>
            <a:lvl8pPr indent="0" lvl="7" marL="3200400" marR="0" rtl="0" algn="ctr">
              <a:spcBef>
                <a:spcPts val="400"/>
              </a:spcBef>
              <a:buClr>
                <a:srgbClr val="888888"/>
              </a:buClr>
              <a:buFont typeface="Arial"/>
              <a:buNone/>
              <a:defRPr/>
            </a:lvl8pPr>
            <a:lvl9pPr indent="0" lvl="8" marL="3657600" marR="0" rtl="0" algn="ctr">
              <a:spcBef>
                <a:spcPts val="400"/>
              </a:spcBef>
              <a:buClr>
                <a:srgbClr val="888888"/>
              </a:buClr>
              <a:buFont typeface="Arial"/>
              <a:buNone/>
              <a:defRPr/>
            </a:lvl9pPr>
          </a:lstStyle>
          <a:p/>
        </p:txBody>
      </p:sp>
      <p:sp>
        <p:nvSpPr>
          <p:cNvPr id="50" name="Shape 50"/>
          <p:cNvSpPr txBox="1"/>
          <p:nvPr>
            <p:ph idx="10" type="dt"/>
          </p:nvPr>
        </p:nvSpPr>
        <p:spPr>
          <a:xfrm>
            <a:off x="457200" y="6356350"/>
            <a:ext cx="2133600" cy="365100"/>
          </a:xfrm>
          <a:prstGeom prst="rect">
            <a:avLst/>
          </a:prstGeom>
          <a:noFill/>
          <a:ln>
            <a:noFill/>
          </a:ln>
        </p:spPr>
        <p:txBody>
          <a:bodyPr anchorCtr="0" anchor="ctr"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51" name="Shape 51"/>
          <p:cNvSpPr txBox="1"/>
          <p:nvPr>
            <p:ph idx="11" type="ftr"/>
          </p:nvPr>
        </p:nvSpPr>
        <p:spPr>
          <a:xfrm>
            <a:off x="3124200" y="6356350"/>
            <a:ext cx="2895600" cy="365100"/>
          </a:xfrm>
          <a:prstGeom prst="rect">
            <a:avLst/>
          </a:prstGeom>
          <a:noFill/>
          <a:ln>
            <a:noFill/>
          </a:ln>
        </p:spPr>
        <p:txBody>
          <a:bodyPr anchorCtr="0" anchor="ctr" bIns="91425" lIns="91425" rIns="91425" tIns="91425"/>
          <a:lstStyle>
            <a:lvl1pPr indent="0" lvl="0" marL="0" marR="0" rtl="0" algn="ctr">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52" name="Shape 52"/>
          <p:cNvSpPr txBox="1"/>
          <p:nvPr>
            <p:ph idx="12" type="sldNum"/>
          </p:nvPr>
        </p:nvSpPr>
        <p:spPr>
          <a:xfrm>
            <a:off x="6553200" y="6356350"/>
            <a:ext cx="2133600" cy="365100"/>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en"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obj">
  <p:cSld name="Title and Content">
    <p:spTree>
      <p:nvGrpSpPr>
        <p:cNvPr id="53" name="Shape 53"/>
        <p:cNvGrpSpPr/>
        <p:nvPr/>
      </p:nvGrpSpPr>
      <p:grpSpPr>
        <a:xfrm>
          <a:off x="0" y="0"/>
          <a:ext cx="0" cy="0"/>
          <a:chOff x="0" y="0"/>
          <a:chExt cx="0" cy="0"/>
        </a:xfrm>
      </p:grpSpPr>
      <p:sp>
        <p:nvSpPr>
          <p:cNvPr id="54" name="Shape 54"/>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5" name="Shape 55"/>
          <p:cNvSpPr txBox="1"/>
          <p:nvPr>
            <p:ph idx="1" type="body"/>
          </p:nvPr>
        </p:nvSpPr>
        <p:spPr>
          <a:xfrm>
            <a:off x="457200" y="1600200"/>
            <a:ext cx="8229600" cy="4526100"/>
          </a:xfrm>
          <a:prstGeom prst="rect">
            <a:avLst/>
          </a:prstGeom>
          <a:noFill/>
          <a:ln>
            <a:noFill/>
          </a:ln>
        </p:spPr>
        <p:txBody>
          <a:bodyPr anchorCtr="0" anchor="t" bIns="91425" lIns="91425" rIns="91425" tIns="91425"/>
          <a:lstStyle>
            <a:lvl1pPr indent="-139700" lvl="0" marL="342900" rtl="0" algn="l">
              <a:spcBef>
                <a:spcPts val="640"/>
              </a:spcBef>
              <a:buNone/>
              <a:defRPr/>
            </a:lvl1pPr>
            <a:lvl2pPr indent="-107950" lvl="1" marL="742950" rtl="0" algn="l">
              <a:spcBef>
                <a:spcPts val="560"/>
              </a:spcBef>
              <a:buNone/>
              <a:defRPr/>
            </a:lvl2pPr>
            <a:lvl3pPr indent="-76200" lvl="2" marL="1143000" rtl="0" algn="l">
              <a:spcBef>
                <a:spcPts val="480"/>
              </a:spcBef>
              <a:buNone/>
              <a:defRPr/>
            </a:lvl3pPr>
            <a:lvl4pPr indent="-101600" lvl="3" marL="1600200" rtl="0" algn="l">
              <a:spcBef>
                <a:spcPts val="400"/>
              </a:spcBef>
              <a:buNone/>
              <a:defRPr/>
            </a:lvl4pPr>
            <a:lvl5pPr indent="-101600" lvl="4" marL="2057400" rtl="0" algn="l">
              <a:spcBef>
                <a:spcPts val="400"/>
              </a:spcBef>
              <a:buNone/>
              <a:defRPr/>
            </a:lvl5pPr>
            <a:lvl6pPr indent="-101600" lvl="5" marL="2514600" rtl="0" algn="l">
              <a:spcBef>
                <a:spcPts val="400"/>
              </a:spcBef>
              <a:buNone/>
              <a:defRPr/>
            </a:lvl6pPr>
            <a:lvl7pPr indent="-101600" lvl="6" marL="2971800" rtl="0" algn="l">
              <a:spcBef>
                <a:spcPts val="400"/>
              </a:spcBef>
              <a:buNone/>
              <a:defRPr/>
            </a:lvl7pPr>
            <a:lvl8pPr indent="-101600" lvl="7" marL="3429000" rtl="0" algn="l">
              <a:spcBef>
                <a:spcPts val="400"/>
              </a:spcBef>
              <a:buNone/>
              <a:defRPr/>
            </a:lvl8pPr>
            <a:lvl9pPr indent="-101600" lvl="8" marL="3886200" rtl="0" algn="l">
              <a:spcBef>
                <a:spcPts val="400"/>
              </a:spcBef>
              <a:buNone/>
              <a:defRPr/>
            </a:lvl9pPr>
          </a:lstStyle>
          <a:p/>
        </p:txBody>
      </p:sp>
      <p:sp>
        <p:nvSpPr>
          <p:cNvPr id="56" name="Shape 56"/>
          <p:cNvSpPr txBox="1"/>
          <p:nvPr>
            <p:ph idx="10" type="dt"/>
          </p:nvPr>
        </p:nvSpPr>
        <p:spPr>
          <a:xfrm>
            <a:off x="457200" y="6356350"/>
            <a:ext cx="2133600" cy="365100"/>
          </a:xfrm>
          <a:prstGeom prst="rect">
            <a:avLst/>
          </a:prstGeom>
          <a:noFill/>
          <a:ln>
            <a:noFill/>
          </a:ln>
        </p:spPr>
        <p:txBody>
          <a:bodyPr anchorCtr="0" anchor="ctr"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57" name="Shape 57"/>
          <p:cNvSpPr txBox="1"/>
          <p:nvPr>
            <p:ph idx="11" type="ftr"/>
          </p:nvPr>
        </p:nvSpPr>
        <p:spPr>
          <a:xfrm>
            <a:off x="3124200" y="6356350"/>
            <a:ext cx="2895600" cy="365100"/>
          </a:xfrm>
          <a:prstGeom prst="rect">
            <a:avLst/>
          </a:prstGeom>
          <a:noFill/>
          <a:ln>
            <a:noFill/>
          </a:ln>
        </p:spPr>
        <p:txBody>
          <a:bodyPr anchorCtr="0" anchor="ctr" bIns="91425" lIns="91425" rIns="91425" tIns="91425"/>
          <a:lstStyle>
            <a:lvl1pPr indent="0" lvl="0" marL="0" marR="0" rtl="0" algn="ctr">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58" name="Shape 58"/>
          <p:cNvSpPr txBox="1"/>
          <p:nvPr>
            <p:ph idx="12" type="sldNum"/>
          </p:nvPr>
        </p:nvSpPr>
        <p:spPr>
          <a:xfrm>
            <a:off x="6553200" y="6356350"/>
            <a:ext cx="2133600" cy="365100"/>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en"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secHead">
  <p:cSld name="Section Header">
    <p:spTree>
      <p:nvGrpSpPr>
        <p:cNvPr id="59" name="Shape 59"/>
        <p:cNvGrpSpPr/>
        <p:nvPr/>
      </p:nvGrpSpPr>
      <p:grpSpPr>
        <a:xfrm>
          <a:off x="0" y="0"/>
          <a:ext cx="0" cy="0"/>
          <a:chOff x="0" y="0"/>
          <a:chExt cx="0" cy="0"/>
        </a:xfrm>
      </p:grpSpPr>
      <p:sp>
        <p:nvSpPr>
          <p:cNvPr id="60" name="Shape 60"/>
          <p:cNvSpPr txBox="1"/>
          <p:nvPr>
            <p:ph type="title"/>
          </p:nvPr>
        </p:nvSpPr>
        <p:spPr>
          <a:xfrm>
            <a:off x="722312" y="4406900"/>
            <a:ext cx="7772400" cy="1362000"/>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1" name="Shape 61"/>
          <p:cNvSpPr txBox="1"/>
          <p:nvPr>
            <p:ph idx="1" type="body"/>
          </p:nvPr>
        </p:nvSpPr>
        <p:spPr>
          <a:xfrm>
            <a:off x="722312" y="2906713"/>
            <a:ext cx="7772400" cy="1500300"/>
          </a:xfrm>
          <a:prstGeom prst="rect">
            <a:avLst/>
          </a:prstGeom>
          <a:noFill/>
          <a:ln>
            <a:noFill/>
          </a:ln>
        </p:spPr>
        <p:txBody>
          <a:bodyPr anchorCtr="0" anchor="b" bIns="91425" lIns="91425" rIns="91425" tIns="91425"/>
          <a:lstStyle>
            <a:lvl1pPr indent="0" lvl="0" marL="0" rtl="0">
              <a:spcBef>
                <a:spcPts val="0"/>
              </a:spcBef>
              <a:buClr>
                <a:srgbClr val="888888"/>
              </a:buClr>
              <a:buFont typeface="Calibri"/>
              <a:buChar char="●"/>
              <a:defRPr/>
            </a:lvl1pPr>
            <a:lvl2pPr indent="0" lvl="1" marL="457200" rtl="0">
              <a:spcBef>
                <a:spcPts val="0"/>
              </a:spcBef>
              <a:buClr>
                <a:srgbClr val="888888"/>
              </a:buClr>
              <a:buFont typeface="Calibri"/>
              <a:buChar char="○"/>
              <a:defRPr/>
            </a:lvl2pPr>
            <a:lvl3pPr indent="0" lvl="2" marL="914400" rtl="0">
              <a:spcBef>
                <a:spcPts val="0"/>
              </a:spcBef>
              <a:buClr>
                <a:srgbClr val="888888"/>
              </a:buClr>
              <a:buFont typeface="Calibri"/>
              <a:buChar char="■"/>
              <a:defRPr/>
            </a:lvl3pPr>
            <a:lvl4pPr indent="0" lvl="3" marL="1371600" rtl="0">
              <a:spcBef>
                <a:spcPts val="0"/>
              </a:spcBef>
              <a:buClr>
                <a:srgbClr val="888888"/>
              </a:buClr>
              <a:buFont typeface="Calibri"/>
              <a:buChar char="●"/>
              <a:defRPr/>
            </a:lvl4pPr>
            <a:lvl5pPr indent="0" lvl="4" marL="1828800" rtl="0">
              <a:spcBef>
                <a:spcPts val="0"/>
              </a:spcBef>
              <a:buClr>
                <a:srgbClr val="888888"/>
              </a:buClr>
              <a:buFont typeface="Calibri"/>
              <a:buChar char="○"/>
              <a:defRPr/>
            </a:lvl5pPr>
            <a:lvl6pPr indent="0" lvl="5" marL="2286000" rtl="0">
              <a:spcBef>
                <a:spcPts val="0"/>
              </a:spcBef>
              <a:buClr>
                <a:srgbClr val="888888"/>
              </a:buClr>
              <a:buFont typeface="Calibri"/>
              <a:buChar char="■"/>
              <a:defRPr/>
            </a:lvl6pPr>
            <a:lvl7pPr indent="0" lvl="6" marL="2743200" rtl="0">
              <a:spcBef>
                <a:spcPts val="0"/>
              </a:spcBef>
              <a:buClr>
                <a:srgbClr val="888888"/>
              </a:buClr>
              <a:buFont typeface="Calibri"/>
              <a:buChar char="●"/>
              <a:defRPr/>
            </a:lvl7pPr>
            <a:lvl8pPr indent="0" lvl="7" marL="3200400" rtl="0">
              <a:spcBef>
                <a:spcPts val="0"/>
              </a:spcBef>
              <a:buClr>
                <a:srgbClr val="888888"/>
              </a:buClr>
              <a:buFont typeface="Calibri"/>
              <a:buChar char="○"/>
              <a:defRPr/>
            </a:lvl8pPr>
            <a:lvl9pPr indent="0" lvl="8" marL="3657600" rtl="0">
              <a:spcBef>
                <a:spcPts val="0"/>
              </a:spcBef>
              <a:buClr>
                <a:srgbClr val="888888"/>
              </a:buClr>
              <a:buFont typeface="Calibri"/>
              <a:buChar char="■"/>
              <a:defRPr/>
            </a:lvl9pPr>
          </a:lstStyle>
          <a:p/>
        </p:txBody>
      </p:sp>
      <p:sp>
        <p:nvSpPr>
          <p:cNvPr id="62" name="Shape 62"/>
          <p:cNvSpPr txBox="1"/>
          <p:nvPr>
            <p:ph idx="10" type="dt"/>
          </p:nvPr>
        </p:nvSpPr>
        <p:spPr>
          <a:xfrm>
            <a:off x="457200" y="6356350"/>
            <a:ext cx="2133600" cy="365100"/>
          </a:xfrm>
          <a:prstGeom prst="rect">
            <a:avLst/>
          </a:prstGeom>
          <a:noFill/>
          <a:ln>
            <a:noFill/>
          </a:ln>
        </p:spPr>
        <p:txBody>
          <a:bodyPr anchorCtr="0" anchor="ctr"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63" name="Shape 63"/>
          <p:cNvSpPr txBox="1"/>
          <p:nvPr>
            <p:ph idx="11" type="ftr"/>
          </p:nvPr>
        </p:nvSpPr>
        <p:spPr>
          <a:xfrm>
            <a:off x="3124200" y="6356350"/>
            <a:ext cx="2895600" cy="365100"/>
          </a:xfrm>
          <a:prstGeom prst="rect">
            <a:avLst/>
          </a:prstGeom>
          <a:noFill/>
          <a:ln>
            <a:noFill/>
          </a:ln>
        </p:spPr>
        <p:txBody>
          <a:bodyPr anchorCtr="0" anchor="ctr" bIns="91425" lIns="91425" rIns="91425" tIns="91425"/>
          <a:lstStyle>
            <a:lvl1pPr indent="0" lvl="0" marL="0" marR="0" rtl="0" algn="ctr">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64" name="Shape 64"/>
          <p:cNvSpPr txBox="1"/>
          <p:nvPr>
            <p:ph idx="12" type="sldNum"/>
          </p:nvPr>
        </p:nvSpPr>
        <p:spPr>
          <a:xfrm>
            <a:off x="6553200" y="6356350"/>
            <a:ext cx="2133600" cy="365100"/>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en"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woObj">
  <p:cSld name="Two Content">
    <p:spTree>
      <p:nvGrpSpPr>
        <p:cNvPr id="65" name="Shape 65"/>
        <p:cNvGrpSpPr/>
        <p:nvPr/>
      </p:nvGrpSpPr>
      <p:grpSpPr>
        <a:xfrm>
          <a:off x="0" y="0"/>
          <a:ext cx="0" cy="0"/>
          <a:chOff x="0" y="0"/>
          <a:chExt cx="0" cy="0"/>
        </a:xfrm>
      </p:grpSpPr>
      <p:sp>
        <p:nvSpPr>
          <p:cNvPr id="66" name="Shape 66"/>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7" name="Shape 67"/>
          <p:cNvSpPr txBox="1"/>
          <p:nvPr>
            <p:ph idx="1" type="body"/>
          </p:nvPr>
        </p:nvSpPr>
        <p:spPr>
          <a:xfrm>
            <a:off x="457200" y="1600200"/>
            <a:ext cx="4038600" cy="4526100"/>
          </a:xfrm>
          <a:prstGeom prst="rect">
            <a:avLst/>
          </a:prstGeom>
          <a:noFill/>
          <a:ln>
            <a:noFill/>
          </a:ln>
        </p:spPr>
        <p:txBody>
          <a:bodyPr anchorCtr="0" anchor="t" bIns="91425" lIns="91425" rIns="91425" tIns="91425"/>
          <a:lstStyle>
            <a:lvl1pPr lvl="0" rtl="0">
              <a:spcBef>
                <a:spcPts val="0"/>
              </a:spcBef>
              <a:buChar char="●"/>
              <a:defRPr/>
            </a:lvl1pPr>
            <a:lvl2pPr lvl="1" rtl="0">
              <a:spcBef>
                <a:spcPts val="0"/>
              </a:spcBef>
              <a:buChar char="○"/>
              <a:defRPr/>
            </a:lvl2pPr>
            <a:lvl3pPr lvl="2" rtl="0">
              <a:spcBef>
                <a:spcPts val="0"/>
              </a:spcBef>
              <a:buChar char="■"/>
              <a:defRPr/>
            </a:lvl3pPr>
            <a:lvl4pPr lvl="3" rtl="0">
              <a:spcBef>
                <a:spcPts val="0"/>
              </a:spcBef>
              <a:buChar char="●"/>
              <a:defRPr/>
            </a:lvl4pPr>
            <a:lvl5pPr lvl="4" rtl="0">
              <a:spcBef>
                <a:spcPts val="0"/>
              </a:spcBef>
              <a:buChar char="○"/>
              <a:defRPr/>
            </a:lvl5pPr>
            <a:lvl6pPr lvl="5" rtl="0">
              <a:spcBef>
                <a:spcPts val="0"/>
              </a:spcBef>
              <a:buChar char="■"/>
              <a:defRPr/>
            </a:lvl6pPr>
            <a:lvl7pPr lvl="6" rtl="0">
              <a:spcBef>
                <a:spcPts val="0"/>
              </a:spcBef>
              <a:buChar char="●"/>
              <a:defRPr/>
            </a:lvl7pPr>
            <a:lvl8pPr lvl="7" rtl="0">
              <a:spcBef>
                <a:spcPts val="0"/>
              </a:spcBef>
              <a:buChar char="○"/>
              <a:defRPr/>
            </a:lvl8pPr>
            <a:lvl9pPr lvl="8" rtl="0">
              <a:spcBef>
                <a:spcPts val="0"/>
              </a:spcBef>
              <a:buChar char="■"/>
              <a:defRPr/>
            </a:lvl9pPr>
          </a:lstStyle>
          <a:p/>
        </p:txBody>
      </p:sp>
      <p:sp>
        <p:nvSpPr>
          <p:cNvPr id="68" name="Shape 68"/>
          <p:cNvSpPr txBox="1"/>
          <p:nvPr>
            <p:ph idx="2" type="body"/>
          </p:nvPr>
        </p:nvSpPr>
        <p:spPr>
          <a:xfrm>
            <a:off x="4648200" y="1600200"/>
            <a:ext cx="4038600" cy="4526100"/>
          </a:xfrm>
          <a:prstGeom prst="rect">
            <a:avLst/>
          </a:prstGeom>
          <a:noFill/>
          <a:ln>
            <a:noFill/>
          </a:ln>
        </p:spPr>
        <p:txBody>
          <a:bodyPr anchorCtr="0" anchor="t" bIns="91425" lIns="91425" rIns="91425" tIns="91425"/>
          <a:lstStyle>
            <a:lvl1pPr lvl="0" rtl="0">
              <a:spcBef>
                <a:spcPts val="0"/>
              </a:spcBef>
              <a:buChar char="●"/>
              <a:defRPr/>
            </a:lvl1pPr>
            <a:lvl2pPr lvl="1" rtl="0">
              <a:spcBef>
                <a:spcPts val="0"/>
              </a:spcBef>
              <a:buChar char="○"/>
              <a:defRPr/>
            </a:lvl2pPr>
            <a:lvl3pPr lvl="2" rtl="0">
              <a:spcBef>
                <a:spcPts val="0"/>
              </a:spcBef>
              <a:buChar char="■"/>
              <a:defRPr/>
            </a:lvl3pPr>
            <a:lvl4pPr lvl="3" rtl="0">
              <a:spcBef>
                <a:spcPts val="0"/>
              </a:spcBef>
              <a:buChar char="●"/>
              <a:defRPr/>
            </a:lvl4pPr>
            <a:lvl5pPr lvl="4" rtl="0">
              <a:spcBef>
                <a:spcPts val="0"/>
              </a:spcBef>
              <a:buChar char="○"/>
              <a:defRPr/>
            </a:lvl5pPr>
            <a:lvl6pPr lvl="5" rtl="0">
              <a:spcBef>
                <a:spcPts val="0"/>
              </a:spcBef>
              <a:buChar char="■"/>
              <a:defRPr/>
            </a:lvl6pPr>
            <a:lvl7pPr lvl="6" rtl="0">
              <a:spcBef>
                <a:spcPts val="0"/>
              </a:spcBef>
              <a:buChar char="●"/>
              <a:defRPr/>
            </a:lvl7pPr>
            <a:lvl8pPr lvl="7" rtl="0">
              <a:spcBef>
                <a:spcPts val="0"/>
              </a:spcBef>
              <a:buChar char="○"/>
              <a:defRPr/>
            </a:lvl8pPr>
            <a:lvl9pPr lvl="8" rtl="0">
              <a:spcBef>
                <a:spcPts val="0"/>
              </a:spcBef>
              <a:buChar char="■"/>
              <a:defRPr/>
            </a:lvl9pPr>
          </a:lstStyle>
          <a:p/>
        </p:txBody>
      </p:sp>
      <p:sp>
        <p:nvSpPr>
          <p:cNvPr id="69" name="Shape 69"/>
          <p:cNvSpPr txBox="1"/>
          <p:nvPr>
            <p:ph idx="10" type="dt"/>
          </p:nvPr>
        </p:nvSpPr>
        <p:spPr>
          <a:xfrm>
            <a:off x="457200" y="6356350"/>
            <a:ext cx="2133600" cy="365100"/>
          </a:xfrm>
          <a:prstGeom prst="rect">
            <a:avLst/>
          </a:prstGeom>
          <a:noFill/>
          <a:ln>
            <a:noFill/>
          </a:ln>
        </p:spPr>
        <p:txBody>
          <a:bodyPr anchorCtr="0" anchor="ctr"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70" name="Shape 70"/>
          <p:cNvSpPr txBox="1"/>
          <p:nvPr>
            <p:ph idx="11" type="ftr"/>
          </p:nvPr>
        </p:nvSpPr>
        <p:spPr>
          <a:xfrm>
            <a:off x="3124200" y="6356350"/>
            <a:ext cx="2895600" cy="365100"/>
          </a:xfrm>
          <a:prstGeom prst="rect">
            <a:avLst/>
          </a:prstGeom>
          <a:noFill/>
          <a:ln>
            <a:noFill/>
          </a:ln>
        </p:spPr>
        <p:txBody>
          <a:bodyPr anchorCtr="0" anchor="ctr" bIns="91425" lIns="91425" rIns="91425" tIns="91425"/>
          <a:lstStyle>
            <a:lvl1pPr indent="0" lvl="0" marL="0" marR="0" rtl="0" algn="ctr">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71" name="Shape 71"/>
          <p:cNvSpPr txBox="1"/>
          <p:nvPr>
            <p:ph idx="12" type="sldNum"/>
          </p:nvPr>
        </p:nvSpPr>
        <p:spPr>
          <a:xfrm>
            <a:off x="6553200" y="6356350"/>
            <a:ext cx="2133600" cy="365100"/>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en"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woTxTwoObj">
  <p:cSld name="Comparison">
    <p:spTree>
      <p:nvGrpSpPr>
        <p:cNvPr id="72" name="Shape 72"/>
        <p:cNvGrpSpPr/>
        <p:nvPr/>
      </p:nvGrpSpPr>
      <p:grpSpPr>
        <a:xfrm>
          <a:off x="0" y="0"/>
          <a:ext cx="0" cy="0"/>
          <a:chOff x="0" y="0"/>
          <a:chExt cx="0" cy="0"/>
        </a:xfrm>
      </p:grpSpPr>
      <p:sp>
        <p:nvSpPr>
          <p:cNvPr id="73" name="Shape 73"/>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4" name="Shape 74"/>
          <p:cNvSpPr txBox="1"/>
          <p:nvPr>
            <p:ph idx="1" type="body"/>
          </p:nvPr>
        </p:nvSpPr>
        <p:spPr>
          <a:xfrm>
            <a:off x="457200" y="1535112"/>
            <a:ext cx="4040100" cy="639899"/>
          </a:xfrm>
          <a:prstGeom prst="rect">
            <a:avLst/>
          </a:prstGeom>
          <a:noFill/>
          <a:ln>
            <a:noFill/>
          </a:ln>
        </p:spPr>
        <p:txBody>
          <a:bodyPr anchorCtr="0" anchor="b" bIns="91425" lIns="91425" rIns="91425" tIns="91425"/>
          <a:lstStyle>
            <a:lvl1pPr indent="0" lvl="0" marL="0" rtl="0">
              <a:spcBef>
                <a:spcPts val="0"/>
              </a:spcBef>
              <a:buFont typeface="Calibri"/>
              <a:buChar char="●"/>
              <a:defRPr/>
            </a:lvl1pPr>
            <a:lvl2pPr indent="0" lvl="1" marL="457200" rtl="0">
              <a:spcBef>
                <a:spcPts val="0"/>
              </a:spcBef>
              <a:buFont typeface="Calibri"/>
              <a:buChar char="○"/>
              <a:defRPr/>
            </a:lvl2pPr>
            <a:lvl3pPr indent="0" lvl="2" marL="914400" rtl="0">
              <a:spcBef>
                <a:spcPts val="0"/>
              </a:spcBef>
              <a:buFont typeface="Calibri"/>
              <a:buChar char="■"/>
              <a:defRPr/>
            </a:lvl3pPr>
            <a:lvl4pPr indent="0" lvl="3" marL="1371600" rtl="0">
              <a:spcBef>
                <a:spcPts val="0"/>
              </a:spcBef>
              <a:buFont typeface="Calibri"/>
              <a:buChar char="●"/>
              <a:defRPr/>
            </a:lvl4pPr>
            <a:lvl5pPr indent="0" lvl="4" marL="1828800" rtl="0">
              <a:spcBef>
                <a:spcPts val="0"/>
              </a:spcBef>
              <a:buFont typeface="Calibri"/>
              <a:buChar char="○"/>
              <a:defRPr/>
            </a:lvl5pPr>
            <a:lvl6pPr indent="0" lvl="5" marL="2286000" rtl="0">
              <a:spcBef>
                <a:spcPts val="0"/>
              </a:spcBef>
              <a:buFont typeface="Calibri"/>
              <a:buChar char="■"/>
              <a:defRPr/>
            </a:lvl6pPr>
            <a:lvl7pPr indent="0" lvl="6" marL="2743200" rtl="0">
              <a:spcBef>
                <a:spcPts val="0"/>
              </a:spcBef>
              <a:buFont typeface="Calibri"/>
              <a:buChar char="●"/>
              <a:defRPr/>
            </a:lvl7pPr>
            <a:lvl8pPr indent="0" lvl="7" marL="3200400" rtl="0">
              <a:spcBef>
                <a:spcPts val="0"/>
              </a:spcBef>
              <a:buFont typeface="Calibri"/>
              <a:buChar char="○"/>
              <a:defRPr/>
            </a:lvl8pPr>
            <a:lvl9pPr indent="0" lvl="8" marL="3657600" rtl="0">
              <a:spcBef>
                <a:spcPts val="0"/>
              </a:spcBef>
              <a:buFont typeface="Calibri"/>
              <a:buChar char="■"/>
              <a:defRPr/>
            </a:lvl9pPr>
          </a:lstStyle>
          <a:p/>
        </p:txBody>
      </p:sp>
      <p:sp>
        <p:nvSpPr>
          <p:cNvPr id="75" name="Shape 75"/>
          <p:cNvSpPr txBox="1"/>
          <p:nvPr>
            <p:ph idx="2" type="body"/>
          </p:nvPr>
        </p:nvSpPr>
        <p:spPr>
          <a:xfrm>
            <a:off x="457200" y="2174875"/>
            <a:ext cx="4040100" cy="3951300"/>
          </a:xfrm>
          <a:prstGeom prst="rect">
            <a:avLst/>
          </a:prstGeom>
          <a:noFill/>
          <a:ln>
            <a:noFill/>
          </a:ln>
        </p:spPr>
        <p:txBody>
          <a:bodyPr anchorCtr="0" anchor="t" bIns="91425" lIns="91425" rIns="91425" tIns="91425"/>
          <a:lstStyle>
            <a:lvl1pPr lvl="0" rtl="0">
              <a:spcBef>
                <a:spcPts val="0"/>
              </a:spcBef>
              <a:buChar char="●"/>
              <a:defRPr/>
            </a:lvl1pPr>
            <a:lvl2pPr lvl="1" rtl="0">
              <a:spcBef>
                <a:spcPts val="0"/>
              </a:spcBef>
              <a:buChar char="○"/>
              <a:defRPr/>
            </a:lvl2pPr>
            <a:lvl3pPr lvl="2" rtl="0">
              <a:spcBef>
                <a:spcPts val="0"/>
              </a:spcBef>
              <a:buChar char="■"/>
              <a:defRPr/>
            </a:lvl3pPr>
            <a:lvl4pPr lvl="3" rtl="0">
              <a:spcBef>
                <a:spcPts val="0"/>
              </a:spcBef>
              <a:buChar char="●"/>
              <a:defRPr/>
            </a:lvl4pPr>
            <a:lvl5pPr lvl="4" rtl="0">
              <a:spcBef>
                <a:spcPts val="0"/>
              </a:spcBef>
              <a:buChar char="○"/>
              <a:defRPr/>
            </a:lvl5pPr>
            <a:lvl6pPr lvl="5" rtl="0">
              <a:spcBef>
                <a:spcPts val="0"/>
              </a:spcBef>
              <a:buChar char="■"/>
              <a:defRPr/>
            </a:lvl6pPr>
            <a:lvl7pPr lvl="6" rtl="0">
              <a:spcBef>
                <a:spcPts val="0"/>
              </a:spcBef>
              <a:buChar char="●"/>
              <a:defRPr/>
            </a:lvl7pPr>
            <a:lvl8pPr lvl="7" rtl="0">
              <a:spcBef>
                <a:spcPts val="0"/>
              </a:spcBef>
              <a:buChar char="○"/>
              <a:defRPr/>
            </a:lvl8pPr>
            <a:lvl9pPr lvl="8" rtl="0">
              <a:spcBef>
                <a:spcPts val="0"/>
              </a:spcBef>
              <a:buChar char="■"/>
              <a:defRPr/>
            </a:lvl9pPr>
          </a:lstStyle>
          <a:p/>
        </p:txBody>
      </p:sp>
      <p:sp>
        <p:nvSpPr>
          <p:cNvPr id="76" name="Shape 76"/>
          <p:cNvSpPr txBox="1"/>
          <p:nvPr>
            <p:ph idx="3" type="body"/>
          </p:nvPr>
        </p:nvSpPr>
        <p:spPr>
          <a:xfrm>
            <a:off x="4645025" y="1535112"/>
            <a:ext cx="4041900" cy="639899"/>
          </a:xfrm>
          <a:prstGeom prst="rect">
            <a:avLst/>
          </a:prstGeom>
          <a:noFill/>
          <a:ln>
            <a:noFill/>
          </a:ln>
        </p:spPr>
        <p:txBody>
          <a:bodyPr anchorCtr="0" anchor="b" bIns="91425" lIns="91425" rIns="91425" tIns="91425"/>
          <a:lstStyle>
            <a:lvl1pPr indent="0" lvl="0" marL="0" rtl="0">
              <a:spcBef>
                <a:spcPts val="0"/>
              </a:spcBef>
              <a:buFont typeface="Calibri"/>
              <a:buChar char="●"/>
              <a:defRPr/>
            </a:lvl1pPr>
            <a:lvl2pPr indent="0" lvl="1" marL="457200" rtl="0">
              <a:spcBef>
                <a:spcPts val="0"/>
              </a:spcBef>
              <a:buFont typeface="Calibri"/>
              <a:buChar char="○"/>
              <a:defRPr/>
            </a:lvl2pPr>
            <a:lvl3pPr indent="0" lvl="2" marL="914400" rtl="0">
              <a:spcBef>
                <a:spcPts val="0"/>
              </a:spcBef>
              <a:buFont typeface="Calibri"/>
              <a:buChar char="■"/>
              <a:defRPr/>
            </a:lvl3pPr>
            <a:lvl4pPr indent="0" lvl="3" marL="1371600" rtl="0">
              <a:spcBef>
                <a:spcPts val="0"/>
              </a:spcBef>
              <a:buFont typeface="Calibri"/>
              <a:buChar char="●"/>
              <a:defRPr/>
            </a:lvl4pPr>
            <a:lvl5pPr indent="0" lvl="4" marL="1828800" rtl="0">
              <a:spcBef>
                <a:spcPts val="0"/>
              </a:spcBef>
              <a:buFont typeface="Calibri"/>
              <a:buChar char="○"/>
              <a:defRPr/>
            </a:lvl5pPr>
            <a:lvl6pPr indent="0" lvl="5" marL="2286000" rtl="0">
              <a:spcBef>
                <a:spcPts val="0"/>
              </a:spcBef>
              <a:buFont typeface="Calibri"/>
              <a:buChar char="■"/>
              <a:defRPr/>
            </a:lvl6pPr>
            <a:lvl7pPr indent="0" lvl="6" marL="2743200" rtl="0">
              <a:spcBef>
                <a:spcPts val="0"/>
              </a:spcBef>
              <a:buFont typeface="Calibri"/>
              <a:buChar char="●"/>
              <a:defRPr/>
            </a:lvl7pPr>
            <a:lvl8pPr indent="0" lvl="7" marL="3200400" rtl="0">
              <a:spcBef>
                <a:spcPts val="0"/>
              </a:spcBef>
              <a:buFont typeface="Calibri"/>
              <a:buChar char="○"/>
              <a:defRPr/>
            </a:lvl8pPr>
            <a:lvl9pPr indent="0" lvl="8" marL="3657600" rtl="0">
              <a:spcBef>
                <a:spcPts val="0"/>
              </a:spcBef>
              <a:buFont typeface="Calibri"/>
              <a:buChar char="■"/>
              <a:defRPr/>
            </a:lvl9pPr>
          </a:lstStyle>
          <a:p/>
        </p:txBody>
      </p:sp>
      <p:sp>
        <p:nvSpPr>
          <p:cNvPr id="77" name="Shape 77"/>
          <p:cNvSpPr txBox="1"/>
          <p:nvPr>
            <p:ph idx="4" type="body"/>
          </p:nvPr>
        </p:nvSpPr>
        <p:spPr>
          <a:xfrm>
            <a:off x="4645025" y="2174875"/>
            <a:ext cx="4041900" cy="3951300"/>
          </a:xfrm>
          <a:prstGeom prst="rect">
            <a:avLst/>
          </a:prstGeom>
          <a:noFill/>
          <a:ln>
            <a:noFill/>
          </a:ln>
        </p:spPr>
        <p:txBody>
          <a:bodyPr anchorCtr="0" anchor="t" bIns="91425" lIns="91425" rIns="91425" tIns="91425"/>
          <a:lstStyle>
            <a:lvl1pPr lvl="0" rtl="0">
              <a:spcBef>
                <a:spcPts val="0"/>
              </a:spcBef>
              <a:buChar char="●"/>
              <a:defRPr/>
            </a:lvl1pPr>
            <a:lvl2pPr lvl="1" rtl="0">
              <a:spcBef>
                <a:spcPts val="0"/>
              </a:spcBef>
              <a:buChar char="○"/>
              <a:defRPr/>
            </a:lvl2pPr>
            <a:lvl3pPr lvl="2" rtl="0">
              <a:spcBef>
                <a:spcPts val="0"/>
              </a:spcBef>
              <a:buChar char="■"/>
              <a:defRPr/>
            </a:lvl3pPr>
            <a:lvl4pPr lvl="3" rtl="0">
              <a:spcBef>
                <a:spcPts val="0"/>
              </a:spcBef>
              <a:buChar char="●"/>
              <a:defRPr/>
            </a:lvl4pPr>
            <a:lvl5pPr lvl="4" rtl="0">
              <a:spcBef>
                <a:spcPts val="0"/>
              </a:spcBef>
              <a:buChar char="○"/>
              <a:defRPr/>
            </a:lvl5pPr>
            <a:lvl6pPr lvl="5" rtl="0">
              <a:spcBef>
                <a:spcPts val="0"/>
              </a:spcBef>
              <a:buChar char="■"/>
              <a:defRPr/>
            </a:lvl6pPr>
            <a:lvl7pPr lvl="6" rtl="0">
              <a:spcBef>
                <a:spcPts val="0"/>
              </a:spcBef>
              <a:buChar char="●"/>
              <a:defRPr/>
            </a:lvl7pPr>
            <a:lvl8pPr lvl="7" rtl="0">
              <a:spcBef>
                <a:spcPts val="0"/>
              </a:spcBef>
              <a:buChar char="○"/>
              <a:defRPr/>
            </a:lvl8pPr>
            <a:lvl9pPr lvl="8" rtl="0">
              <a:spcBef>
                <a:spcPts val="0"/>
              </a:spcBef>
              <a:buChar char="■"/>
              <a:defRPr/>
            </a:lvl9pPr>
          </a:lstStyle>
          <a:p/>
        </p:txBody>
      </p:sp>
      <p:sp>
        <p:nvSpPr>
          <p:cNvPr id="78" name="Shape 78"/>
          <p:cNvSpPr txBox="1"/>
          <p:nvPr>
            <p:ph idx="10" type="dt"/>
          </p:nvPr>
        </p:nvSpPr>
        <p:spPr>
          <a:xfrm>
            <a:off x="457200" y="6356350"/>
            <a:ext cx="2133600" cy="365100"/>
          </a:xfrm>
          <a:prstGeom prst="rect">
            <a:avLst/>
          </a:prstGeom>
          <a:noFill/>
          <a:ln>
            <a:noFill/>
          </a:ln>
        </p:spPr>
        <p:txBody>
          <a:bodyPr anchorCtr="0" anchor="ctr"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79" name="Shape 79"/>
          <p:cNvSpPr txBox="1"/>
          <p:nvPr>
            <p:ph idx="11" type="ftr"/>
          </p:nvPr>
        </p:nvSpPr>
        <p:spPr>
          <a:xfrm>
            <a:off x="3124200" y="6356350"/>
            <a:ext cx="2895600" cy="365100"/>
          </a:xfrm>
          <a:prstGeom prst="rect">
            <a:avLst/>
          </a:prstGeom>
          <a:noFill/>
          <a:ln>
            <a:noFill/>
          </a:ln>
        </p:spPr>
        <p:txBody>
          <a:bodyPr anchorCtr="0" anchor="ctr" bIns="91425" lIns="91425" rIns="91425" tIns="91425"/>
          <a:lstStyle>
            <a:lvl1pPr indent="0" lvl="0" marL="0" marR="0" rtl="0" algn="ctr">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80" name="Shape 80"/>
          <p:cNvSpPr txBox="1"/>
          <p:nvPr>
            <p:ph idx="12" type="sldNum"/>
          </p:nvPr>
        </p:nvSpPr>
        <p:spPr>
          <a:xfrm>
            <a:off x="6553200" y="6356350"/>
            <a:ext cx="2133600" cy="365100"/>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en"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Only">
  <p:cSld name="Title Only">
    <p:spTree>
      <p:nvGrpSpPr>
        <p:cNvPr id="81" name="Shape 81"/>
        <p:cNvGrpSpPr/>
        <p:nvPr/>
      </p:nvGrpSpPr>
      <p:grpSpPr>
        <a:xfrm>
          <a:off x="0" y="0"/>
          <a:ext cx="0" cy="0"/>
          <a:chOff x="0" y="0"/>
          <a:chExt cx="0" cy="0"/>
        </a:xfrm>
      </p:grpSpPr>
      <p:sp>
        <p:nvSpPr>
          <p:cNvPr id="82" name="Shape 82"/>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83" name="Shape 83"/>
          <p:cNvSpPr txBox="1"/>
          <p:nvPr>
            <p:ph idx="10" type="dt"/>
          </p:nvPr>
        </p:nvSpPr>
        <p:spPr>
          <a:xfrm>
            <a:off x="457200" y="6356350"/>
            <a:ext cx="2133600" cy="365100"/>
          </a:xfrm>
          <a:prstGeom prst="rect">
            <a:avLst/>
          </a:prstGeom>
          <a:noFill/>
          <a:ln>
            <a:noFill/>
          </a:ln>
        </p:spPr>
        <p:txBody>
          <a:bodyPr anchorCtr="0" anchor="ctr"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84" name="Shape 84"/>
          <p:cNvSpPr txBox="1"/>
          <p:nvPr>
            <p:ph idx="11" type="ftr"/>
          </p:nvPr>
        </p:nvSpPr>
        <p:spPr>
          <a:xfrm>
            <a:off x="3124200" y="6356350"/>
            <a:ext cx="2895600" cy="365100"/>
          </a:xfrm>
          <a:prstGeom prst="rect">
            <a:avLst/>
          </a:prstGeom>
          <a:noFill/>
          <a:ln>
            <a:noFill/>
          </a:ln>
        </p:spPr>
        <p:txBody>
          <a:bodyPr anchorCtr="0" anchor="ctr" bIns="91425" lIns="91425" rIns="91425" tIns="91425"/>
          <a:lstStyle>
            <a:lvl1pPr indent="0" lvl="0" marL="0" marR="0" rtl="0" algn="ctr">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85" name="Shape 85"/>
          <p:cNvSpPr txBox="1"/>
          <p:nvPr>
            <p:ph idx="12" type="sldNum"/>
          </p:nvPr>
        </p:nvSpPr>
        <p:spPr>
          <a:xfrm>
            <a:off x="6553200" y="6356350"/>
            <a:ext cx="2133600" cy="365100"/>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en"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blank">
  <p:cSld name="Blank">
    <p:spTree>
      <p:nvGrpSpPr>
        <p:cNvPr id="86" name="Shape 86"/>
        <p:cNvGrpSpPr/>
        <p:nvPr/>
      </p:nvGrpSpPr>
      <p:grpSpPr>
        <a:xfrm>
          <a:off x="0" y="0"/>
          <a:ext cx="0" cy="0"/>
          <a:chOff x="0" y="0"/>
          <a:chExt cx="0" cy="0"/>
        </a:xfrm>
      </p:grpSpPr>
      <p:sp>
        <p:nvSpPr>
          <p:cNvPr id="87" name="Shape 87"/>
          <p:cNvSpPr txBox="1"/>
          <p:nvPr>
            <p:ph idx="10" type="dt"/>
          </p:nvPr>
        </p:nvSpPr>
        <p:spPr>
          <a:xfrm>
            <a:off x="457200" y="6356350"/>
            <a:ext cx="2133600" cy="365100"/>
          </a:xfrm>
          <a:prstGeom prst="rect">
            <a:avLst/>
          </a:prstGeom>
          <a:noFill/>
          <a:ln>
            <a:noFill/>
          </a:ln>
        </p:spPr>
        <p:txBody>
          <a:bodyPr anchorCtr="0" anchor="ctr"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88" name="Shape 88"/>
          <p:cNvSpPr txBox="1"/>
          <p:nvPr>
            <p:ph idx="11" type="ftr"/>
          </p:nvPr>
        </p:nvSpPr>
        <p:spPr>
          <a:xfrm>
            <a:off x="3124200" y="6356350"/>
            <a:ext cx="2895600" cy="365100"/>
          </a:xfrm>
          <a:prstGeom prst="rect">
            <a:avLst/>
          </a:prstGeom>
          <a:noFill/>
          <a:ln>
            <a:noFill/>
          </a:ln>
        </p:spPr>
        <p:txBody>
          <a:bodyPr anchorCtr="0" anchor="ctr" bIns="91425" lIns="91425" rIns="91425" tIns="91425"/>
          <a:lstStyle>
            <a:lvl1pPr indent="0" lvl="0" marL="0" marR="0" rtl="0" algn="ctr">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89" name="Shape 89"/>
          <p:cNvSpPr txBox="1"/>
          <p:nvPr>
            <p:ph idx="12" type="sldNum"/>
          </p:nvPr>
        </p:nvSpPr>
        <p:spPr>
          <a:xfrm>
            <a:off x="6553200" y="6356350"/>
            <a:ext cx="2133600" cy="365100"/>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en"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x">
  <p:cSld name="Title and body">
    <p:spTree>
      <p:nvGrpSpPr>
        <p:cNvPr id="11" name="Shape 11"/>
        <p:cNvGrpSpPr/>
        <p:nvPr/>
      </p:nvGrpSpPr>
      <p:grpSpPr>
        <a:xfrm>
          <a:off x="0" y="0"/>
          <a:ext cx="0" cy="0"/>
          <a:chOff x="0" y="0"/>
          <a:chExt cx="0" cy="0"/>
        </a:xfrm>
      </p:grpSpPr>
      <p:sp>
        <p:nvSpPr>
          <p:cNvPr id="12" name="Shape 12"/>
          <p:cNvSpPr txBox="1"/>
          <p:nvPr>
            <p:ph type="title"/>
          </p:nvPr>
        </p:nvSpPr>
        <p:spPr>
          <a:xfrm>
            <a:off x="457200" y="274637"/>
            <a:ext cx="8229600" cy="1143000"/>
          </a:xfrm>
          <a:prstGeom prst="rect">
            <a:avLst/>
          </a:prstGeom>
        </p:spPr>
        <p:txBody>
          <a:bodyPr anchorCtr="0" anchor="b"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13" name="Shape 13"/>
          <p:cNvSpPr txBox="1"/>
          <p:nvPr>
            <p:ph idx="1" type="body"/>
          </p:nvPr>
        </p:nvSpPr>
        <p:spPr>
          <a:xfrm>
            <a:off x="457200" y="1600200"/>
            <a:ext cx="8229600" cy="4967700"/>
          </a:xfrm>
          <a:prstGeom prst="rect">
            <a:avLst/>
          </a:prstGeom>
        </p:spPr>
        <p:txBody>
          <a:bodyPr anchorCtr="0" anchor="t" bIns="91425" lIns="91425" rIns="91425" tIns="91425"/>
          <a:lstStyle>
            <a:lvl1pPr lvl="0">
              <a:spcBef>
                <a:spcPts val="0"/>
              </a:spcBef>
              <a:buChar char="●"/>
              <a:defRPr/>
            </a:lvl1pPr>
            <a:lvl2pPr lvl="1">
              <a:spcBef>
                <a:spcPts val="0"/>
              </a:spcBef>
              <a:buChar char="○"/>
              <a:defRPr/>
            </a:lvl2pPr>
            <a:lvl3pPr lvl="2">
              <a:spcBef>
                <a:spcPts val="0"/>
              </a:spcBef>
              <a:buChar char="■"/>
              <a:defRPr/>
            </a:lvl3pPr>
            <a:lvl4pPr lvl="3">
              <a:spcBef>
                <a:spcPts val="0"/>
              </a:spcBef>
              <a:buChar char="●"/>
              <a:defRPr/>
            </a:lvl4pPr>
            <a:lvl5pPr lvl="4">
              <a:spcBef>
                <a:spcPts val="0"/>
              </a:spcBef>
              <a:buChar char="○"/>
              <a:defRPr/>
            </a:lvl5pPr>
            <a:lvl6pPr lvl="5">
              <a:spcBef>
                <a:spcPts val="0"/>
              </a:spcBef>
              <a:buChar char="■"/>
              <a:defRPr/>
            </a:lvl6pPr>
            <a:lvl7pPr lvl="6">
              <a:spcBef>
                <a:spcPts val="0"/>
              </a:spcBef>
              <a:buChar char="●"/>
              <a:defRPr/>
            </a:lvl7pPr>
            <a:lvl8pPr lvl="7">
              <a:spcBef>
                <a:spcPts val="0"/>
              </a:spcBef>
              <a:buChar char="○"/>
              <a:defRPr/>
            </a:lvl8pPr>
            <a:lvl9pPr lvl="8">
              <a:spcBef>
                <a:spcPts val="0"/>
              </a:spcBef>
              <a:buChar char="■"/>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objTx">
  <p:cSld name="Content with Caption">
    <p:spTree>
      <p:nvGrpSpPr>
        <p:cNvPr id="90" name="Shape 90"/>
        <p:cNvGrpSpPr/>
        <p:nvPr/>
      </p:nvGrpSpPr>
      <p:grpSpPr>
        <a:xfrm>
          <a:off x="0" y="0"/>
          <a:ext cx="0" cy="0"/>
          <a:chOff x="0" y="0"/>
          <a:chExt cx="0" cy="0"/>
        </a:xfrm>
      </p:grpSpPr>
      <p:sp>
        <p:nvSpPr>
          <p:cNvPr id="91" name="Shape 91"/>
          <p:cNvSpPr txBox="1"/>
          <p:nvPr>
            <p:ph type="title"/>
          </p:nvPr>
        </p:nvSpPr>
        <p:spPr>
          <a:xfrm>
            <a:off x="457200" y="273050"/>
            <a:ext cx="3008400" cy="1161900"/>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92" name="Shape 92"/>
          <p:cNvSpPr txBox="1"/>
          <p:nvPr>
            <p:ph idx="1" type="body"/>
          </p:nvPr>
        </p:nvSpPr>
        <p:spPr>
          <a:xfrm>
            <a:off x="3575050" y="273050"/>
            <a:ext cx="5111700" cy="5853000"/>
          </a:xfrm>
          <a:prstGeom prst="rect">
            <a:avLst/>
          </a:prstGeom>
          <a:noFill/>
          <a:ln>
            <a:noFill/>
          </a:ln>
        </p:spPr>
        <p:txBody>
          <a:bodyPr anchorCtr="0" anchor="t" bIns="91425" lIns="91425" rIns="91425" tIns="91425"/>
          <a:lstStyle>
            <a:lvl1pPr lvl="0" rtl="0">
              <a:spcBef>
                <a:spcPts val="0"/>
              </a:spcBef>
              <a:buChar char="●"/>
              <a:defRPr/>
            </a:lvl1pPr>
            <a:lvl2pPr lvl="1" rtl="0">
              <a:spcBef>
                <a:spcPts val="0"/>
              </a:spcBef>
              <a:buChar char="○"/>
              <a:defRPr/>
            </a:lvl2pPr>
            <a:lvl3pPr lvl="2" rtl="0">
              <a:spcBef>
                <a:spcPts val="0"/>
              </a:spcBef>
              <a:buChar char="■"/>
              <a:defRPr/>
            </a:lvl3pPr>
            <a:lvl4pPr lvl="3" rtl="0">
              <a:spcBef>
                <a:spcPts val="0"/>
              </a:spcBef>
              <a:buChar char="●"/>
              <a:defRPr/>
            </a:lvl4pPr>
            <a:lvl5pPr lvl="4" rtl="0">
              <a:spcBef>
                <a:spcPts val="0"/>
              </a:spcBef>
              <a:buChar char="○"/>
              <a:defRPr/>
            </a:lvl5pPr>
            <a:lvl6pPr lvl="5" rtl="0">
              <a:spcBef>
                <a:spcPts val="0"/>
              </a:spcBef>
              <a:buChar char="■"/>
              <a:defRPr/>
            </a:lvl6pPr>
            <a:lvl7pPr lvl="6" rtl="0">
              <a:spcBef>
                <a:spcPts val="0"/>
              </a:spcBef>
              <a:buChar char="●"/>
              <a:defRPr/>
            </a:lvl7pPr>
            <a:lvl8pPr lvl="7" rtl="0">
              <a:spcBef>
                <a:spcPts val="0"/>
              </a:spcBef>
              <a:buChar char="○"/>
              <a:defRPr/>
            </a:lvl8pPr>
            <a:lvl9pPr lvl="8" rtl="0">
              <a:spcBef>
                <a:spcPts val="0"/>
              </a:spcBef>
              <a:buChar char="■"/>
              <a:defRPr/>
            </a:lvl9pPr>
          </a:lstStyle>
          <a:p/>
        </p:txBody>
      </p:sp>
      <p:sp>
        <p:nvSpPr>
          <p:cNvPr id="93" name="Shape 93"/>
          <p:cNvSpPr txBox="1"/>
          <p:nvPr>
            <p:ph idx="2" type="body"/>
          </p:nvPr>
        </p:nvSpPr>
        <p:spPr>
          <a:xfrm>
            <a:off x="457200" y="1435100"/>
            <a:ext cx="3008400" cy="4691100"/>
          </a:xfrm>
          <a:prstGeom prst="rect">
            <a:avLst/>
          </a:prstGeom>
          <a:noFill/>
          <a:ln>
            <a:noFill/>
          </a:ln>
        </p:spPr>
        <p:txBody>
          <a:bodyPr anchorCtr="0" anchor="t" bIns="91425" lIns="91425" rIns="91425" tIns="91425"/>
          <a:lstStyle>
            <a:lvl1pPr indent="0" lvl="0" marL="0" rtl="0">
              <a:spcBef>
                <a:spcPts val="0"/>
              </a:spcBef>
              <a:buFont typeface="Calibri"/>
              <a:buChar char="●"/>
              <a:defRPr/>
            </a:lvl1pPr>
            <a:lvl2pPr indent="0" lvl="1" marL="457200" rtl="0">
              <a:spcBef>
                <a:spcPts val="0"/>
              </a:spcBef>
              <a:buFont typeface="Calibri"/>
              <a:buChar char="○"/>
              <a:defRPr/>
            </a:lvl2pPr>
            <a:lvl3pPr indent="0" lvl="2" marL="914400" rtl="0">
              <a:spcBef>
                <a:spcPts val="0"/>
              </a:spcBef>
              <a:buFont typeface="Calibri"/>
              <a:buChar char="■"/>
              <a:defRPr/>
            </a:lvl3pPr>
            <a:lvl4pPr indent="0" lvl="3" marL="1371600" rtl="0">
              <a:spcBef>
                <a:spcPts val="0"/>
              </a:spcBef>
              <a:buFont typeface="Calibri"/>
              <a:buChar char="●"/>
              <a:defRPr/>
            </a:lvl4pPr>
            <a:lvl5pPr indent="0" lvl="4" marL="1828800" rtl="0">
              <a:spcBef>
                <a:spcPts val="0"/>
              </a:spcBef>
              <a:buFont typeface="Calibri"/>
              <a:buChar char="○"/>
              <a:defRPr/>
            </a:lvl5pPr>
            <a:lvl6pPr indent="0" lvl="5" marL="2286000" rtl="0">
              <a:spcBef>
                <a:spcPts val="0"/>
              </a:spcBef>
              <a:buFont typeface="Calibri"/>
              <a:buChar char="■"/>
              <a:defRPr/>
            </a:lvl6pPr>
            <a:lvl7pPr indent="0" lvl="6" marL="2743200" rtl="0">
              <a:spcBef>
                <a:spcPts val="0"/>
              </a:spcBef>
              <a:buFont typeface="Calibri"/>
              <a:buChar char="●"/>
              <a:defRPr/>
            </a:lvl7pPr>
            <a:lvl8pPr indent="0" lvl="7" marL="3200400" rtl="0">
              <a:spcBef>
                <a:spcPts val="0"/>
              </a:spcBef>
              <a:buFont typeface="Calibri"/>
              <a:buChar char="○"/>
              <a:defRPr/>
            </a:lvl8pPr>
            <a:lvl9pPr indent="0" lvl="8" marL="3657600" rtl="0">
              <a:spcBef>
                <a:spcPts val="0"/>
              </a:spcBef>
              <a:buFont typeface="Calibri"/>
              <a:buChar char="■"/>
              <a:defRPr/>
            </a:lvl9pPr>
          </a:lstStyle>
          <a:p/>
        </p:txBody>
      </p:sp>
      <p:sp>
        <p:nvSpPr>
          <p:cNvPr id="94" name="Shape 94"/>
          <p:cNvSpPr txBox="1"/>
          <p:nvPr>
            <p:ph idx="10" type="dt"/>
          </p:nvPr>
        </p:nvSpPr>
        <p:spPr>
          <a:xfrm>
            <a:off x="457200" y="6356350"/>
            <a:ext cx="2133600" cy="365100"/>
          </a:xfrm>
          <a:prstGeom prst="rect">
            <a:avLst/>
          </a:prstGeom>
          <a:noFill/>
          <a:ln>
            <a:noFill/>
          </a:ln>
        </p:spPr>
        <p:txBody>
          <a:bodyPr anchorCtr="0" anchor="ctr"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95" name="Shape 95"/>
          <p:cNvSpPr txBox="1"/>
          <p:nvPr>
            <p:ph idx="11" type="ftr"/>
          </p:nvPr>
        </p:nvSpPr>
        <p:spPr>
          <a:xfrm>
            <a:off x="3124200" y="6356350"/>
            <a:ext cx="2895600" cy="365100"/>
          </a:xfrm>
          <a:prstGeom prst="rect">
            <a:avLst/>
          </a:prstGeom>
          <a:noFill/>
          <a:ln>
            <a:noFill/>
          </a:ln>
        </p:spPr>
        <p:txBody>
          <a:bodyPr anchorCtr="0" anchor="ctr" bIns="91425" lIns="91425" rIns="91425" tIns="91425"/>
          <a:lstStyle>
            <a:lvl1pPr indent="0" lvl="0" marL="0" marR="0" rtl="0" algn="ctr">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96" name="Shape 96"/>
          <p:cNvSpPr txBox="1"/>
          <p:nvPr>
            <p:ph idx="12" type="sldNum"/>
          </p:nvPr>
        </p:nvSpPr>
        <p:spPr>
          <a:xfrm>
            <a:off x="6553200" y="6356350"/>
            <a:ext cx="2133600" cy="365100"/>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en"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picTx">
  <p:cSld name="Picture with Caption">
    <p:spTree>
      <p:nvGrpSpPr>
        <p:cNvPr id="97" name="Shape 97"/>
        <p:cNvGrpSpPr/>
        <p:nvPr/>
      </p:nvGrpSpPr>
      <p:grpSpPr>
        <a:xfrm>
          <a:off x="0" y="0"/>
          <a:ext cx="0" cy="0"/>
          <a:chOff x="0" y="0"/>
          <a:chExt cx="0" cy="0"/>
        </a:xfrm>
      </p:grpSpPr>
      <p:sp>
        <p:nvSpPr>
          <p:cNvPr id="98" name="Shape 98"/>
          <p:cNvSpPr txBox="1"/>
          <p:nvPr>
            <p:ph type="title"/>
          </p:nvPr>
        </p:nvSpPr>
        <p:spPr>
          <a:xfrm>
            <a:off x="1792288" y="4800600"/>
            <a:ext cx="5486400" cy="566700"/>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99" name="Shape 99"/>
          <p:cNvSpPr/>
          <p:nvPr>
            <p:ph idx="2" type="pic"/>
          </p:nvPr>
        </p:nvSpPr>
        <p:spPr>
          <a:xfrm>
            <a:off x="1792288" y="612775"/>
            <a:ext cx="5486400" cy="4114800"/>
          </a:xfrm>
          <a:prstGeom prst="rect">
            <a:avLst/>
          </a:prstGeom>
          <a:noFill/>
          <a:ln>
            <a:noFill/>
          </a:ln>
        </p:spPr>
      </p:sp>
      <p:sp>
        <p:nvSpPr>
          <p:cNvPr id="100" name="Shape 100"/>
          <p:cNvSpPr txBox="1"/>
          <p:nvPr>
            <p:ph idx="1" type="body"/>
          </p:nvPr>
        </p:nvSpPr>
        <p:spPr>
          <a:xfrm>
            <a:off x="1792288" y="5367337"/>
            <a:ext cx="5486400" cy="804900"/>
          </a:xfrm>
          <a:prstGeom prst="rect">
            <a:avLst/>
          </a:prstGeom>
          <a:noFill/>
          <a:ln>
            <a:noFill/>
          </a:ln>
        </p:spPr>
        <p:txBody>
          <a:bodyPr anchorCtr="0" anchor="t" bIns="91425" lIns="91425" rIns="91425" tIns="91425"/>
          <a:lstStyle>
            <a:lvl1pPr indent="0" lvl="0" marL="0" rtl="0">
              <a:spcBef>
                <a:spcPts val="0"/>
              </a:spcBef>
              <a:buFont typeface="Calibri"/>
              <a:buChar char="●"/>
              <a:defRPr/>
            </a:lvl1pPr>
            <a:lvl2pPr indent="0" lvl="1" marL="457200" rtl="0">
              <a:spcBef>
                <a:spcPts val="0"/>
              </a:spcBef>
              <a:buFont typeface="Calibri"/>
              <a:buChar char="○"/>
              <a:defRPr/>
            </a:lvl2pPr>
            <a:lvl3pPr indent="0" lvl="2" marL="914400" rtl="0">
              <a:spcBef>
                <a:spcPts val="0"/>
              </a:spcBef>
              <a:buFont typeface="Calibri"/>
              <a:buChar char="■"/>
              <a:defRPr/>
            </a:lvl3pPr>
            <a:lvl4pPr indent="0" lvl="3" marL="1371600" rtl="0">
              <a:spcBef>
                <a:spcPts val="0"/>
              </a:spcBef>
              <a:buFont typeface="Calibri"/>
              <a:buChar char="●"/>
              <a:defRPr/>
            </a:lvl4pPr>
            <a:lvl5pPr indent="0" lvl="4" marL="1828800" rtl="0">
              <a:spcBef>
                <a:spcPts val="0"/>
              </a:spcBef>
              <a:buFont typeface="Calibri"/>
              <a:buChar char="○"/>
              <a:defRPr/>
            </a:lvl5pPr>
            <a:lvl6pPr indent="0" lvl="5" marL="2286000" rtl="0">
              <a:spcBef>
                <a:spcPts val="0"/>
              </a:spcBef>
              <a:buFont typeface="Calibri"/>
              <a:buChar char="■"/>
              <a:defRPr/>
            </a:lvl6pPr>
            <a:lvl7pPr indent="0" lvl="6" marL="2743200" rtl="0">
              <a:spcBef>
                <a:spcPts val="0"/>
              </a:spcBef>
              <a:buFont typeface="Calibri"/>
              <a:buChar char="●"/>
              <a:defRPr/>
            </a:lvl7pPr>
            <a:lvl8pPr indent="0" lvl="7" marL="3200400" rtl="0">
              <a:spcBef>
                <a:spcPts val="0"/>
              </a:spcBef>
              <a:buFont typeface="Calibri"/>
              <a:buChar char="○"/>
              <a:defRPr/>
            </a:lvl8pPr>
            <a:lvl9pPr indent="0" lvl="8" marL="3657600" rtl="0">
              <a:spcBef>
                <a:spcPts val="0"/>
              </a:spcBef>
              <a:buFont typeface="Calibri"/>
              <a:buChar char="■"/>
              <a:defRPr/>
            </a:lvl9pPr>
          </a:lstStyle>
          <a:p/>
        </p:txBody>
      </p:sp>
      <p:sp>
        <p:nvSpPr>
          <p:cNvPr id="101" name="Shape 101"/>
          <p:cNvSpPr txBox="1"/>
          <p:nvPr>
            <p:ph idx="10" type="dt"/>
          </p:nvPr>
        </p:nvSpPr>
        <p:spPr>
          <a:xfrm>
            <a:off x="457200" y="6356350"/>
            <a:ext cx="2133600" cy="365100"/>
          </a:xfrm>
          <a:prstGeom prst="rect">
            <a:avLst/>
          </a:prstGeom>
          <a:noFill/>
          <a:ln>
            <a:noFill/>
          </a:ln>
        </p:spPr>
        <p:txBody>
          <a:bodyPr anchorCtr="0" anchor="ctr"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102" name="Shape 102"/>
          <p:cNvSpPr txBox="1"/>
          <p:nvPr>
            <p:ph idx="11" type="ftr"/>
          </p:nvPr>
        </p:nvSpPr>
        <p:spPr>
          <a:xfrm>
            <a:off x="3124200" y="6356350"/>
            <a:ext cx="2895600" cy="365100"/>
          </a:xfrm>
          <a:prstGeom prst="rect">
            <a:avLst/>
          </a:prstGeom>
          <a:noFill/>
          <a:ln>
            <a:noFill/>
          </a:ln>
        </p:spPr>
        <p:txBody>
          <a:bodyPr anchorCtr="0" anchor="ctr" bIns="91425" lIns="91425" rIns="91425" tIns="91425"/>
          <a:lstStyle>
            <a:lvl1pPr indent="0" lvl="0" marL="0" marR="0" rtl="0" algn="ctr">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103" name="Shape 103"/>
          <p:cNvSpPr txBox="1"/>
          <p:nvPr>
            <p:ph idx="12" type="sldNum"/>
          </p:nvPr>
        </p:nvSpPr>
        <p:spPr>
          <a:xfrm>
            <a:off x="6553200" y="6356350"/>
            <a:ext cx="2133600" cy="365100"/>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en"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vertTx">
  <p:cSld name="Title and Vertical Text">
    <p:spTree>
      <p:nvGrpSpPr>
        <p:cNvPr id="104" name="Shape 104"/>
        <p:cNvGrpSpPr/>
        <p:nvPr/>
      </p:nvGrpSpPr>
      <p:grpSpPr>
        <a:xfrm>
          <a:off x="0" y="0"/>
          <a:ext cx="0" cy="0"/>
          <a:chOff x="0" y="0"/>
          <a:chExt cx="0" cy="0"/>
        </a:xfrm>
      </p:grpSpPr>
      <p:sp>
        <p:nvSpPr>
          <p:cNvPr id="105" name="Shape 105"/>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106" name="Shape 106"/>
          <p:cNvSpPr txBox="1"/>
          <p:nvPr>
            <p:ph idx="1" type="body"/>
          </p:nvPr>
        </p:nvSpPr>
        <p:spPr>
          <a:xfrm rot="5400000">
            <a:off x="2308950" y="-251550"/>
            <a:ext cx="4526100" cy="8229600"/>
          </a:xfrm>
          <a:prstGeom prst="rect">
            <a:avLst/>
          </a:prstGeom>
          <a:noFill/>
          <a:ln>
            <a:noFill/>
          </a:ln>
        </p:spPr>
        <p:txBody>
          <a:bodyPr anchorCtr="0" anchor="t" bIns="91425" lIns="91425" rIns="91425" tIns="91425"/>
          <a:lstStyle>
            <a:lvl1pPr indent="-139700" lvl="0" marL="342900" rtl="0" algn="l">
              <a:spcBef>
                <a:spcPts val="640"/>
              </a:spcBef>
              <a:buNone/>
              <a:defRPr/>
            </a:lvl1pPr>
            <a:lvl2pPr indent="-107950" lvl="1" marL="742950" rtl="0" algn="l">
              <a:spcBef>
                <a:spcPts val="560"/>
              </a:spcBef>
              <a:buNone/>
              <a:defRPr/>
            </a:lvl2pPr>
            <a:lvl3pPr indent="-76200" lvl="2" marL="1143000" rtl="0" algn="l">
              <a:spcBef>
                <a:spcPts val="480"/>
              </a:spcBef>
              <a:buNone/>
              <a:defRPr/>
            </a:lvl3pPr>
            <a:lvl4pPr indent="-101600" lvl="3" marL="1600200" rtl="0" algn="l">
              <a:spcBef>
                <a:spcPts val="400"/>
              </a:spcBef>
              <a:buNone/>
              <a:defRPr/>
            </a:lvl4pPr>
            <a:lvl5pPr indent="-101600" lvl="4" marL="2057400" rtl="0" algn="l">
              <a:spcBef>
                <a:spcPts val="400"/>
              </a:spcBef>
              <a:buNone/>
              <a:defRPr/>
            </a:lvl5pPr>
            <a:lvl6pPr indent="-101600" lvl="5" marL="2514600" rtl="0" algn="l">
              <a:spcBef>
                <a:spcPts val="400"/>
              </a:spcBef>
              <a:buNone/>
              <a:defRPr/>
            </a:lvl6pPr>
            <a:lvl7pPr indent="-101600" lvl="6" marL="2971800" rtl="0" algn="l">
              <a:spcBef>
                <a:spcPts val="400"/>
              </a:spcBef>
              <a:buNone/>
              <a:defRPr/>
            </a:lvl7pPr>
            <a:lvl8pPr indent="-101600" lvl="7" marL="3429000" rtl="0" algn="l">
              <a:spcBef>
                <a:spcPts val="400"/>
              </a:spcBef>
              <a:buNone/>
              <a:defRPr/>
            </a:lvl8pPr>
            <a:lvl9pPr indent="-101600" lvl="8" marL="3886200" rtl="0" algn="l">
              <a:spcBef>
                <a:spcPts val="400"/>
              </a:spcBef>
              <a:buNone/>
              <a:defRPr/>
            </a:lvl9pPr>
          </a:lstStyle>
          <a:p/>
        </p:txBody>
      </p:sp>
      <p:sp>
        <p:nvSpPr>
          <p:cNvPr id="107" name="Shape 107"/>
          <p:cNvSpPr txBox="1"/>
          <p:nvPr>
            <p:ph idx="10" type="dt"/>
          </p:nvPr>
        </p:nvSpPr>
        <p:spPr>
          <a:xfrm>
            <a:off x="457200" y="6356350"/>
            <a:ext cx="2133600" cy="365100"/>
          </a:xfrm>
          <a:prstGeom prst="rect">
            <a:avLst/>
          </a:prstGeom>
          <a:noFill/>
          <a:ln>
            <a:noFill/>
          </a:ln>
        </p:spPr>
        <p:txBody>
          <a:bodyPr anchorCtr="0" anchor="ctr"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108" name="Shape 108"/>
          <p:cNvSpPr txBox="1"/>
          <p:nvPr>
            <p:ph idx="11" type="ftr"/>
          </p:nvPr>
        </p:nvSpPr>
        <p:spPr>
          <a:xfrm>
            <a:off x="3124200" y="6356350"/>
            <a:ext cx="2895600" cy="365100"/>
          </a:xfrm>
          <a:prstGeom prst="rect">
            <a:avLst/>
          </a:prstGeom>
          <a:noFill/>
          <a:ln>
            <a:noFill/>
          </a:ln>
        </p:spPr>
        <p:txBody>
          <a:bodyPr anchorCtr="0" anchor="ctr" bIns="91425" lIns="91425" rIns="91425" tIns="91425"/>
          <a:lstStyle>
            <a:lvl1pPr indent="0" lvl="0" marL="0" marR="0" rtl="0" algn="ctr">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109" name="Shape 109"/>
          <p:cNvSpPr txBox="1"/>
          <p:nvPr>
            <p:ph idx="12" type="sldNum"/>
          </p:nvPr>
        </p:nvSpPr>
        <p:spPr>
          <a:xfrm>
            <a:off x="6553200" y="6356350"/>
            <a:ext cx="2133600" cy="365100"/>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en"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vertTitleAndTx">
  <p:cSld name="Vertical Title and Text">
    <p:spTree>
      <p:nvGrpSpPr>
        <p:cNvPr id="110" name="Shape 110"/>
        <p:cNvGrpSpPr/>
        <p:nvPr/>
      </p:nvGrpSpPr>
      <p:grpSpPr>
        <a:xfrm>
          <a:off x="0" y="0"/>
          <a:ext cx="0" cy="0"/>
          <a:chOff x="0" y="0"/>
          <a:chExt cx="0" cy="0"/>
        </a:xfrm>
      </p:grpSpPr>
      <p:sp>
        <p:nvSpPr>
          <p:cNvPr id="111" name="Shape 111"/>
          <p:cNvSpPr txBox="1"/>
          <p:nvPr>
            <p:ph type="title"/>
          </p:nvPr>
        </p:nvSpPr>
        <p:spPr>
          <a:xfrm rot="5400000">
            <a:off x="4732350" y="2171687"/>
            <a:ext cx="5851500" cy="205740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112" name="Shape 112"/>
          <p:cNvSpPr txBox="1"/>
          <p:nvPr>
            <p:ph idx="1" type="body"/>
          </p:nvPr>
        </p:nvSpPr>
        <p:spPr>
          <a:xfrm rot="5400000">
            <a:off x="541350" y="190487"/>
            <a:ext cx="5851500" cy="6019800"/>
          </a:xfrm>
          <a:prstGeom prst="rect">
            <a:avLst/>
          </a:prstGeom>
          <a:noFill/>
          <a:ln>
            <a:noFill/>
          </a:ln>
        </p:spPr>
        <p:txBody>
          <a:bodyPr anchorCtr="0" anchor="t" bIns="91425" lIns="91425" rIns="91425" tIns="91425"/>
          <a:lstStyle>
            <a:lvl1pPr indent="-139700" lvl="0" marL="342900" rtl="0" algn="l">
              <a:spcBef>
                <a:spcPts val="640"/>
              </a:spcBef>
              <a:buNone/>
              <a:defRPr/>
            </a:lvl1pPr>
            <a:lvl2pPr indent="-107950" lvl="1" marL="742950" rtl="0" algn="l">
              <a:spcBef>
                <a:spcPts val="560"/>
              </a:spcBef>
              <a:buNone/>
              <a:defRPr/>
            </a:lvl2pPr>
            <a:lvl3pPr indent="-76200" lvl="2" marL="1143000" rtl="0" algn="l">
              <a:spcBef>
                <a:spcPts val="480"/>
              </a:spcBef>
              <a:buNone/>
              <a:defRPr/>
            </a:lvl3pPr>
            <a:lvl4pPr indent="-101600" lvl="3" marL="1600200" rtl="0" algn="l">
              <a:spcBef>
                <a:spcPts val="400"/>
              </a:spcBef>
              <a:buNone/>
              <a:defRPr/>
            </a:lvl4pPr>
            <a:lvl5pPr indent="-101600" lvl="4" marL="2057400" rtl="0" algn="l">
              <a:spcBef>
                <a:spcPts val="400"/>
              </a:spcBef>
              <a:buNone/>
              <a:defRPr/>
            </a:lvl5pPr>
            <a:lvl6pPr indent="-101600" lvl="5" marL="2514600" rtl="0" algn="l">
              <a:spcBef>
                <a:spcPts val="400"/>
              </a:spcBef>
              <a:buNone/>
              <a:defRPr/>
            </a:lvl6pPr>
            <a:lvl7pPr indent="-101600" lvl="6" marL="2971800" rtl="0" algn="l">
              <a:spcBef>
                <a:spcPts val="400"/>
              </a:spcBef>
              <a:buNone/>
              <a:defRPr/>
            </a:lvl7pPr>
            <a:lvl8pPr indent="-101600" lvl="7" marL="3429000" rtl="0" algn="l">
              <a:spcBef>
                <a:spcPts val="400"/>
              </a:spcBef>
              <a:buNone/>
              <a:defRPr/>
            </a:lvl8pPr>
            <a:lvl9pPr indent="-101600" lvl="8" marL="3886200" rtl="0" algn="l">
              <a:spcBef>
                <a:spcPts val="400"/>
              </a:spcBef>
              <a:buNone/>
              <a:defRPr/>
            </a:lvl9pPr>
          </a:lstStyle>
          <a:p/>
        </p:txBody>
      </p:sp>
      <p:sp>
        <p:nvSpPr>
          <p:cNvPr id="113" name="Shape 113"/>
          <p:cNvSpPr txBox="1"/>
          <p:nvPr>
            <p:ph idx="10" type="dt"/>
          </p:nvPr>
        </p:nvSpPr>
        <p:spPr>
          <a:xfrm>
            <a:off x="457200" y="6356350"/>
            <a:ext cx="2133600" cy="365100"/>
          </a:xfrm>
          <a:prstGeom prst="rect">
            <a:avLst/>
          </a:prstGeom>
          <a:noFill/>
          <a:ln>
            <a:noFill/>
          </a:ln>
        </p:spPr>
        <p:txBody>
          <a:bodyPr anchorCtr="0" anchor="ctr"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114" name="Shape 114"/>
          <p:cNvSpPr txBox="1"/>
          <p:nvPr>
            <p:ph idx="11" type="ftr"/>
          </p:nvPr>
        </p:nvSpPr>
        <p:spPr>
          <a:xfrm>
            <a:off x="3124200" y="6356350"/>
            <a:ext cx="2895600" cy="365100"/>
          </a:xfrm>
          <a:prstGeom prst="rect">
            <a:avLst/>
          </a:prstGeom>
          <a:noFill/>
          <a:ln>
            <a:noFill/>
          </a:ln>
        </p:spPr>
        <p:txBody>
          <a:bodyPr anchorCtr="0" anchor="ctr" bIns="91425" lIns="91425" rIns="91425" tIns="91425"/>
          <a:lstStyle>
            <a:lvl1pPr indent="0" lvl="0" marL="0" marR="0" rtl="0" algn="ctr">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115" name="Shape 115"/>
          <p:cNvSpPr txBox="1"/>
          <p:nvPr>
            <p:ph idx="12" type="sldNum"/>
          </p:nvPr>
        </p:nvSpPr>
        <p:spPr>
          <a:xfrm>
            <a:off x="6553200" y="6356350"/>
            <a:ext cx="2133600" cy="365100"/>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en"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woColTx">
  <p:cSld name="Title and two columns">
    <p:spTree>
      <p:nvGrpSpPr>
        <p:cNvPr id="14" name="Shape 14"/>
        <p:cNvGrpSpPr/>
        <p:nvPr/>
      </p:nvGrpSpPr>
      <p:grpSpPr>
        <a:xfrm>
          <a:off x="0" y="0"/>
          <a:ext cx="0" cy="0"/>
          <a:chOff x="0" y="0"/>
          <a:chExt cx="0" cy="0"/>
        </a:xfrm>
      </p:grpSpPr>
      <p:sp>
        <p:nvSpPr>
          <p:cNvPr id="15" name="Shape 15"/>
          <p:cNvSpPr txBox="1"/>
          <p:nvPr>
            <p:ph type="title"/>
          </p:nvPr>
        </p:nvSpPr>
        <p:spPr>
          <a:xfrm>
            <a:off x="457200" y="274637"/>
            <a:ext cx="8229600" cy="1143000"/>
          </a:xfrm>
          <a:prstGeom prst="rect">
            <a:avLst/>
          </a:prstGeom>
        </p:spPr>
        <p:txBody>
          <a:bodyPr anchorCtr="0" anchor="b"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16" name="Shape 16"/>
          <p:cNvSpPr txBox="1"/>
          <p:nvPr>
            <p:ph idx="1" type="body"/>
          </p:nvPr>
        </p:nvSpPr>
        <p:spPr>
          <a:xfrm>
            <a:off x="457200" y="1600200"/>
            <a:ext cx="3994500" cy="4967700"/>
          </a:xfrm>
          <a:prstGeom prst="rect">
            <a:avLst/>
          </a:prstGeom>
        </p:spPr>
        <p:txBody>
          <a:bodyPr anchorCtr="0" anchor="t" bIns="91425" lIns="91425" rIns="91425" tIns="91425"/>
          <a:lstStyle>
            <a:lvl1pPr lvl="0">
              <a:spcBef>
                <a:spcPts val="0"/>
              </a:spcBef>
              <a:buChar char="●"/>
              <a:defRPr/>
            </a:lvl1pPr>
            <a:lvl2pPr lvl="1">
              <a:spcBef>
                <a:spcPts val="0"/>
              </a:spcBef>
              <a:buChar char="○"/>
              <a:defRPr/>
            </a:lvl2pPr>
            <a:lvl3pPr lvl="2">
              <a:spcBef>
                <a:spcPts val="0"/>
              </a:spcBef>
              <a:buChar char="■"/>
              <a:defRPr/>
            </a:lvl3pPr>
            <a:lvl4pPr lvl="3">
              <a:spcBef>
                <a:spcPts val="0"/>
              </a:spcBef>
              <a:buChar char="●"/>
              <a:defRPr/>
            </a:lvl4pPr>
            <a:lvl5pPr lvl="4">
              <a:spcBef>
                <a:spcPts val="0"/>
              </a:spcBef>
              <a:buChar char="○"/>
              <a:defRPr/>
            </a:lvl5pPr>
            <a:lvl6pPr lvl="5">
              <a:spcBef>
                <a:spcPts val="0"/>
              </a:spcBef>
              <a:buChar char="■"/>
              <a:defRPr/>
            </a:lvl6pPr>
            <a:lvl7pPr lvl="6">
              <a:spcBef>
                <a:spcPts val="0"/>
              </a:spcBef>
              <a:buChar char="●"/>
              <a:defRPr/>
            </a:lvl7pPr>
            <a:lvl8pPr lvl="7">
              <a:spcBef>
                <a:spcPts val="0"/>
              </a:spcBef>
              <a:buChar char="○"/>
              <a:defRPr/>
            </a:lvl8pPr>
            <a:lvl9pPr lvl="8">
              <a:spcBef>
                <a:spcPts val="0"/>
              </a:spcBef>
              <a:buChar char="■"/>
              <a:defRPr/>
            </a:lvl9pPr>
          </a:lstStyle>
          <a:p/>
        </p:txBody>
      </p:sp>
      <p:sp>
        <p:nvSpPr>
          <p:cNvPr id="17" name="Shape 17"/>
          <p:cNvSpPr txBox="1"/>
          <p:nvPr>
            <p:ph idx="2" type="body"/>
          </p:nvPr>
        </p:nvSpPr>
        <p:spPr>
          <a:xfrm>
            <a:off x="4692273" y="1600200"/>
            <a:ext cx="3994500" cy="4967700"/>
          </a:xfrm>
          <a:prstGeom prst="rect">
            <a:avLst/>
          </a:prstGeom>
        </p:spPr>
        <p:txBody>
          <a:bodyPr anchorCtr="0" anchor="t" bIns="91425" lIns="91425" rIns="91425" tIns="91425"/>
          <a:lstStyle>
            <a:lvl1pPr lvl="0">
              <a:spcBef>
                <a:spcPts val="0"/>
              </a:spcBef>
              <a:buChar char="●"/>
              <a:defRPr/>
            </a:lvl1pPr>
            <a:lvl2pPr lvl="1">
              <a:spcBef>
                <a:spcPts val="0"/>
              </a:spcBef>
              <a:buChar char="○"/>
              <a:defRPr/>
            </a:lvl2pPr>
            <a:lvl3pPr lvl="2">
              <a:spcBef>
                <a:spcPts val="0"/>
              </a:spcBef>
              <a:buChar char="■"/>
              <a:defRPr/>
            </a:lvl3pPr>
            <a:lvl4pPr lvl="3">
              <a:spcBef>
                <a:spcPts val="0"/>
              </a:spcBef>
              <a:buChar char="●"/>
              <a:defRPr/>
            </a:lvl4pPr>
            <a:lvl5pPr lvl="4">
              <a:spcBef>
                <a:spcPts val="0"/>
              </a:spcBef>
              <a:buChar char="○"/>
              <a:defRPr/>
            </a:lvl5pPr>
            <a:lvl6pPr lvl="5">
              <a:spcBef>
                <a:spcPts val="0"/>
              </a:spcBef>
              <a:buChar char="■"/>
              <a:defRPr/>
            </a:lvl6pPr>
            <a:lvl7pPr lvl="6">
              <a:spcBef>
                <a:spcPts val="0"/>
              </a:spcBef>
              <a:buChar char="●"/>
              <a:defRPr/>
            </a:lvl7pPr>
            <a:lvl8pPr lvl="7">
              <a:spcBef>
                <a:spcPts val="0"/>
              </a:spcBef>
              <a:buChar char="○"/>
              <a:defRPr/>
            </a:lvl8pPr>
            <a:lvl9pPr lvl="8">
              <a:spcBef>
                <a:spcPts val="0"/>
              </a:spcBef>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Only">
  <p:cSld name="Title only">
    <p:spTree>
      <p:nvGrpSpPr>
        <p:cNvPr id="18" name="Shape 18"/>
        <p:cNvGrpSpPr/>
        <p:nvPr/>
      </p:nvGrpSpPr>
      <p:grpSpPr>
        <a:xfrm>
          <a:off x="0" y="0"/>
          <a:ext cx="0" cy="0"/>
          <a:chOff x="0" y="0"/>
          <a:chExt cx="0" cy="0"/>
        </a:xfrm>
      </p:grpSpPr>
      <p:sp>
        <p:nvSpPr>
          <p:cNvPr id="19" name="Shape 19"/>
          <p:cNvSpPr txBox="1"/>
          <p:nvPr>
            <p:ph type="title"/>
          </p:nvPr>
        </p:nvSpPr>
        <p:spPr>
          <a:xfrm>
            <a:off x="457200" y="274637"/>
            <a:ext cx="8229600" cy="1143000"/>
          </a:xfrm>
          <a:prstGeom prst="rect">
            <a:avLst/>
          </a:prstGeom>
        </p:spPr>
        <p:txBody>
          <a:bodyPr anchorCtr="0" anchor="b"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Caption">
    <p:spTree>
      <p:nvGrpSpPr>
        <p:cNvPr id="20" name="Shape 20"/>
        <p:cNvGrpSpPr/>
        <p:nvPr/>
      </p:nvGrpSpPr>
      <p:grpSpPr>
        <a:xfrm>
          <a:off x="0" y="0"/>
          <a:ext cx="0" cy="0"/>
          <a:chOff x="0" y="0"/>
          <a:chExt cx="0" cy="0"/>
        </a:xfrm>
      </p:grpSpPr>
      <p:sp>
        <p:nvSpPr>
          <p:cNvPr id="21" name="Shape 21"/>
          <p:cNvSpPr txBox="1"/>
          <p:nvPr>
            <p:ph idx="1" type="body"/>
          </p:nvPr>
        </p:nvSpPr>
        <p:spPr>
          <a:xfrm>
            <a:off x="457200" y="5875078"/>
            <a:ext cx="8229600" cy="692700"/>
          </a:xfrm>
          <a:prstGeom prst="rect">
            <a:avLst/>
          </a:prstGeom>
        </p:spPr>
        <p:txBody>
          <a:bodyPr anchorCtr="0" anchor="t" bIns="91425" lIns="91425" rIns="91425" tIns="91425"/>
          <a:lstStyle>
            <a:lvl1pPr lvl="0" algn="ctr">
              <a:spcBef>
                <a:spcPts val="360"/>
              </a:spcBef>
              <a:buSzPct val="100000"/>
              <a:buChar char="●"/>
              <a:defRPr sz="1800"/>
            </a:lvl1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blank">
  <p:cSld name="Blank">
    <p:spTree>
      <p:nvGrpSpPr>
        <p:cNvPr id="22" name="Shape 22"/>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blank">
  <p:cSld name="Blank">
    <p:spTree>
      <p:nvGrpSpPr>
        <p:cNvPr id="26" name="Shape 26"/>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Caption">
    <p:spTree>
      <p:nvGrpSpPr>
        <p:cNvPr id="27" name="Shape 27"/>
        <p:cNvGrpSpPr/>
        <p:nvPr/>
      </p:nvGrpSpPr>
      <p:grpSpPr>
        <a:xfrm>
          <a:off x="0" y="0"/>
          <a:ext cx="0" cy="0"/>
          <a:chOff x="0" y="0"/>
          <a:chExt cx="0" cy="0"/>
        </a:xfrm>
      </p:grpSpPr>
      <p:sp>
        <p:nvSpPr>
          <p:cNvPr id="28" name="Shape 28"/>
          <p:cNvSpPr txBox="1"/>
          <p:nvPr>
            <p:ph idx="1" type="body"/>
          </p:nvPr>
        </p:nvSpPr>
        <p:spPr>
          <a:xfrm>
            <a:off x="457200" y="5875078"/>
            <a:ext cx="8229600" cy="692692"/>
          </a:xfrm>
          <a:prstGeom prst="rect">
            <a:avLst/>
          </a:prstGeom>
          <a:noFill/>
          <a:ln>
            <a:noFill/>
          </a:ln>
        </p:spPr>
        <p:txBody>
          <a:bodyPr anchorCtr="0" anchor="t" bIns="91425" lIns="91425" rIns="91425" tIns="91425"/>
          <a:lstStyle>
            <a:lvl1pPr indent="-95250" lvl="0" marL="285750" rtl="0" algn="ctr">
              <a:lnSpc>
                <a:spcPct val="100000"/>
              </a:lnSpc>
              <a:spcBef>
                <a:spcPts val="360"/>
              </a:spcBef>
              <a:spcAft>
                <a:spcPts val="0"/>
              </a:spcAft>
              <a:buNone/>
              <a:defRPr/>
            </a:lvl1pPr>
            <a:lvl2pPr indent="-171450" lvl="1" marL="285750" rtl="0" algn="ctr">
              <a:lnSpc>
                <a:spcPct val="100000"/>
              </a:lnSpc>
              <a:spcBef>
                <a:spcPts val="360"/>
              </a:spcBef>
              <a:spcAft>
                <a:spcPts val="0"/>
              </a:spcAft>
              <a:buNone/>
              <a:defRPr/>
            </a:lvl2pPr>
            <a:lvl3pPr indent="-171450" lvl="2" marL="285750" rtl="0" algn="ctr">
              <a:lnSpc>
                <a:spcPct val="100000"/>
              </a:lnSpc>
              <a:spcBef>
                <a:spcPts val="360"/>
              </a:spcBef>
              <a:spcAft>
                <a:spcPts val="0"/>
              </a:spcAft>
              <a:buNone/>
              <a:defRPr/>
            </a:lvl3pPr>
            <a:lvl4pPr indent="-95250" lvl="3" marL="285750" rtl="0" algn="ctr">
              <a:lnSpc>
                <a:spcPct val="100000"/>
              </a:lnSpc>
              <a:spcBef>
                <a:spcPts val="360"/>
              </a:spcBef>
              <a:spcAft>
                <a:spcPts val="0"/>
              </a:spcAft>
              <a:buNone/>
              <a:defRPr/>
            </a:lvl4pPr>
            <a:lvl5pPr indent="-171450" lvl="4" marL="285750" rtl="0" algn="ctr">
              <a:lnSpc>
                <a:spcPct val="100000"/>
              </a:lnSpc>
              <a:spcBef>
                <a:spcPts val="360"/>
              </a:spcBef>
              <a:spcAft>
                <a:spcPts val="0"/>
              </a:spcAft>
              <a:buNone/>
              <a:defRPr/>
            </a:lvl5pPr>
            <a:lvl6pPr indent="-171450" lvl="5" marL="285750" rtl="0" algn="ctr">
              <a:lnSpc>
                <a:spcPct val="100000"/>
              </a:lnSpc>
              <a:spcBef>
                <a:spcPts val="360"/>
              </a:spcBef>
              <a:spcAft>
                <a:spcPts val="0"/>
              </a:spcAft>
              <a:buNone/>
              <a:defRPr/>
            </a:lvl6pPr>
            <a:lvl7pPr indent="-95250" lvl="6" marL="285750" rtl="0" algn="ctr">
              <a:lnSpc>
                <a:spcPct val="100000"/>
              </a:lnSpc>
              <a:spcBef>
                <a:spcPts val="360"/>
              </a:spcBef>
              <a:spcAft>
                <a:spcPts val="0"/>
              </a:spcAft>
              <a:buNone/>
              <a:defRPr/>
            </a:lvl7pPr>
            <a:lvl8pPr indent="-171450" lvl="7" marL="285750" rtl="0" algn="ctr">
              <a:lnSpc>
                <a:spcPct val="100000"/>
              </a:lnSpc>
              <a:spcBef>
                <a:spcPts val="360"/>
              </a:spcBef>
              <a:spcAft>
                <a:spcPts val="0"/>
              </a:spcAft>
              <a:buNone/>
              <a:defRPr/>
            </a:lvl8pPr>
            <a:lvl9pPr indent="-171450" lvl="8" marL="285750" rtl="0" algn="ctr">
              <a:lnSpc>
                <a:spcPct val="100000"/>
              </a:lnSpc>
              <a:spcBef>
                <a:spcPts val="360"/>
              </a:spcBef>
              <a:spcAft>
                <a:spcPts val="0"/>
              </a:spcAft>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Only">
  <p:cSld name="Title Only">
    <p:spTree>
      <p:nvGrpSpPr>
        <p:cNvPr id="29" name="Shape 29"/>
        <p:cNvGrpSpPr/>
        <p:nvPr/>
      </p:nvGrpSpPr>
      <p:grpSpPr>
        <a:xfrm>
          <a:off x="0" y="0"/>
          <a:ext cx="0" cy="0"/>
          <a:chOff x="0" y="0"/>
          <a:chExt cx="0" cy="0"/>
        </a:xfrm>
      </p:grpSpPr>
      <p:sp>
        <p:nvSpPr>
          <p:cNvPr id="30" name="Shape 30"/>
          <p:cNvSpPr txBox="1"/>
          <p:nvPr>
            <p:ph type="title"/>
          </p:nvPr>
        </p:nvSpPr>
        <p:spPr>
          <a:xfrm>
            <a:off x="457200" y="274637"/>
            <a:ext cx="8229600" cy="1143000"/>
          </a:xfrm>
          <a:prstGeom prst="rect">
            <a:avLst/>
          </a:prstGeom>
          <a:noFill/>
          <a:ln>
            <a:noFill/>
          </a:ln>
        </p:spPr>
        <p:txBody>
          <a:bodyPr anchorCtr="0" anchor="b" bIns="91425" lIns="91425" rIns="91425" tIns="91425"/>
          <a:lstStyle>
            <a:lvl1pPr lvl="0" rtl="0" algn="l">
              <a:spcBef>
                <a:spcPts val="0"/>
              </a:spcBef>
              <a:buClr>
                <a:schemeClr val="dk1"/>
              </a:buClr>
              <a:buFont typeface="Arial"/>
              <a:buNone/>
              <a:defRPr/>
            </a:lvl1pPr>
            <a:lvl2pPr lvl="1" rtl="0" algn="l">
              <a:spcBef>
                <a:spcPts val="0"/>
              </a:spcBef>
              <a:buClr>
                <a:schemeClr val="dk1"/>
              </a:buClr>
              <a:buFont typeface="Arial"/>
              <a:buNone/>
              <a:defRPr/>
            </a:lvl2pPr>
            <a:lvl3pPr lvl="2" rtl="0" algn="l">
              <a:spcBef>
                <a:spcPts val="0"/>
              </a:spcBef>
              <a:buClr>
                <a:schemeClr val="dk1"/>
              </a:buClr>
              <a:buFont typeface="Arial"/>
              <a:buNone/>
              <a:defRPr/>
            </a:lvl3pPr>
            <a:lvl4pPr lvl="3" rtl="0" algn="l">
              <a:spcBef>
                <a:spcPts val="0"/>
              </a:spcBef>
              <a:buClr>
                <a:schemeClr val="dk1"/>
              </a:buClr>
              <a:buFont typeface="Arial"/>
              <a:buNone/>
              <a:defRPr/>
            </a:lvl4pPr>
            <a:lvl5pPr lvl="4" rtl="0" algn="l">
              <a:spcBef>
                <a:spcPts val="0"/>
              </a:spcBef>
              <a:buClr>
                <a:schemeClr val="dk1"/>
              </a:buClr>
              <a:buFont typeface="Arial"/>
              <a:buNone/>
              <a:defRPr/>
            </a:lvl5pPr>
            <a:lvl6pPr lvl="5" rtl="0" algn="l">
              <a:spcBef>
                <a:spcPts val="0"/>
              </a:spcBef>
              <a:buClr>
                <a:schemeClr val="dk1"/>
              </a:buClr>
              <a:buFont typeface="Arial"/>
              <a:buNone/>
              <a:defRPr/>
            </a:lvl6pPr>
            <a:lvl7pPr lvl="6" rtl="0" algn="l">
              <a:spcBef>
                <a:spcPts val="0"/>
              </a:spcBef>
              <a:buClr>
                <a:schemeClr val="dk1"/>
              </a:buClr>
              <a:buFont typeface="Arial"/>
              <a:buNone/>
              <a:defRPr/>
            </a:lvl7pPr>
            <a:lvl8pPr lvl="7" rtl="0" algn="l">
              <a:spcBef>
                <a:spcPts val="0"/>
              </a:spcBef>
              <a:buClr>
                <a:schemeClr val="dk1"/>
              </a:buClr>
              <a:buFont typeface="Arial"/>
              <a:buNone/>
              <a:defRPr/>
            </a:lvl8pPr>
            <a:lvl9pPr lvl="8" rtl="0" algn="l">
              <a:spcBef>
                <a:spcPts val="0"/>
              </a:spcBef>
              <a:buClr>
                <a:schemeClr val="dk1"/>
              </a:buClr>
              <a:buFont typeface="Arial"/>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Layout" Target="../slideLayouts/slideLayout8.xml"/><Relationship Id="rId3" Type="http://schemas.openxmlformats.org/officeDocument/2006/relationships/slideLayout" Target="../slideLayouts/slideLayout9.xml"/><Relationship Id="rId4" Type="http://schemas.openxmlformats.org/officeDocument/2006/relationships/slideLayout" Target="../slideLayouts/slideLayout10.xml"/><Relationship Id="rId5" Type="http://schemas.openxmlformats.org/officeDocument/2006/relationships/slideLayout" Target="../slideLayouts/slideLayout11.xml"/><Relationship Id="rId6" Type="http://schemas.openxmlformats.org/officeDocument/2006/relationships/slideLayout" Target="../slideLayouts/slideLayout12.xml"/><Relationship Id="rId7"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1.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457200" y="274637"/>
            <a:ext cx="8229600" cy="1143000"/>
          </a:xfrm>
          <a:prstGeom prst="rect">
            <a:avLst/>
          </a:prstGeom>
          <a:noFill/>
          <a:ln>
            <a:noFill/>
          </a:ln>
        </p:spPr>
        <p:txBody>
          <a:bodyPr anchorCtr="0" anchor="b" bIns="91425" lIns="91425" rIns="91425" tIns="91425"/>
          <a:lstStyle>
            <a:lvl1pPr lvl="0">
              <a:spcBef>
                <a:spcPts val="0"/>
              </a:spcBef>
              <a:buClr>
                <a:schemeClr val="dk1"/>
              </a:buClr>
              <a:buSzPct val="100000"/>
              <a:buNone/>
              <a:defRPr b="1" sz="3600">
                <a:solidFill>
                  <a:schemeClr val="dk1"/>
                </a:solidFill>
              </a:defRPr>
            </a:lvl1pPr>
            <a:lvl2pPr lvl="1">
              <a:spcBef>
                <a:spcPts val="0"/>
              </a:spcBef>
              <a:buClr>
                <a:schemeClr val="dk1"/>
              </a:buClr>
              <a:buSzPct val="100000"/>
              <a:buNone/>
              <a:defRPr b="1" sz="3600">
                <a:solidFill>
                  <a:schemeClr val="dk1"/>
                </a:solidFill>
              </a:defRPr>
            </a:lvl2pPr>
            <a:lvl3pPr lvl="2">
              <a:spcBef>
                <a:spcPts val="0"/>
              </a:spcBef>
              <a:buClr>
                <a:schemeClr val="dk1"/>
              </a:buClr>
              <a:buSzPct val="100000"/>
              <a:buNone/>
              <a:defRPr b="1" sz="3600">
                <a:solidFill>
                  <a:schemeClr val="dk1"/>
                </a:solidFill>
              </a:defRPr>
            </a:lvl3pPr>
            <a:lvl4pPr lvl="3">
              <a:spcBef>
                <a:spcPts val="0"/>
              </a:spcBef>
              <a:buClr>
                <a:schemeClr val="dk1"/>
              </a:buClr>
              <a:buSzPct val="100000"/>
              <a:buNone/>
              <a:defRPr b="1" sz="3600">
                <a:solidFill>
                  <a:schemeClr val="dk1"/>
                </a:solidFill>
              </a:defRPr>
            </a:lvl4pPr>
            <a:lvl5pPr lvl="4">
              <a:spcBef>
                <a:spcPts val="0"/>
              </a:spcBef>
              <a:buClr>
                <a:schemeClr val="dk1"/>
              </a:buClr>
              <a:buSzPct val="100000"/>
              <a:buNone/>
              <a:defRPr b="1" sz="3600">
                <a:solidFill>
                  <a:schemeClr val="dk1"/>
                </a:solidFill>
              </a:defRPr>
            </a:lvl5pPr>
            <a:lvl6pPr lvl="5">
              <a:spcBef>
                <a:spcPts val="0"/>
              </a:spcBef>
              <a:buClr>
                <a:schemeClr val="dk1"/>
              </a:buClr>
              <a:buSzPct val="100000"/>
              <a:buNone/>
              <a:defRPr b="1" sz="3600">
                <a:solidFill>
                  <a:schemeClr val="dk1"/>
                </a:solidFill>
              </a:defRPr>
            </a:lvl6pPr>
            <a:lvl7pPr lvl="6">
              <a:spcBef>
                <a:spcPts val="0"/>
              </a:spcBef>
              <a:buClr>
                <a:schemeClr val="dk1"/>
              </a:buClr>
              <a:buSzPct val="100000"/>
              <a:buNone/>
              <a:defRPr b="1" sz="3600">
                <a:solidFill>
                  <a:schemeClr val="dk1"/>
                </a:solidFill>
              </a:defRPr>
            </a:lvl7pPr>
            <a:lvl8pPr lvl="7">
              <a:spcBef>
                <a:spcPts val="0"/>
              </a:spcBef>
              <a:buClr>
                <a:schemeClr val="dk1"/>
              </a:buClr>
              <a:buSzPct val="100000"/>
              <a:buNone/>
              <a:defRPr b="1" sz="3600">
                <a:solidFill>
                  <a:schemeClr val="dk1"/>
                </a:solidFill>
              </a:defRPr>
            </a:lvl8pPr>
            <a:lvl9pPr lvl="8">
              <a:spcBef>
                <a:spcPts val="0"/>
              </a:spcBef>
              <a:buClr>
                <a:schemeClr val="dk1"/>
              </a:buClr>
              <a:buSzPct val="100000"/>
              <a:buNone/>
              <a:defRPr b="1" sz="3600">
                <a:solidFill>
                  <a:schemeClr val="dk1"/>
                </a:solidFill>
              </a:defRPr>
            </a:lvl9pPr>
          </a:lstStyle>
          <a:p/>
        </p:txBody>
      </p:sp>
      <p:sp>
        <p:nvSpPr>
          <p:cNvPr id="7" name="Shape 7"/>
          <p:cNvSpPr txBox="1"/>
          <p:nvPr>
            <p:ph idx="1" type="body"/>
          </p:nvPr>
        </p:nvSpPr>
        <p:spPr>
          <a:xfrm>
            <a:off x="457200" y="1600200"/>
            <a:ext cx="8229600" cy="4967700"/>
          </a:xfrm>
          <a:prstGeom prst="rect">
            <a:avLst/>
          </a:prstGeom>
          <a:noFill/>
          <a:ln>
            <a:noFill/>
          </a:ln>
        </p:spPr>
        <p:txBody>
          <a:bodyPr anchorCtr="0" anchor="t" bIns="91425" lIns="91425" rIns="91425" tIns="91425"/>
          <a:lstStyle>
            <a:lvl1pPr lvl="0">
              <a:spcBef>
                <a:spcPts val="600"/>
              </a:spcBef>
              <a:buClr>
                <a:schemeClr val="dk1"/>
              </a:buClr>
              <a:buSzPct val="100000"/>
              <a:buChar char="●"/>
              <a:defRPr sz="3000">
                <a:solidFill>
                  <a:schemeClr val="dk1"/>
                </a:solidFill>
              </a:defRPr>
            </a:lvl1pPr>
            <a:lvl2pPr lvl="1">
              <a:spcBef>
                <a:spcPts val="480"/>
              </a:spcBef>
              <a:buClr>
                <a:schemeClr val="dk1"/>
              </a:buClr>
              <a:buSzPct val="100000"/>
              <a:buChar char="○"/>
              <a:defRPr sz="2400">
                <a:solidFill>
                  <a:schemeClr val="dk1"/>
                </a:solidFill>
              </a:defRPr>
            </a:lvl2pPr>
            <a:lvl3pPr lvl="2">
              <a:spcBef>
                <a:spcPts val="480"/>
              </a:spcBef>
              <a:buClr>
                <a:schemeClr val="dk1"/>
              </a:buClr>
              <a:buSzPct val="100000"/>
              <a:buChar char="■"/>
              <a:defRPr sz="2400">
                <a:solidFill>
                  <a:schemeClr val="dk1"/>
                </a:solidFill>
              </a:defRPr>
            </a:lvl3pPr>
            <a:lvl4pPr lvl="3">
              <a:spcBef>
                <a:spcPts val="360"/>
              </a:spcBef>
              <a:buClr>
                <a:schemeClr val="dk1"/>
              </a:buClr>
              <a:buSzPct val="100000"/>
              <a:buChar char="●"/>
              <a:defRPr sz="1800">
                <a:solidFill>
                  <a:schemeClr val="dk1"/>
                </a:solidFill>
              </a:defRPr>
            </a:lvl4pPr>
            <a:lvl5pPr lvl="4">
              <a:spcBef>
                <a:spcPts val="360"/>
              </a:spcBef>
              <a:buClr>
                <a:schemeClr val="dk1"/>
              </a:buClr>
              <a:buSzPct val="100000"/>
              <a:buChar char="○"/>
              <a:defRPr sz="1800">
                <a:solidFill>
                  <a:schemeClr val="dk1"/>
                </a:solidFill>
              </a:defRPr>
            </a:lvl5pPr>
            <a:lvl6pPr lvl="5">
              <a:spcBef>
                <a:spcPts val="360"/>
              </a:spcBef>
              <a:buClr>
                <a:schemeClr val="dk1"/>
              </a:buClr>
              <a:buSzPct val="100000"/>
              <a:buChar char="■"/>
              <a:defRPr sz="1800">
                <a:solidFill>
                  <a:schemeClr val="dk1"/>
                </a:solidFill>
              </a:defRPr>
            </a:lvl6pPr>
            <a:lvl7pPr lvl="6">
              <a:spcBef>
                <a:spcPts val="360"/>
              </a:spcBef>
              <a:buClr>
                <a:schemeClr val="dk1"/>
              </a:buClr>
              <a:buSzPct val="100000"/>
              <a:buChar char="●"/>
              <a:defRPr sz="1800">
                <a:solidFill>
                  <a:schemeClr val="dk1"/>
                </a:solidFill>
              </a:defRPr>
            </a:lvl7pPr>
            <a:lvl8pPr lvl="7">
              <a:spcBef>
                <a:spcPts val="360"/>
              </a:spcBef>
              <a:buClr>
                <a:schemeClr val="dk1"/>
              </a:buClr>
              <a:buSzPct val="100000"/>
              <a:buChar char="○"/>
              <a:defRPr sz="1800">
                <a:solidFill>
                  <a:schemeClr val="dk1"/>
                </a:solidFill>
              </a:defRPr>
            </a:lvl8pPr>
            <a:lvl9pPr lvl="8">
              <a:spcBef>
                <a:spcPts val="360"/>
              </a:spcBef>
              <a:buClr>
                <a:schemeClr val="dk1"/>
              </a:buClr>
              <a:buSzPct val="100000"/>
              <a:buChar char="■"/>
              <a:defRPr sz="1800">
                <a:solidFill>
                  <a:schemeClr val="dk1"/>
                </a:solidFill>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3" name="Shape 23"/>
        <p:cNvGrpSpPr/>
        <p:nvPr/>
      </p:nvGrpSpPr>
      <p:grpSpPr>
        <a:xfrm>
          <a:off x="0" y="0"/>
          <a:ext cx="0" cy="0"/>
          <a:chOff x="0" y="0"/>
          <a:chExt cx="0" cy="0"/>
        </a:xfrm>
      </p:grpSpPr>
      <p:sp>
        <p:nvSpPr>
          <p:cNvPr id="24" name="Shape 24"/>
          <p:cNvSpPr txBox="1"/>
          <p:nvPr/>
        </p:nvSpPr>
        <p:spPr>
          <a:xfrm>
            <a:off x="457200" y="274637"/>
            <a:ext cx="8229600" cy="1143000"/>
          </a:xfrm>
          <a:prstGeom prst="rect">
            <a:avLst/>
          </a:prstGeom>
          <a:noFill/>
          <a:ln>
            <a:noFill/>
          </a:ln>
        </p:spPr>
        <p:txBody>
          <a:bodyPr anchorCtr="0" anchor="b" bIns="91425" lIns="91425" rIns="91425" tIns="91425">
            <a:noAutofit/>
          </a:bodyPr>
          <a:lstStyle/>
          <a:p>
            <a:pPr indent="0" lvl="0" marL="0" marR="0" rtl="0" algn="l">
              <a:lnSpc>
                <a:spcPct val="100000"/>
              </a:lnSpc>
              <a:spcBef>
                <a:spcPts val="0"/>
              </a:spcBef>
              <a:spcAft>
                <a:spcPts val="0"/>
              </a:spcAft>
              <a:buNone/>
            </a:pPr>
            <a:r>
              <a:t/>
            </a:r>
            <a:endParaRPr/>
          </a:p>
        </p:txBody>
      </p:sp>
      <p:sp>
        <p:nvSpPr>
          <p:cNvPr id="25" name="Shape 25"/>
          <p:cNvSpPr txBox="1"/>
          <p:nvPr/>
        </p:nvSpPr>
        <p:spPr>
          <a:xfrm>
            <a:off x="457200" y="1600200"/>
            <a:ext cx="8229600" cy="4967286"/>
          </a:xfrm>
          <a:prstGeom prst="rect">
            <a:avLst/>
          </a:prstGeom>
          <a:noFill/>
          <a:ln>
            <a:noFill/>
          </a:ln>
        </p:spPr>
        <p:txBody>
          <a:bodyPr anchorCtr="0" anchor="t" bIns="91425" lIns="91425" rIns="91425" tIns="91425">
            <a:noAutofit/>
          </a:bodyPr>
          <a:lstStyle/>
          <a:p>
            <a:pPr indent="0" lvl="0" marL="0" marR="0" rtl="0" algn="l">
              <a:lnSpc>
                <a:spcPct val="100000"/>
              </a:lnSpc>
              <a:spcBef>
                <a:spcPts val="0"/>
              </a:spcBef>
              <a:spcAft>
                <a:spcPts val="0"/>
              </a:spcAft>
              <a:buNone/>
            </a:pPr>
            <a:r>
              <a:t/>
            </a:r>
            <a:endParaRPr/>
          </a:p>
        </p:txBody>
      </p:sp>
    </p:spTree>
  </p:cSld>
  <p:clrMap accent1="accent1" accent2="accent2" accent3="accent3" accent4="accent4" accent5="accent5" accent6="accent6" bg1="lt1" bg2="dk2" tx1="dk1" tx2="lt2" folHlink="folHlink" hlink="hlink"/>
  <p:sldLayoutIdLst>
    <p:sldLayoutId id="2147483654" r:id="rId1"/>
    <p:sldLayoutId id="2147483655" r:id="rId2"/>
    <p:sldLayoutId id="2147483656" r:id="rId3"/>
    <p:sldLayoutId id="2147483657" r:id="rId4"/>
    <p:sldLayoutId id="2147483658" r:id="rId5"/>
    <p:sldLayoutId id="2147483659"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41" name="Shape 41"/>
        <p:cNvGrpSpPr/>
        <p:nvPr/>
      </p:nvGrpSpPr>
      <p:grpSpPr>
        <a:xfrm>
          <a:off x="0" y="0"/>
          <a:ext cx="0" cy="0"/>
          <a:chOff x="0" y="0"/>
          <a:chExt cx="0" cy="0"/>
        </a:xfrm>
      </p:grpSpPr>
      <p:sp>
        <p:nvSpPr>
          <p:cNvPr id="42" name="Shape 42"/>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a:lvl1pPr>
            <a:lvl2pPr indent="0" lvl="1" marL="0" marR="0" rtl="0" algn="l">
              <a:spcBef>
                <a:spcPts val="0"/>
              </a:spcBef>
              <a:defRPr/>
            </a:lvl2pPr>
            <a:lvl3pPr indent="0" lvl="2" marL="0" marR="0" rtl="0" algn="l">
              <a:spcBef>
                <a:spcPts val="0"/>
              </a:spcBef>
              <a:defRPr/>
            </a:lvl3pPr>
            <a:lvl4pPr indent="0" lvl="3" marL="0" marR="0" rtl="0" algn="l">
              <a:spcBef>
                <a:spcPts val="0"/>
              </a:spcBef>
              <a:defRPr/>
            </a:lvl4pPr>
            <a:lvl5pPr indent="0" lvl="4" marL="0" marR="0" rtl="0" algn="l">
              <a:spcBef>
                <a:spcPts val="0"/>
              </a:spcBef>
              <a:defRPr/>
            </a:lvl5pPr>
            <a:lvl6pPr indent="0" lvl="5" marL="0" marR="0" rtl="0" algn="l">
              <a:spcBef>
                <a:spcPts val="0"/>
              </a:spcBef>
              <a:defRPr/>
            </a:lvl6pPr>
            <a:lvl7pPr indent="0" lvl="6" marL="0" marR="0" rtl="0" algn="l">
              <a:spcBef>
                <a:spcPts val="0"/>
              </a:spcBef>
              <a:defRPr/>
            </a:lvl7pPr>
            <a:lvl8pPr indent="0" lvl="7" marL="0" marR="0" rtl="0" algn="l">
              <a:spcBef>
                <a:spcPts val="0"/>
              </a:spcBef>
              <a:defRPr/>
            </a:lvl8pPr>
            <a:lvl9pPr indent="0" lvl="8" marL="0" marR="0" rtl="0" algn="l">
              <a:spcBef>
                <a:spcPts val="0"/>
              </a:spcBef>
              <a:defRPr/>
            </a:lvl9pPr>
          </a:lstStyle>
          <a:p/>
        </p:txBody>
      </p:sp>
      <p:sp>
        <p:nvSpPr>
          <p:cNvPr id="43" name="Shape 43"/>
          <p:cNvSpPr txBox="1"/>
          <p:nvPr>
            <p:ph idx="1" type="body"/>
          </p:nvPr>
        </p:nvSpPr>
        <p:spPr>
          <a:xfrm>
            <a:off x="457200" y="1600200"/>
            <a:ext cx="8229600" cy="4526100"/>
          </a:xfrm>
          <a:prstGeom prst="rect">
            <a:avLst/>
          </a:prstGeom>
          <a:noFill/>
          <a:ln>
            <a:noFill/>
          </a:ln>
        </p:spPr>
        <p:txBody>
          <a:bodyPr anchorCtr="0" anchor="t" bIns="91425" lIns="91425" rIns="91425" tIns="91425"/>
          <a:lstStyle>
            <a:lvl1pPr indent="-139700" lvl="0" marL="342900" marR="0" rtl="0" algn="l">
              <a:spcBef>
                <a:spcPts val="640"/>
              </a:spcBef>
              <a:buNone/>
              <a:defRPr/>
            </a:lvl1pPr>
            <a:lvl2pPr indent="-107950" lvl="1" marL="742950" marR="0" rtl="0" algn="l">
              <a:spcBef>
                <a:spcPts val="560"/>
              </a:spcBef>
              <a:buNone/>
              <a:defRPr/>
            </a:lvl2pPr>
            <a:lvl3pPr indent="-76200" lvl="2" marL="1143000" marR="0" rtl="0" algn="l">
              <a:spcBef>
                <a:spcPts val="480"/>
              </a:spcBef>
              <a:buNone/>
              <a:defRPr/>
            </a:lvl3pPr>
            <a:lvl4pPr indent="-101600" lvl="3" marL="1600200" marR="0" rtl="0" algn="l">
              <a:spcBef>
                <a:spcPts val="400"/>
              </a:spcBef>
              <a:buNone/>
              <a:defRPr/>
            </a:lvl4pPr>
            <a:lvl5pPr indent="-101600" lvl="4" marL="2057400" marR="0" rtl="0" algn="l">
              <a:spcBef>
                <a:spcPts val="400"/>
              </a:spcBef>
              <a:buNone/>
              <a:defRPr/>
            </a:lvl5pPr>
            <a:lvl6pPr indent="-101600" lvl="5" marL="2514600" marR="0" rtl="0" algn="l">
              <a:spcBef>
                <a:spcPts val="400"/>
              </a:spcBef>
              <a:buNone/>
              <a:defRPr/>
            </a:lvl6pPr>
            <a:lvl7pPr indent="-101600" lvl="6" marL="2971800" marR="0" rtl="0" algn="l">
              <a:spcBef>
                <a:spcPts val="400"/>
              </a:spcBef>
              <a:buNone/>
              <a:defRPr/>
            </a:lvl7pPr>
            <a:lvl8pPr indent="-101600" lvl="7" marL="3429000" marR="0" rtl="0" algn="l">
              <a:spcBef>
                <a:spcPts val="400"/>
              </a:spcBef>
              <a:buNone/>
              <a:defRPr/>
            </a:lvl8pPr>
            <a:lvl9pPr indent="-101600" lvl="8" marL="3886200" marR="0" rtl="0" algn="l">
              <a:spcBef>
                <a:spcPts val="400"/>
              </a:spcBef>
              <a:buNone/>
              <a:defRPr/>
            </a:lvl9pPr>
          </a:lstStyle>
          <a:p/>
        </p:txBody>
      </p:sp>
      <p:sp>
        <p:nvSpPr>
          <p:cNvPr id="44" name="Shape 44"/>
          <p:cNvSpPr txBox="1"/>
          <p:nvPr>
            <p:ph idx="10" type="dt"/>
          </p:nvPr>
        </p:nvSpPr>
        <p:spPr>
          <a:xfrm>
            <a:off x="457200" y="6356350"/>
            <a:ext cx="2133600" cy="365100"/>
          </a:xfrm>
          <a:prstGeom prst="rect">
            <a:avLst/>
          </a:prstGeom>
          <a:noFill/>
          <a:ln>
            <a:noFill/>
          </a:ln>
        </p:spPr>
        <p:txBody>
          <a:bodyPr anchorCtr="0" anchor="ctr"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45" name="Shape 45"/>
          <p:cNvSpPr txBox="1"/>
          <p:nvPr>
            <p:ph idx="11" type="ftr"/>
          </p:nvPr>
        </p:nvSpPr>
        <p:spPr>
          <a:xfrm>
            <a:off x="3124200" y="6356350"/>
            <a:ext cx="2895600" cy="365100"/>
          </a:xfrm>
          <a:prstGeom prst="rect">
            <a:avLst/>
          </a:prstGeom>
          <a:noFill/>
          <a:ln>
            <a:noFill/>
          </a:ln>
        </p:spPr>
        <p:txBody>
          <a:bodyPr anchorCtr="0" anchor="ctr" bIns="91425" lIns="91425" rIns="91425" tIns="91425"/>
          <a:lstStyle>
            <a:lvl1pPr indent="0" lvl="0" marL="0" marR="0" rtl="0" algn="ctr">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46" name="Shape 46"/>
          <p:cNvSpPr txBox="1"/>
          <p:nvPr>
            <p:ph idx="12" type="sldNum"/>
          </p:nvPr>
        </p:nvSpPr>
        <p:spPr>
          <a:xfrm>
            <a:off x="6553200" y="6356350"/>
            <a:ext cx="2133600" cy="365100"/>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en" sz="12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xml"/><Relationship Id="rId3" Type="http://schemas.openxmlformats.org/officeDocument/2006/relationships/image" Target="../media/image1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1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 Id="rId3" Type="http://schemas.openxmlformats.org/officeDocument/2006/relationships/image" Target="../media/image26.png"/><Relationship Id="rId4" Type="http://schemas.openxmlformats.org/officeDocument/2006/relationships/image" Target="../media/image1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 Id="rId3" Type="http://schemas.openxmlformats.org/officeDocument/2006/relationships/image" Target="../media/image2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 Id="rId3" Type="http://schemas.openxmlformats.org/officeDocument/2006/relationships/image" Target="../media/image26.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image" Target="../media/image18.jpg"/><Relationship Id="rId5" Type="http://schemas.openxmlformats.org/officeDocument/2006/relationships/image" Target="../media/image17.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 Id="rId3"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 Id="rId3" Type="http://schemas.openxmlformats.org/officeDocument/2006/relationships/image" Target="../media/image9.png"/><Relationship Id="rId4" Type="http://schemas.openxmlformats.org/officeDocument/2006/relationships/image" Target="../media/image20.png"/><Relationship Id="rId5" Type="http://schemas.openxmlformats.org/officeDocument/2006/relationships/image" Target="../media/image2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Relationship Id="rId3"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1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Relationship Id="rId3" Type="http://schemas.openxmlformats.org/officeDocument/2006/relationships/image" Target="../media/image26.png"/><Relationship Id="rId4" Type="http://schemas.openxmlformats.org/officeDocument/2006/relationships/image" Target="../media/image22.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2.xml"/><Relationship Id="rId3" Type="http://schemas.openxmlformats.org/officeDocument/2006/relationships/image" Target="../media/image2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 Id="rId3" Type="http://schemas.openxmlformats.org/officeDocument/2006/relationships/comments" Target="../comments/comment1.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 Id="rId3" Type="http://schemas.openxmlformats.org/officeDocument/2006/relationships/image" Target="../media/image9.png"/><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 Id="rId3" Type="http://schemas.openxmlformats.org/officeDocument/2006/relationships/image" Target="../media/image9.png"/><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 Id="rId3" Type="http://schemas.openxmlformats.org/officeDocument/2006/relationships/image" Target="../media/image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noFill/>
      </p:bgPr>
    </p:bg>
    <p:spTree>
      <p:nvGrpSpPr>
        <p:cNvPr id="119" name="Shape 119"/>
        <p:cNvGrpSpPr/>
        <p:nvPr/>
      </p:nvGrpSpPr>
      <p:grpSpPr>
        <a:xfrm>
          <a:off x="0" y="0"/>
          <a:ext cx="0" cy="0"/>
          <a:chOff x="0" y="0"/>
          <a:chExt cx="0" cy="0"/>
        </a:xfrm>
      </p:grpSpPr>
      <p:pic>
        <p:nvPicPr>
          <p:cNvPr id="120" name="Shape 120"/>
          <p:cNvPicPr preferRelativeResize="0"/>
          <p:nvPr/>
        </p:nvPicPr>
        <p:blipFill>
          <a:blip r:embed="rId3">
            <a:alphaModFix/>
          </a:blip>
          <a:stretch>
            <a:fillRect/>
          </a:stretch>
        </p:blipFill>
        <p:spPr>
          <a:xfrm>
            <a:off x="2365610" y="1047124"/>
            <a:ext cx="4412774" cy="45114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6" name="Shape 186"/>
        <p:cNvGrpSpPr/>
        <p:nvPr/>
      </p:nvGrpSpPr>
      <p:grpSpPr>
        <a:xfrm>
          <a:off x="0" y="0"/>
          <a:ext cx="0" cy="0"/>
          <a:chOff x="0" y="0"/>
          <a:chExt cx="0" cy="0"/>
        </a:xfrm>
      </p:grpSpPr>
      <p:pic>
        <p:nvPicPr>
          <p:cNvPr descr="Footer 4.pdf" id="187" name="Shape 187"/>
          <p:cNvPicPr preferRelativeResize="0"/>
          <p:nvPr/>
        </p:nvPicPr>
        <p:blipFill rotWithShape="1">
          <a:blip r:embed="rId3">
            <a:alphaModFix/>
          </a:blip>
          <a:srcRect b="0" l="0" r="0" t="0"/>
          <a:stretch/>
        </p:blipFill>
        <p:spPr>
          <a:xfrm>
            <a:off x="0" y="0"/>
            <a:ext cx="9144000" cy="6858000"/>
          </a:xfrm>
          <a:prstGeom prst="rect">
            <a:avLst/>
          </a:prstGeom>
          <a:noFill/>
          <a:ln>
            <a:noFill/>
          </a:ln>
        </p:spPr>
      </p:pic>
      <p:sp>
        <p:nvSpPr>
          <p:cNvPr id="188" name="Shape 188"/>
          <p:cNvSpPr txBox="1"/>
          <p:nvPr/>
        </p:nvSpPr>
        <p:spPr>
          <a:xfrm>
            <a:off x="457200" y="183962"/>
            <a:ext cx="8229600" cy="1143000"/>
          </a:xfrm>
          <a:prstGeom prst="rect">
            <a:avLst/>
          </a:prstGeom>
          <a:noFill/>
          <a:ln>
            <a:noFill/>
          </a:ln>
        </p:spPr>
        <p:txBody>
          <a:bodyPr anchorCtr="0" anchor="ctr" bIns="45700" lIns="91425" rIns="91425" tIns="45700">
            <a:noAutofit/>
          </a:bodyPr>
          <a:lstStyle/>
          <a:p>
            <a:pPr indent="228600" lvl="0" rtl="0" algn="ctr">
              <a:spcBef>
                <a:spcPts val="0"/>
              </a:spcBef>
              <a:buClr>
                <a:schemeClr val="dk1"/>
              </a:buClr>
              <a:buSzPct val="25000"/>
              <a:buFont typeface="Verdana"/>
              <a:buNone/>
            </a:pPr>
            <a:r>
              <a:rPr b="1" lang="en" sz="3600">
                <a:solidFill>
                  <a:schemeClr val="dk1"/>
                </a:solidFill>
                <a:latin typeface="Trebuchet MS"/>
                <a:ea typeface="Trebuchet MS"/>
                <a:cs typeface="Trebuchet MS"/>
                <a:sym typeface="Trebuchet MS"/>
              </a:rPr>
              <a:t>Technology &amp; </a:t>
            </a:r>
          </a:p>
          <a:p>
            <a:pPr indent="228600" lvl="0" rtl="0" algn="ctr">
              <a:spcBef>
                <a:spcPts val="0"/>
              </a:spcBef>
              <a:buClr>
                <a:schemeClr val="dk1"/>
              </a:buClr>
              <a:buSzPct val="25000"/>
              <a:buFont typeface="Verdana"/>
              <a:buNone/>
            </a:pPr>
            <a:r>
              <a:rPr b="1" lang="en" sz="3600">
                <a:solidFill>
                  <a:schemeClr val="dk1"/>
                </a:solidFill>
                <a:latin typeface="Trebuchet MS"/>
                <a:ea typeface="Trebuchet MS"/>
                <a:cs typeface="Trebuchet MS"/>
                <a:sym typeface="Trebuchet MS"/>
              </a:rPr>
              <a:t>Competency Based Programs </a:t>
            </a:r>
          </a:p>
        </p:txBody>
      </p:sp>
      <p:sp>
        <p:nvSpPr>
          <p:cNvPr id="189" name="Shape 189"/>
          <p:cNvSpPr txBox="1"/>
          <p:nvPr/>
        </p:nvSpPr>
        <p:spPr>
          <a:xfrm>
            <a:off x="457200" y="1237450"/>
            <a:ext cx="3487500" cy="4653600"/>
          </a:xfrm>
          <a:prstGeom prst="rect">
            <a:avLst/>
          </a:prstGeom>
          <a:noFill/>
          <a:ln>
            <a:noFill/>
          </a:ln>
        </p:spPr>
        <p:txBody>
          <a:bodyPr anchorCtr="0" anchor="t" bIns="45700" lIns="91425" rIns="91425" tIns="45700">
            <a:noAutofit/>
          </a:bodyPr>
          <a:lstStyle/>
          <a:p>
            <a:pPr lvl="0" rtl="0">
              <a:spcBef>
                <a:spcPts val="600"/>
              </a:spcBef>
              <a:buNone/>
            </a:pPr>
            <a:r>
              <a:t/>
            </a:r>
            <a:endParaRPr sz="2000">
              <a:solidFill>
                <a:schemeClr val="dk1"/>
              </a:solidFill>
              <a:latin typeface="Trebuchet MS"/>
              <a:ea typeface="Trebuchet MS"/>
              <a:cs typeface="Trebuchet MS"/>
              <a:sym typeface="Trebuchet MS"/>
            </a:endParaRPr>
          </a:p>
          <a:p>
            <a:pPr lvl="0" rtl="0">
              <a:spcBef>
                <a:spcPts val="600"/>
              </a:spcBef>
              <a:buNone/>
            </a:pPr>
            <a:r>
              <a:rPr lang="en" sz="2000">
                <a:solidFill>
                  <a:schemeClr val="dk1"/>
                </a:solidFill>
                <a:latin typeface="Trebuchet MS"/>
                <a:ea typeface="Trebuchet MS"/>
                <a:cs typeface="Trebuchet MS"/>
                <a:sym typeface="Trebuchet MS"/>
              </a:rPr>
              <a:t>During grade-level instruction, students are presented with a weekly menu of options of learning activities that they “must do” and “can do,” including online competency-based progression programs such as Lexia or ST Math, offline independent activities, and instructional tools that mix online and offline learning.</a:t>
            </a:r>
          </a:p>
        </p:txBody>
      </p:sp>
      <p:pic>
        <p:nvPicPr>
          <p:cNvPr id="190" name="Shape 190"/>
          <p:cNvPicPr preferRelativeResize="0"/>
          <p:nvPr/>
        </p:nvPicPr>
        <p:blipFill rotWithShape="1">
          <a:blip r:embed="rId4">
            <a:alphaModFix/>
          </a:blip>
          <a:srcRect b="0" l="0" r="0" t="-6055"/>
          <a:stretch/>
        </p:blipFill>
        <p:spPr>
          <a:xfrm>
            <a:off x="4168475" y="1018350"/>
            <a:ext cx="4725449" cy="540819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4" name="Shape 194"/>
        <p:cNvGrpSpPr/>
        <p:nvPr/>
      </p:nvGrpSpPr>
      <p:grpSpPr>
        <a:xfrm>
          <a:off x="0" y="0"/>
          <a:ext cx="0" cy="0"/>
          <a:chOff x="0" y="0"/>
          <a:chExt cx="0" cy="0"/>
        </a:xfrm>
      </p:grpSpPr>
      <p:pic>
        <p:nvPicPr>
          <p:cNvPr descr="Footer 2.pdf" id="195" name="Shape 195"/>
          <p:cNvPicPr preferRelativeResize="0"/>
          <p:nvPr/>
        </p:nvPicPr>
        <p:blipFill rotWithShape="1">
          <a:blip r:embed="rId3">
            <a:alphaModFix/>
          </a:blip>
          <a:srcRect b="0" l="0" r="0" t="0"/>
          <a:stretch/>
        </p:blipFill>
        <p:spPr>
          <a:xfrm>
            <a:off x="0" y="0"/>
            <a:ext cx="9144000" cy="6858000"/>
          </a:xfrm>
          <a:prstGeom prst="rect">
            <a:avLst/>
          </a:prstGeom>
          <a:noFill/>
          <a:ln>
            <a:noFill/>
          </a:ln>
        </p:spPr>
      </p:pic>
      <p:sp>
        <p:nvSpPr>
          <p:cNvPr id="196" name="Shape 196"/>
          <p:cNvSpPr txBox="1"/>
          <p:nvPr/>
        </p:nvSpPr>
        <p:spPr>
          <a:xfrm>
            <a:off x="243225" y="71375"/>
            <a:ext cx="8654400" cy="1143000"/>
          </a:xfrm>
          <a:prstGeom prst="rect">
            <a:avLst/>
          </a:prstGeom>
          <a:noFill/>
          <a:ln>
            <a:noFill/>
          </a:ln>
        </p:spPr>
        <p:txBody>
          <a:bodyPr anchorCtr="0" anchor="ctr" bIns="45700" lIns="91425" rIns="91425" tIns="45700">
            <a:noAutofit/>
          </a:bodyPr>
          <a:lstStyle/>
          <a:p>
            <a:pPr indent="228600" lvl="0" rtl="0" algn="ctr">
              <a:spcBef>
                <a:spcPts val="0"/>
              </a:spcBef>
              <a:buClr>
                <a:schemeClr val="dk1"/>
              </a:buClr>
              <a:buSzPct val="25000"/>
              <a:buFont typeface="Verdana"/>
              <a:buNone/>
            </a:pPr>
            <a:r>
              <a:rPr b="1" lang="en" sz="3600">
                <a:solidFill>
                  <a:schemeClr val="dk1"/>
                </a:solidFill>
                <a:latin typeface="Trebuchet MS"/>
                <a:ea typeface="Trebuchet MS"/>
                <a:cs typeface="Trebuchet MS"/>
                <a:sym typeface="Trebuchet MS"/>
              </a:rPr>
              <a:t>Puma Reads &amp; Puma Solves</a:t>
            </a:r>
          </a:p>
        </p:txBody>
      </p:sp>
      <p:sp>
        <p:nvSpPr>
          <p:cNvPr id="197" name="Shape 197"/>
          <p:cNvSpPr txBox="1"/>
          <p:nvPr/>
        </p:nvSpPr>
        <p:spPr>
          <a:xfrm>
            <a:off x="243225" y="1214375"/>
            <a:ext cx="5658900" cy="5001000"/>
          </a:xfrm>
          <a:prstGeom prst="rect">
            <a:avLst/>
          </a:prstGeom>
          <a:noFill/>
          <a:ln>
            <a:noFill/>
          </a:ln>
        </p:spPr>
        <p:txBody>
          <a:bodyPr anchorCtr="0" anchor="t" bIns="45700" lIns="91425" rIns="91425" tIns="45700">
            <a:noAutofit/>
          </a:bodyPr>
          <a:lstStyle/>
          <a:p>
            <a:pPr indent="-342900" lvl="0" marL="457200" rtl="0">
              <a:spcBef>
                <a:spcPts val="600"/>
              </a:spcBef>
              <a:buClr>
                <a:schemeClr val="dk1"/>
              </a:buClr>
              <a:buSzPct val="100000"/>
              <a:buFont typeface="Trebuchet MS"/>
              <a:buChar char="●"/>
            </a:pPr>
            <a:r>
              <a:rPr lang="en" sz="1800">
                <a:solidFill>
                  <a:schemeClr val="dk1"/>
                </a:solidFill>
                <a:latin typeface="Trebuchet MS"/>
                <a:ea typeface="Trebuchet MS"/>
                <a:cs typeface="Trebuchet MS"/>
                <a:sym typeface="Trebuchet MS"/>
              </a:rPr>
              <a:t>Daily scheduled time in addition to grade level content time that addresses students’ academic needs and allows to move on to different skills once they’ve shown mastery.</a:t>
            </a:r>
          </a:p>
          <a:p>
            <a:pPr lvl="0" rtl="0">
              <a:spcBef>
                <a:spcPts val="600"/>
              </a:spcBef>
              <a:buNone/>
            </a:pPr>
            <a:r>
              <a:t/>
            </a:r>
            <a:endParaRPr sz="1800">
              <a:solidFill>
                <a:schemeClr val="dk1"/>
              </a:solidFill>
              <a:latin typeface="Trebuchet MS"/>
              <a:ea typeface="Trebuchet MS"/>
              <a:cs typeface="Trebuchet MS"/>
              <a:sym typeface="Trebuchet MS"/>
            </a:endParaRPr>
          </a:p>
          <a:p>
            <a:pPr indent="-342900" lvl="0" marL="457200" rtl="0">
              <a:spcBef>
                <a:spcPts val="600"/>
              </a:spcBef>
              <a:buClr>
                <a:schemeClr val="dk1"/>
              </a:buClr>
              <a:buSzPct val="100000"/>
              <a:buFont typeface="Trebuchet MS"/>
              <a:buChar char="●"/>
            </a:pPr>
            <a:r>
              <a:rPr lang="en" sz="1800">
                <a:solidFill>
                  <a:schemeClr val="dk1"/>
                </a:solidFill>
                <a:latin typeface="Trebuchet MS"/>
                <a:ea typeface="Trebuchet MS"/>
                <a:cs typeface="Trebuchet MS"/>
                <a:sym typeface="Trebuchet MS"/>
              </a:rPr>
              <a:t>NWEA Skills Navigator helps to group students based on their areas of need or enrichment and track their progress towards mastery.</a:t>
            </a:r>
          </a:p>
          <a:p>
            <a:pPr lvl="0" rtl="0">
              <a:spcBef>
                <a:spcPts val="600"/>
              </a:spcBef>
              <a:buNone/>
            </a:pPr>
            <a:r>
              <a:t/>
            </a:r>
            <a:endParaRPr sz="1800">
              <a:solidFill>
                <a:schemeClr val="dk1"/>
              </a:solidFill>
              <a:latin typeface="Trebuchet MS"/>
              <a:ea typeface="Trebuchet MS"/>
              <a:cs typeface="Trebuchet MS"/>
              <a:sym typeface="Trebuchet MS"/>
            </a:endParaRPr>
          </a:p>
          <a:p>
            <a:pPr indent="-342900" lvl="0" marL="457200" rtl="0">
              <a:spcBef>
                <a:spcPts val="600"/>
              </a:spcBef>
              <a:buClr>
                <a:schemeClr val="dk1"/>
              </a:buClr>
              <a:buSzPct val="100000"/>
              <a:buFont typeface="Trebuchet MS"/>
              <a:buChar char="●"/>
            </a:pPr>
            <a:r>
              <a:rPr lang="en" sz="1800">
                <a:solidFill>
                  <a:schemeClr val="dk1"/>
                </a:solidFill>
                <a:latin typeface="Trebuchet MS"/>
                <a:ea typeface="Trebuchet MS"/>
                <a:cs typeface="Trebuchet MS"/>
                <a:sym typeface="Trebuchet MS"/>
              </a:rPr>
              <a:t>Grouping was very fluid - students were able to move among groups based on standards and groups changed regularly.</a:t>
            </a:r>
          </a:p>
        </p:txBody>
      </p:sp>
      <p:pic>
        <p:nvPicPr>
          <p:cNvPr id="198" name="Shape 198"/>
          <p:cNvPicPr preferRelativeResize="0"/>
          <p:nvPr/>
        </p:nvPicPr>
        <p:blipFill rotWithShape="1">
          <a:blip r:embed="rId4">
            <a:alphaModFix/>
          </a:blip>
          <a:srcRect b="0" l="6158" r="12487" t="10841"/>
          <a:stretch/>
        </p:blipFill>
        <p:spPr>
          <a:xfrm>
            <a:off x="5867774" y="1112349"/>
            <a:ext cx="3263949" cy="477372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2" name="Shape 202"/>
        <p:cNvGrpSpPr/>
        <p:nvPr/>
      </p:nvGrpSpPr>
      <p:grpSpPr>
        <a:xfrm>
          <a:off x="0" y="0"/>
          <a:ext cx="0" cy="0"/>
          <a:chOff x="0" y="0"/>
          <a:chExt cx="0" cy="0"/>
        </a:xfrm>
      </p:grpSpPr>
      <p:pic>
        <p:nvPicPr>
          <p:cNvPr id="203" name="Shape 203"/>
          <p:cNvPicPr preferRelativeResize="0"/>
          <p:nvPr/>
        </p:nvPicPr>
        <p:blipFill>
          <a:blip r:embed="rId3">
            <a:alphaModFix amt="12000"/>
          </a:blip>
          <a:stretch>
            <a:fillRect/>
          </a:stretch>
        </p:blipFill>
        <p:spPr>
          <a:xfrm>
            <a:off x="0" y="267"/>
            <a:ext cx="9143999" cy="6857463"/>
          </a:xfrm>
          <a:prstGeom prst="rect">
            <a:avLst/>
          </a:prstGeom>
          <a:noFill/>
          <a:ln>
            <a:noFill/>
          </a:ln>
        </p:spPr>
      </p:pic>
      <p:sp>
        <p:nvSpPr>
          <p:cNvPr id="204" name="Shape 204"/>
          <p:cNvSpPr txBox="1"/>
          <p:nvPr/>
        </p:nvSpPr>
        <p:spPr>
          <a:xfrm>
            <a:off x="372600" y="322725"/>
            <a:ext cx="8398800" cy="599400"/>
          </a:xfrm>
          <a:prstGeom prst="rect">
            <a:avLst/>
          </a:prstGeom>
          <a:noFill/>
          <a:ln>
            <a:noFill/>
          </a:ln>
        </p:spPr>
        <p:txBody>
          <a:bodyPr anchorCtr="0" anchor="t" bIns="45700" lIns="91425" rIns="91425" tIns="45700">
            <a:noAutofit/>
          </a:bodyPr>
          <a:lstStyle/>
          <a:p>
            <a:pPr indent="228600" lvl="0" rtl="0" algn="ctr">
              <a:spcBef>
                <a:spcPts val="0"/>
              </a:spcBef>
              <a:buClr>
                <a:schemeClr val="dk1"/>
              </a:buClr>
              <a:buSzPct val="25000"/>
              <a:buFont typeface="Verdana"/>
              <a:buNone/>
            </a:pPr>
            <a:r>
              <a:rPr b="1" lang="en" sz="3600">
                <a:solidFill>
                  <a:schemeClr val="dk1"/>
                </a:solidFill>
                <a:latin typeface="Trebuchet MS"/>
                <a:ea typeface="Trebuchet MS"/>
                <a:cs typeface="Trebuchet MS"/>
                <a:sym typeface="Trebuchet MS"/>
              </a:rPr>
              <a:t>Here Are Some Specific Differences</a:t>
            </a:r>
          </a:p>
          <a:p>
            <a:pPr lvl="0" rtl="0">
              <a:spcBef>
                <a:spcPts val="0"/>
              </a:spcBef>
              <a:buNone/>
            </a:pPr>
            <a:r>
              <a:t/>
            </a:r>
            <a:endParaRPr b="1" sz="3600">
              <a:solidFill>
                <a:schemeClr val="dk1"/>
              </a:solidFill>
              <a:latin typeface="Trebuchet MS"/>
              <a:ea typeface="Trebuchet MS"/>
              <a:cs typeface="Trebuchet MS"/>
              <a:sym typeface="Trebuchet MS"/>
            </a:endParaRPr>
          </a:p>
          <a:p>
            <a:pPr lvl="0" rtl="0">
              <a:spcBef>
                <a:spcPts val="600"/>
              </a:spcBef>
              <a:buClr>
                <a:schemeClr val="dk1"/>
              </a:buClr>
              <a:buSzPct val="45833"/>
              <a:buFont typeface="Arial"/>
              <a:buNone/>
            </a:pPr>
            <a:r>
              <a:rPr b="1" i="1" lang="en" sz="2400">
                <a:solidFill>
                  <a:schemeClr val="dk1"/>
                </a:solidFill>
              </a:rPr>
              <a:t> </a:t>
            </a:r>
            <a:r>
              <a:rPr b="1" i="1" lang="en" sz="3600">
                <a:solidFill>
                  <a:schemeClr val="dk1"/>
                </a:solidFill>
                <a:latin typeface="Calibri"/>
                <a:ea typeface="Calibri"/>
                <a:cs typeface="Calibri"/>
                <a:sym typeface="Calibri"/>
              </a:rPr>
              <a:t>    </a:t>
            </a:r>
            <a:r>
              <a:rPr b="1" i="1" lang="en" sz="3000">
                <a:solidFill>
                  <a:schemeClr val="dk1"/>
                </a:solidFill>
                <a:latin typeface="Trebuchet MS"/>
                <a:ea typeface="Trebuchet MS"/>
                <a:cs typeface="Trebuchet MS"/>
                <a:sym typeface="Trebuchet MS"/>
              </a:rPr>
              <a:t>   Old Way</a:t>
            </a:r>
          </a:p>
          <a:p>
            <a:pPr indent="-381000" lvl="0" marL="457200" rtl="0">
              <a:spcBef>
                <a:spcPts val="600"/>
              </a:spcBef>
              <a:buClr>
                <a:schemeClr val="dk1"/>
              </a:buClr>
              <a:buSzPct val="100000"/>
              <a:buFont typeface="Trebuchet MS"/>
              <a:buChar char="•"/>
            </a:pPr>
            <a:r>
              <a:rPr lang="en" sz="2400">
                <a:solidFill>
                  <a:schemeClr val="dk1"/>
                </a:solidFill>
                <a:latin typeface="Trebuchet MS"/>
                <a:ea typeface="Trebuchet MS"/>
                <a:cs typeface="Trebuchet MS"/>
                <a:sym typeface="Trebuchet MS"/>
              </a:rPr>
              <a:t>Whole Group Instruction</a:t>
            </a:r>
          </a:p>
          <a:p>
            <a:pPr indent="-381000" lvl="0" marL="457200" rtl="0">
              <a:spcBef>
                <a:spcPts val="600"/>
              </a:spcBef>
              <a:buClr>
                <a:schemeClr val="dk1"/>
              </a:buClr>
              <a:buSzPct val="100000"/>
              <a:buFont typeface="Trebuchet MS"/>
              <a:buChar char="•"/>
            </a:pPr>
            <a:r>
              <a:rPr lang="en" sz="2400">
                <a:solidFill>
                  <a:schemeClr val="dk1"/>
                </a:solidFill>
                <a:latin typeface="Trebuchet MS"/>
                <a:ea typeface="Trebuchet MS"/>
                <a:cs typeface="Trebuchet MS"/>
                <a:sym typeface="Trebuchet MS"/>
              </a:rPr>
              <a:t>Desks in Rows</a:t>
            </a:r>
          </a:p>
          <a:p>
            <a:pPr indent="-381000" lvl="0" marL="457200" rtl="0">
              <a:spcBef>
                <a:spcPts val="600"/>
              </a:spcBef>
              <a:buClr>
                <a:schemeClr val="dk1"/>
              </a:buClr>
              <a:buSzPct val="100000"/>
              <a:buFont typeface="Trebuchet MS"/>
              <a:buChar char="•"/>
            </a:pPr>
            <a:r>
              <a:rPr lang="en" sz="2400">
                <a:solidFill>
                  <a:schemeClr val="dk1"/>
                </a:solidFill>
                <a:latin typeface="Trebuchet MS"/>
                <a:ea typeface="Trebuchet MS"/>
                <a:cs typeface="Trebuchet MS"/>
                <a:sym typeface="Trebuchet MS"/>
              </a:rPr>
              <a:t>Teach to the Average</a:t>
            </a:r>
          </a:p>
          <a:p>
            <a:pPr indent="-381000" lvl="0" marL="457200" rtl="0">
              <a:spcBef>
                <a:spcPts val="600"/>
              </a:spcBef>
              <a:buClr>
                <a:schemeClr val="dk1"/>
              </a:buClr>
              <a:buSzPct val="100000"/>
              <a:buFont typeface="Trebuchet MS"/>
              <a:buChar char="•"/>
            </a:pPr>
            <a:r>
              <a:rPr lang="en" sz="2400">
                <a:solidFill>
                  <a:schemeClr val="dk1"/>
                </a:solidFill>
                <a:latin typeface="Trebuchet MS"/>
                <a:ea typeface="Trebuchet MS"/>
                <a:cs typeface="Trebuchet MS"/>
                <a:sym typeface="Trebuchet MS"/>
              </a:rPr>
              <a:t>Limited Technology</a:t>
            </a:r>
          </a:p>
          <a:p>
            <a:pPr indent="-381000" lvl="0" marL="457200" rtl="0">
              <a:spcBef>
                <a:spcPts val="600"/>
              </a:spcBef>
              <a:buClr>
                <a:schemeClr val="dk1"/>
              </a:buClr>
              <a:buSzPct val="100000"/>
              <a:buFont typeface="Trebuchet MS"/>
              <a:buChar char="•"/>
            </a:pPr>
            <a:r>
              <a:rPr lang="en" sz="2400">
                <a:solidFill>
                  <a:schemeClr val="dk1"/>
                </a:solidFill>
                <a:latin typeface="Trebuchet MS"/>
                <a:ea typeface="Trebuchet MS"/>
                <a:cs typeface="Trebuchet MS"/>
                <a:sym typeface="Trebuchet MS"/>
              </a:rPr>
              <a:t>Little Collaboration</a:t>
            </a:r>
          </a:p>
        </p:txBody>
      </p:sp>
      <p:sp>
        <p:nvSpPr>
          <p:cNvPr id="205" name="Shape 205"/>
          <p:cNvSpPr txBox="1"/>
          <p:nvPr/>
        </p:nvSpPr>
        <p:spPr>
          <a:xfrm>
            <a:off x="4800250" y="1444050"/>
            <a:ext cx="4119000" cy="4983300"/>
          </a:xfrm>
          <a:prstGeom prst="rect">
            <a:avLst/>
          </a:prstGeom>
          <a:noFill/>
          <a:ln>
            <a:noFill/>
          </a:ln>
        </p:spPr>
        <p:txBody>
          <a:bodyPr anchorCtr="0" anchor="t" bIns="91425" lIns="91425" rIns="91425" tIns="91425">
            <a:noAutofit/>
          </a:bodyPr>
          <a:lstStyle/>
          <a:p>
            <a:pPr indent="-95251" lvl="0" marL="342900" rtl="0" algn="ctr">
              <a:spcBef>
                <a:spcPts val="600"/>
              </a:spcBef>
              <a:buClr>
                <a:schemeClr val="dk1"/>
              </a:buClr>
              <a:buSzPct val="39285"/>
              <a:buFont typeface="Arial"/>
              <a:buNone/>
            </a:pPr>
            <a:r>
              <a:rPr b="1" i="1" lang="en" sz="2800">
                <a:solidFill>
                  <a:schemeClr val="dk1"/>
                </a:solidFill>
                <a:latin typeface="Trebuchet MS"/>
                <a:ea typeface="Trebuchet MS"/>
                <a:cs typeface="Trebuchet MS"/>
                <a:sym typeface="Trebuchet MS"/>
              </a:rPr>
              <a:t>New Way</a:t>
            </a:r>
          </a:p>
          <a:p>
            <a:pPr indent="-381000" lvl="0" marL="457200" rtl="0">
              <a:spcBef>
                <a:spcPts val="600"/>
              </a:spcBef>
              <a:buClr>
                <a:schemeClr val="dk1"/>
              </a:buClr>
              <a:buSzPct val="100000"/>
              <a:buFont typeface="Trebuchet MS"/>
              <a:buChar char="•"/>
            </a:pPr>
            <a:r>
              <a:rPr lang="en" sz="2400">
                <a:solidFill>
                  <a:schemeClr val="dk1"/>
                </a:solidFill>
                <a:latin typeface="Trebuchet MS"/>
                <a:ea typeface="Trebuchet MS"/>
                <a:cs typeface="Trebuchet MS"/>
                <a:sym typeface="Trebuchet MS"/>
              </a:rPr>
              <a:t>Small Group &amp; Individual Instruction</a:t>
            </a:r>
          </a:p>
          <a:p>
            <a:pPr indent="-381000" lvl="0" marL="457200" rtl="0">
              <a:spcBef>
                <a:spcPts val="600"/>
              </a:spcBef>
              <a:buClr>
                <a:schemeClr val="dk1"/>
              </a:buClr>
              <a:buSzPct val="100000"/>
              <a:buFont typeface="Trebuchet MS"/>
              <a:buChar char="•"/>
            </a:pPr>
            <a:r>
              <a:rPr lang="en" sz="2400">
                <a:solidFill>
                  <a:schemeClr val="dk1"/>
                </a:solidFill>
                <a:latin typeface="Trebuchet MS"/>
                <a:ea typeface="Trebuchet MS"/>
                <a:cs typeface="Trebuchet MS"/>
                <a:sym typeface="Trebuchet MS"/>
              </a:rPr>
              <a:t>Student Choice in where they learn best</a:t>
            </a:r>
          </a:p>
          <a:p>
            <a:pPr indent="-381000" lvl="0" marL="457200" rtl="0">
              <a:spcBef>
                <a:spcPts val="600"/>
              </a:spcBef>
              <a:buClr>
                <a:schemeClr val="dk1"/>
              </a:buClr>
              <a:buSzPct val="100000"/>
              <a:buFont typeface="Trebuchet MS"/>
              <a:buChar char="•"/>
            </a:pPr>
            <a:r>
              <a:rPr lang="en" sz="2400">
                <a:solidFill>
                  <a:schemeClr val="dk1"/>
                </a:solidFill>
                <a:latin typeface="Trebuchet MS"/>
                <a:ea typeface="Trebuchet MS"/>
                <a:cs typeface="Trebuchet MS"/>
                <a:sym typeface="Trebuchet MS"/>
              </a:rPr>
              <a:t>Teach to the Individual</a:t>
            </a:r>
          </a:p>
          <a:p>
            <a:pPr indent="-381000" lvl="0" marL="457200" rtl="0">
              <a:spcBef>
                <a:spcPts val="600"/>
              </a:spcBef>
              <a:buClr>
                <a:schemeClr val="dk1"/>
              </a:buClr>
              <a:buSzPct val="100000"/>
              <a:buFont typeface="Trebuchet MS"/>
              <a:buChar char="•"/>
            </a:pPr>
            <a:r>
              <a:rPr lang="en" sz="2400">
                <a:solidFill>
                  <a:schemeClr val="dk1"/>
                </a:solidFill>
                <a:latin typeface="Trebuchet MS"/>
                <a:ea typeface="Trebuchet MS"/>
                <a:cs typeface="Trebuchet MS"/>
                <a:sym typeface="Trebuchet MS"/>
              </a:rPr>
              <a:t>1:1 Technology</a:t>
            </a:r>
          </a:p>
          <a:p>
            <a:pPr indent="-381000" lvl="0" marL="457200" rtl="0">
              <a:spcBef>
                <a:spcPts val="600"/>
              </a:spcBef>
              <a:buClr>
                <a:schemeClr val="dk1"/>
              </a:buClr>
              <a:buSzPct val="100000"/>
              <a:buFont typeface="Trebuchet MS"/>
              <a:buChar char="•"/>
            </a:pPr>
            <a:r>
              <a:rPr lang="en" sz="2400">
                <a:solidFill>
                  <a:schemeClr val="dk1"/>
                </a:solidFill>
                <a:latin typeface="Trebuchet MS"/>
                <a:ea typeface="Trebuchet MS"/>
                <a:cs typeface="Trebuchet MS"/>
                <a:sym typeface="Trebuchet MS"/>
              </a:rPr>
              <a:t>Collaboration among ALL Stakeholders</a:t>
            </a:r>
          </a:p>
          <a:p>
            <a:pPr indent="-381000" lvl="0" marL="457200" rtl="0">
              <a:lnSpc>
                <a:spcPct val="100000"/>
              </a:lnSpc>
              <a:spcBef>
                <a:spcPts val="600"/>
              </a:spcBef>
              <a:buClr>
                <a:schemeClr val="dk1"/>
              </a:buClr>
              <a:buSzPct val="100000"/>
              <a:buFont typeface="Trebuchet MS"/>
              <a:buChar char="•"/>
            </a:pPr>
            <a:r>
              <a:rPr lang="en" sz="2400">
                <a:solidFill>
                  <a:schemeClr val="dk1"/>
                </a:solidFill>
                <a:latin typeface="Trebuchet MS"/>
                <a:ea typeface="Trebuchet MS"/>
                <a:cs typeface="Trebuchet MS"/>
                <a:sym typeface="Trebuchet MS"/>
              </a:rPr>
              <a:t>Daily Classroom Community Meetings - building community within the classroom and school.</a:t>
            </a:r>
          </a:p>
        </p:txBody>
      </p:sp>
      <p:pic>
        <p:nvPicPr>
          <p:cNvPr id="206" name="Shape 206"/>
          <p:cNvPicPr preferRelativeResize="0"/>
          <p:nvPr/>
        </p:nvPicPr>
        <p:blipFill>
          <a:blip r:embed="rId4">
            <a:alphaModFix/>
          </a:blip>
          <a:stretch>
            <a:fillRect/>
          </a:stretch>
        </p:blipFill>
        <p:spPr>
          <a:xfrm>
            <a:off x="1039100" y="4113824"/>
            <a:ext cx="3568200" cy="26769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0" name="Shape 210"/>
        <p:cNvGrpSpPr/>
        <p:nvPr/>
      </p:nvGrpSpPr>
      <p:grpSpPr>
        <a:xfrm>
          <a:off x="0" y="0"/>
          <a:ext cx="0" cy="0"/>
          <a:chOff x="0" y="0"/>
          <a:chExt cx="0" cy="0"/>
        </a:xfrm>
      </p:grpSpPr>
      <p:pic>
        <p:nvPicPr>
          <p:cNvPr id="211" name="Shape 211"/>
          <p:cNvPicPr preferRelativeResize="0"/>
          <p:nvPr/>
        </p:nvPicPr>
        <p:blipFill>
          <a:blip r:embed="rId3">
            <a:alphaModFix amt="12000"/>
          </a:blip>
          <a:stretch>
            <a:fillRect/>
          </a:stretch>
        </p:blipFill>
        <p:spPr>
          <a:xfrm>
            <a:off x="0" y="267"/>
            <a:ext cx="9143999" cy="6857464"/>
          </a:xfrm>
          <a:prstGeom prst="rect">
            <a:avLst/>
          </a:prstGeom>
          <a:noFill/>
          <a:ln>
            <a:noFill/>
          </a:ln>
        </p:spPr>
      </p:pic>
      <p:sp>
        <p:nvSpPr>
          <p:cNvPr id="212" name="Shape 212"/>
          <p:cNvSpPr txBox="1"/>
          <p:nvPr/>
        </p:nvSpPr>
        <p:spPr>
          <a:xfrm>
            <a:off x="306700" y="1246900"/>
            <a:ext cx="3845700" cy="5610600"/>
          </a:xfrm>
          <a:prstGeom prst="rect">
            <a:avLst/>
          </a:prstGeom>
          <a:noFill/>
          <a:ln>
            <a:noFill/>
          </a:ln>
        </p:spPr>
        <p:txBody>
          <a:bodyPr anchorCtr="0" anchor="t" bIns="45700" lIns="91425" rIns="91425" tIns="45700">
            <a:noAutofit/>
          </a:bodyPr>
          <a:lstStyle/>
          <a:p>
            <a:pPr lvl="0" rtl="0">
              <a:lnSpc>
                <a:spcPct val="150000"/>
              </a:lnSpc>
              <a:spcBef>
                <a:spcPts val="600"/>
              </a:spcBef>
              <a:buNone/>
            </a:pPr>
            <a:r>
              <a:t/>
            </a:r>
            <a:endParaRPr sz="1800">
              <a:solidFill>
                <a:schemeClr val="dk1"/>
              </a:solidFill>
              <a:latin typeface="Trebuchet MS"/>
              <a:ea typeface="Trebuchet MS"/>
              <a:cs typeface="Trebuchet MS"/>
              <a:sym typeface="Trebuchet MS"/>
            </a:endParaRPr>
          </a:p>
          <a:p>
            <a:pPr indent="-368300" lvl="0" marL="457200" rtl="0">
              <a:lnSpc>
                <a:spcPct val="115000"/>
              </a:lnSpc>
              <a:spcBef>
                <a:spcPts val="600"/>
              </a:spcBef>
              <a:buClr>
                <a:schemeClr val="dk1"/>
              </a:buClr>
              <a:buSzPct val="100000"/>
              <a:buFont typeface="Trebuchet MS"/>
              <a:buChar char="●"/>
            </a:pPr>
            <a:r>
              <a:rPr lang="en" sz="2200">
                <a:solidFill>
                  <a:schemeClr val="dk1"/>
                </a:solidFill>
                <a:latin typeface="Trebuchet MS"/>
                <a:ea typeface="Trebuchet MS"/>
                <a:cs typeface="Trebuchet MS"/>
                <a:sym typeface="Trebuchet MS"/>
              </a:rPr>
              <a:t>Have the shared goal that students understand themselves as learners and people so that they can succeed in any environment.</a:t>
            </a:r>
          </a:p>
          <a:p>
            <a:pPr lvl="0" rtl="0">
              <a:lnSpc>
                <a:spcPct val="115000"/>
              </a:lnSpc>
              <a:spcBef>
                <a:spcPts val="600"/>
              </a:spcBef>
              <a:buNone/>
            </a:pPr>
            <a:r>
              <a:t/>
            </a:r>
            <a:endParaRPr sz="2200">
              <a:solidFill>
                <a:schemeClr val="dk1"/>
              </a:solidFill>
              <a:latin typeface="Trebuchet MS"/>
              <a:ea typeface="Trebuchet MS"/>
              <a:cs typeface="Trebuchet MS"/>
              <a:sym typeface="Trebuchet MS"/>
            </a:endParaRPr>
          </a:p>
          <a:p>
            <a:pPr indent="-368300" lvl="0" marL="457200" rtl="0">
              <a:lnSpc>
                <a:spcPct val="115000"/>
              </a:lnSpc>
              <a:spcBef>
                <a:spcPts val="600"/>
              </a:spcBef>
              <a:buClr>
                <a:schemeClr val="dk1"/>
              </a:buClr>
              <a:buSzPct val="100000"/>
              <a:buFont typeface="Trebuchet MS"/>
              <a:buChar char="●"/>
            </a:pPr>
            <a:r>
              <a:rPr lang="en" sz="2200">
                <a:solidFill>
                  <a:schemeClr val="dk1"/>
                </a:solidFill>
                <a:latin typeface="Trebuchet MS"/>
                <a:ea typeface="Trebuchet MS"/>
                <a:cs typeface="Trebuchet MS"/>
                <a:sym typeface="Trebuchet MS"/>
              </a:rPr>
              <a:t>Hosted Innovation nights so parents can experience learning the way their students do.</a:t>
            </a:r>
          </a:p>
          <a:p>
            <a:pPr lvl="0" rtl="0">
              <a:lnSpc>
                <a:spcPct val="115000"/>
              </a:lnSpc>
              <a:spcBef>
                <a:spcPts val="600"/>
              </a:spcBef>
              <a:buNone/>
            </a:pPr>
            <a:r>
              <a:t/>
            </a:r>
            <a:endParaRPr sz="1800">
              <a:solidFill>
                <a:schemeClr val="dk1"/>
              </a:solidFill>
              <a:latin typeface="Trebuchet MS"/>
              <a:ea typeface="Trebuchet MS"/>
              <a:cs typeface="Trebuchet MS"/>
              <a:sym typeface="Trebuchet MS"/>
            </a:endParaRPr>
          </a:p>
          <a:p>
            <a:pPr lvl="0" rtl="0">
              <a:lnSpc>
                <a:spcPct val="150000"/>
              </a:lnSpc>
              <a:spcBef>
                <a:spcPts val="600"/>
              </a:spcBef>
              <a:buNone/>
            </a:pPr>
            <a:r>
              <a:t/>
            </a:r>
            <a:endParaRPr sz="1800">
              <a:solidFill>
                <a:schemeClr val="dk1"/>
              </a:solidFill>
              <a:latin typeface="Trebuchet MS"/>
              <a:ea typeface="Trebuchet MS"/>
              <a:cs typeface="Trebuchet MS"/>
              <a:sym typeface="Trebuchet MS"/>
            </a:endParaRPr>
          </a:p>
          <a:p>
            <a:pPr lvl="0" rtl="0">
              <a:lnSpc>
                <a:spcPct val="150000"/>
              </a:lnSpc>
              <a:spcBef>
                <a:spcPts val="600"/>
              </a:spcBef>
              <a:buNone/>
            </a:pPr>
            <a:r>
              <a:t/>
            </a:r>
            <a:endParaRPr sz="1800">
              <a:solidFill>
                <a:schemeClr val="dk1"/>
              </a:solidFill>
              <a:latin typeface="Trebuchet MS"/>
              <a:ea typeface="Trebuchet MS"/>
              <a:cs typeface="Trebuchet MS"/>
              <a:sym typeface="Trebuchet MS"/>
            </a:endParaRPr>
          </a:p>
          <a:p>
            <a:pPr lvl="0" rtl="0">
              <a:lnSpc>
                <a:spcPct val="150000"/>
              </a:lnSpc>
              <a:spcBef>
                <a:spcPts val="600"/>
              </a:spcBef>
              <a:buNone/>
            </a:pPr>
            <a:r>
              <a:t/>
            </a:r>
            <a:endParaRPr sz="1800">
              <a:solidFill>
                <a:schemeClr val="dk1"/>
              </a:solidFill>
              <a:latin typeface="Trebuchet MS"/>
              <a:ea typeface="Trebuchet MS"/>
              <a:cs typeface="Trebuchet MS"/>
              <a:sym typeface="Trebuchet MS"/>
            </a:endParaRPr>
          </a:p>
          <a:p>
            <a:pPr lvl="0" rtl="0">
              <a:spcBef>
                <a:spcPts val="0"/>
              </a:spcBef>
              <a:buNone/>
            </a:pPr>
            <a:r>
              <a:t/>
            </a:r>
            <a:endParaRPr b="1" sz="3600">
              <a:solidFill>
                <a:schemeClr val="dk1"/>
              </a:solidFill>
              <a:latin typeface="Trebuchet MS"/>
              <a:ea typeface="Trebuchet MS"/>
              <a:cs typeface="Trebuchet MS"/>
              <a:sym typeface="Trebuchet MS"/>
            </a:endParaRPr>
          </a:p>
          <a:p>
            <a:pPr lvl="0" rtl="0">
              <a:spcBef>
                <a:spcPts val="600"/>
              </a:spcBef>
              <a:buNone/>
            </a:pPr>
            <a:r>
              <a:rPr b="1" i="1" lang="en" sz="2400">
                <a:solidFill>
                  <a:schemeClr val="dk1"/>
                </a:solidFill>
              </a:rPr>
              <a:t> </a:t>
            </a:r>
            <a:r>
              <a:rPr b="1" i="1" lang="en" sz="3600">
                <a:solidFill>
                  <a:schemeClr val="dk1"/>
                </a:solidFill>
                <a:latin typeface="Calibri"/>
                <a:ea typeface="Calibri"/>
                <a:cs typeface="Calibri"/>
                <a:sym typeface="Calibri"/>
              </a:rPr>
              <a:t>    </a:t>
            </a:r>
            <a:r>
              <a:rPr b="1" i="1" lang="en" sz="3000">
                <a:solidFill>
                  <a:schemeClr val="dk1"/>
                </a:solidFill>
                <a:latin typeface="Calibri"/>
                <a:ea typeface="Calibri"/>
                <a:cs typeface="Calibri"/>
                <a:sym typeface="Calibri"/>
              </a:rPr>
              <a:t>  </a:t>
            </a:r>
          </a:p>
        </p:txBody>
      </p:sp>
      <p:sp>
        <p:nvSpPr>
          <p:cNvPr id="213" name="Shape 213"/>
          <p:cNvSpPr txBox="1"/>
          <p:nvPr/>
        </p:nvSpPr>
        <p:spPr>
          <a:xfrm>
            <a:off x="238050" y="467350"/>
            <a:ext cx="8603700" cy="779400"/>
          </a:xfrm>
          <a:prstGeom prst="rect">
            <a:avLst/>
          </a:prstGeom>
          <a:noFill/>
          <a:ln>
            <a:noFill/>
          </a:ln>
        </p:spPr>
        <p:txBody>
          <a:bodyPr anchorCtr="0" anchor="t" bIns="91425" lIns="91425" rIns="91425" tIns="91425">
            <a:noAutofit/>
          </a:bodyPr>
          <a:lstStyle/>
          <a:p>
            <a:pPr indent="158750" lvl="0" rtl="0" algn="ctr">
              <a:spcBef>
                <a:spcPts val="0"/>
              </a:spcBef>
              <a:buClr>
                <a:schemeClr val="dk1"/>
              </a:buClr>
              <a:buSzPct val="30555"/>
              <a:buFont typeface="Arial"/>
              <a:buNone/>
            </a:pPr>
            <a:r>
              <a:rPr b="1" lang="en" sz="3600">
                <a:solidFill>
                  <a:schemeClr val="dk1"/>
                </a:solidFill>
                <a:latin typeface="Trebuchet MS"/>
                <a:ea typeface="Trebuchet MS"/>
                <a:cs typeface="Trebuchet MS"/>
                <a:sym typeface="Trebuchet MS"/>
              </a:rPr>
              <a:t>Changes For Students, Parents, and Teachers</a:t>
            </a:r>
          </a:p>
        </p:txBody>
      </p:sp>
      <p:pic>
        <p:nvPicPr>
          <p:cNvPr id="214" name="Shape 214"/>
          <p:cNvPicPr preferRelativeResize="0"/>
          <p:nvPr/>
        </p:nvPicPr>
        <p:blipFill rotWithShape="1">
          <a:blip r:embed="rId4">
            <a:alphaModFix/>
          </a:blip>
          <a:srcRect b="6483" l="0" r="0" t="2325"/>
          <a:stretch/>
        </p:blipFill>
        <p:spPr>
          <a:xfrm>
            <a:off x="4339600" y="1872625"/>
            <a:ext cx="4652575" cy="439789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8" name="Shape 218"/>
        <p:cNvGrpSpPr/>
        <p:nvPr/>
      </p:nvGrpSpPr>
      <p:grpSpPr>
        <a:xfrm>
          <a:off x="0" y="0"/>
          <a:ext cx="0" cy="0"/>
          <a:chOff x="0" y="0"/>
          <a:chExt cx="0" cy="0"/>
        </a:xfrm>
      </p:grpSpPr>
      <p:pic>
        <p:nvPicPr>
          <p:cNvPr id="219" name="Shape 219"/>
          <p:cNvPicPr preferRelativeResize="0"/>
          <p:nvPr/>
        </p:nvPicPr>
        <p:blipFill>
          <a:blip r:embed="rId3">
            <a:alphaModFix amt="12000"/>
          </a:blip>
          <a:stretch>
            <a:fillRect/>
          </a:stretch>
        </p:blipFill>
        <p:spPr>
          <a:xfrm>
            <a:off x="0" y="267"/>
            <a:ext cx="9143999" cy="6857464"/>
          </a:xfrm>
          <a:prstGeom prst="rect">
            <a:avLst/>
          </a:prstGeom>
          <a:noFill/>
          <a:ln>
            <a:noFill/>
          </a:ln>
        </p:spPr>
      </p:pic>
      <p:sp>
        <p:nvSpPr>
          <p:cNvPr id="220" name="Shape 220"/>
          <p:cNvSpPr txBox="1"/>
          <p:nvPr/>
        </p:nvSpPr>
        <p:spPr>
          <a:xfrm>
            <a:off x="306700" y="1246900"/>
            <a:ext cx="8398800" cy="5610600"/>
          </a:xfrm>
          <a:prstGeom prst="rect">
            <a:avLst/>
          </a:prstGeom>
          <a:noFill/>
          <a:ln>
            <a:noFill/>
          </a:ln>
        </p:spPr>
        <p:txBody>
          <a:bodyPr anchorCtr="0" anchor="t" bIns="45700" lIns="91425" rIns="91425" tIns="45700">
            <a:noAutofit/>
          </a:bodyPr>
          <a:lstStyle/>
          <a:p>
            <a:pPr lvl="0" rtl="0">
              <a:lnSpc>
                <a:spcPct val="150000"/>
              </a:lnSpc>
              <a:spcBef>
                <a:spcPts val="600"/>
              </a:spcBef>
              <a:buNone/>
            </a:pPr>
            <a:r>
              <a:t/>
            </a:r>
            <a:endParaRPr sz="1800">
              <a:solidFill>
                <a:schemeClr val="dk1"/>
              </a:solidFill>
              <a:latin typeface="Trebuchet MS"/>
              <a:ea typeface="Trebuchet MS"/>
              <a:cs typeface="Trebuchet MS"/>
              <a:sym typeface="Trebuchet MS"/>
            </a:endParaRPr>
          </a:p>
          <a:p>
            <a:pPr indent="-381000" lvl="0" marL="457200" rtl="0">
              <a:lnSpc>
                <a:spcPct val="115000"/>
              </a:lnSpc>
              <a:spcBef>
                <a:spcPts val="600"/>
              </a:spcBef>
              <a:buClr>
                <a:schemeClr val="dk1"/>
              </a:buClr>
              <a:buSzPct val="100000"/>
              <a:buFont typeface="Trebuchet MS"/>
              <a:buChar char="●"/>
            </a:pPr>
            <a:r>
              <a:rPr lang="en" sz="2400">
                <a:solidFill>
                  <a:schemeClr val="dk1"/>
                </a:solidFill>
                <a:latin typeface="Trebuchet MS"/>
                <a:ea typeface="Trebuchet MS"/>
                <a:cs typeface="Trebuchet MS"/>
                <a:sym typeface="Trebuchet MS"/>
              </a:rPr>
              <a:t>Set weekly meetings for grade level teams to meet, reflect, set goals, and collaborate in order to hold each other accountable.</a:t>
            </a:r>
          </a:p>
        </p:txBody>
      </p:sp>
      <p:sp>
        <p:nvSpPr>
          <p:cNvPr id="221" name="Shape 221"/>
          <p:cNvSpPr txBox="1"/>
          <p:nvPr/>
        </p:nvSpPr>
        <p:spPr>
          <a:xfrm>
            <a:off x="238050" y="467350"/>
            <a:ext cx="8603700" cy="779400"/>
          </a:xfrm>
          <a:prstGeom prst="rect">
            <a:avLst/>
          </a:prstGeom>
          <a:noFill/>
          <a:ln>
            <a:noFill/>
          </a:ln>
        </p:spPr>
        <p:txBody>
          <a:bodyPr anchorCtr="0" anchor="t" bIns="91425" lIns="91425" rIns="91425" tIns="91425">
            <a:noAutofit/>
          </a:bodyPr>
          <a:lstStyle/>
          <a:p>
            <a:pPr indent="158750" lvl="0" rtl="0" algn="ctr">
              <a:spcBef>
                <a:spcPts val="0"/>
              </a:spcBef>
              <a:buClr>
                <a:schemeClr val="dk1"/>
              </a:buClr>
              <a:buSzPct val="30555"/>
              <a:buFont typeface="Arial"/>
              <a:buNone/>
            </a:pPr>
            <a:r>
              <a:rPr b="1" lang="en" sz="3600">
                <a:solidFill>
                  <a:schemeClr val="dk1"/>
                </a:solidFill>
                <a:latin typeface="Trebuchet MS"/>
                <a:ea typeface="Trebuchet MS"/>
                <a:cs typeface="Trebuchet MS"/>
                <a:sym typeface="Trebuchet MS"/>
              </a:rPr>
              <a:t>Changes For Students, Parents, and Teachers</a:t>
            </a:r>
          </a:p>
        </p:txBody>
      </p:sp>
      <p:pic>
        <p:nvPicPr>
          <p:cNvPr id="222" name="Shape 222"/>
          <p:cNvPicPr preferRelativeResize="0"/>
          <p:nvPr/>
        </p:nvPicPr>
        <p:blipFill>
          <a:blip r:embed="rId4">
            <a:alphaModFix/>
          </a:blip>
          <a:stretch>
            <a:fillRect/>
          </a:stretch>
        </p:blipFill>
        <p:spPr>
          <a:xfrm>
            <a:off x="713324" y="3100125"/>
            <a:ext cx="7472074" cy="35094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6" name="Shape 226"/>
        <p:cNvGrpSpPr/>
        <p:nvPr/>
      </p:nvGrpSpPr>
      <p:grpSpPr>
        <a:xfrm>
          <a:off x="0" y="0"/>
          <a:ext cx="0" cy="0"/>
          <a:chOff x="0" y="0"/>
          <a:chExt cx="0" cy="0"/>
        </a:xfrm>
      </p:grpSpPr>
      <p:pic>
        <p:nvPicPr>
          <p:cNvPr descr="Footer 4.pdf" id="227" name="Shape 227"/>
          <p:cNvPicPr preferRelativeResize="0"/>
          <p:nvPr/>
        </p:nvPicPr>
        <p:blipFill rotWithShape="1">
          <a:blip r:embed="rId3">
            <a:alphaModFix/>
          </a:blip>
          <a:srcRect b="0" l="0" r="0" t="0"/>
          <a:stretch/>
        </p:blipFill>
        <p:spPr>
          <a:xfrm>
            <a:off x="0" y="0"/>
            <a:ext cx="9144000" cy="6858000"/>
          </a:xfrm>
          <a:prstGeom prst="rect">
            <a:avLst/>
          </a:prstGeom>
          <a:noFill/>
          <a:ln>
            <a:noFill/>
          </a:ln>
        </p:spPr>
      </p:pic>
      <p:pic>
        <p:nvPicPr>
          <p:cNvPr id="228" name="Shape 228"/>
          <p:cNvPicPr preferRelativeResize="0"/>
          <p:nvPr/>
        </p:nvPicPr>
        <p:blipFill>
          <a:blip r:embed="rId4">
            <a:alphaModFix/>
          </a:blip>
          <a:stretch>
            <a:fillRect/>
          </a:stretch>
        </p:blipFill>
        <p:spPr>
          <a:xfrm>
            <a:off x="332150" y="1778075"/>
            <a:ext cx="3985124" cy="2989727"/>
          </a:xfrm>
          <a:prstGeom prst="rect">
            <a:avLst/>
          </a:prstGeom>
          <a:noFill/>
          <a:ln>
            <a:noFill/>
          </a:ln>
        </p:spPr>
      </p:pic>
      <p:sp>
        <p:nvSpPr>
          <p:cNvPr id="229" name="Shape 229"/>
          <p:cNvSpPr txBox="1"/>
          <p:nvPr/>
        </p:nvSpPr>
        <p:spPr>
          <a:xfrm>
            <a:off x="268950" y="440075"/>
            <a:ext cx="8642700" cy="1137000"/>
          </a:xfrm>
          <a:prstGeom prst="rect">
            <a:avLst/>
          </a:prstGeom>
          <a:noFill/>
          <a:ln>
            <a:noFill/>
          </a:ln>
        </p:spPr>
        <p:txBody>
          <a:bodyPr anchorCtr="0" anchor="t" bIns="91425" lIns="91425" rIns="91425" tIns="91425">
            <a:noAutofit/>
          </a:bodyPr>
          <a:lstStyle/>
          <a:p>
            <a:pPr lvl="0" algn="ctr">
              <a:spcBef>
                <a:spcPts val="0"/>
              </a:spcBef>
              <a:buNone/>
            </a:pPr>
            <a:r>
              <a:rPr lang="en" sz="3000">
                <a:latin typeface="Trebuchet MS"/>
                <a:ea typeface="Trebuchet MS"/>
                <a:cs typeface="Trebuchet MS"/>
                <a:sym typeface="Trebuchet MS"/>
              </a:rPr>
              <a:t>In Spring 2016, Irving Park was the </a:t>
            </a:r>
            <a:r>
              <a:rPr lang="en" sz="3000">
                <a:latin typeface="Trebuchet MS"/>
                <a:ea typeface="Trebuchet MS"/>
                <a:cs typeface="Trebuchet MS"/>
                <a:sym typeface="Trebuchet MS"/>
              </a:rPr>
              <a:t>recipient</a:t>
            </a:r>
            <a:r>
              <a:rPr lang="en" sz="3000">
                <a:latin typeface="Trebuchet MS"/>
                <a:ea typeface="Trebuchet MS"/>
                <a:cs typeface="Trebuchet MS"/>
                <a:sym typeface="Trebuchet MS"/>
              </a:rPr>
              <a:t> of a $280,000 Breakthrough Schools Grant</a:t>
            </a:r>
          </a:p>
        </p:txBody>
      </p:sp>
      <p:pic>
        <p:nvPicPr>
          <p:cNvPr id="230" name="Shape 230"/>
          <p:cNvPicPr preferRelativeResize="0"/>
          <p:nvPr/>
        </p:nvPicPr>
        <p:blipFill>
          <a:blip r:embed="rId5">
            <a:alphaModFix/>
          </a:blip>
          <a:stretch>
            <a:fillRect/>
          </a:stretch>
        </p:blipFill>
        <p:spPr>
          <a:xfrm>
            <a:off x="4865400" y="1778987"/>
            <a:ext cx="3985125" cy="2987875"/>
          </a:xfrm>
          <a:prstGeom prst="rect">
            <a:avLst/>
          </a:prstGeom>
          <a:noFill/>
          <a:ln>
            <a:noFill/>
          </a:ln>
        </p:spPr>
      </p:pic>
      <p:sp>
        <p:nvSpPr>
          <p:cNvPr id="231" name="Shape 231"/>
          <p:cNvSpPr txBox="1"/>
          <p:nvPr/>
        </p:nvSpPr>
        <p:spPr>
          <a:xfrm>
            <a:off x="788550" y="5244350"/>
            <a:ext cx="7566900" cy="1283700"/>
          </a:xfrm>
          <a:prstGeom prst="rect">
            <a:avLst/>
          </a:prstGeom>
          <a:noFill/>
          <a:ln>
            <a:noFill/>
          </a:ln>
        </p:spPr>
        <p:txBody>
          <a:bodyPr anchorCtr="0" anchor="t" bIns="91425" lIns="91425" rIns="91425" tIns="91425">
            <a:noAutofit/>
          </a:bodyPr>
          <a:lstStyle/>
          <a:p>
            <a:pPr lvl="0" algn="ctr">
              <a:spcBef>
                <a:spcPts val="0"/>
              </a:spcBef>
              <a:buNone/>
            </a:pPr>
            <a:r>
              <a:rPr lang="en" sz="2400">
                <a:latin typeface="Trebuchet MS"/>
                <a:ea typeface="Trebuchet MS"/>
                <a:cs typeface="Trebuchet MS"/>
                <a:sym typeface="Trebuchet MS"/>
              </a:rPr>
              <a:t>What other results have we seen?</a:t>
            </a: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5" name="Shape 235"/>
        <p:cNvGrpSpPr/>
        <p:nvPr/>
      </p:nvGrpSpPr>
      <p:grpSpPr>
        <a:xfrm>
          <a:off x="0" y="0"/>
          <a:ext cx="0" cy="0"/>
          <a:chOff x="0" y="0"/>
          <a:chExt cx="0" cy="0"/>
        </a:xfrm>
      </p:grpSpPr>
      <p:pic>
        <p:nvPicPr>
          <p:cNvPr descr="Footer 3.pdf" id="236" name="Shape 236"/>
          <p:cNvPicPr preferRelativeResize="0"/>
          <p:nvPr/>
        </p:nvPicPr>
        <p:blipFill rotWithShape="1">
          <a:blip r:embed="rId3">
            <a:alphaModFix/>
          </a:blip>
          <a:srcRect b="0" l="0" r="0" t="0"/>
          <a:stretch/>
        </p:blipFill>
        <p:spPr>
          <a:xfrm>
            <a:off x="0" y="0"/>
            <a:ext cx="9144000" cy="6858000"/>
          </a:xfrm>
          <a:prstGeom prst="rect">
            <a:avLst/>
          </a:prstGeom>
          <a:noFill/>
          <a:ln>
            <a:noFill/>
          </a:ln>
        </p:spPr>
      </p:pic>
      <p:sp>
        <p:nvSpPr>
          <p:cNvPr id="237" name="Shape 237"/>
          <p:cNvSpPr txBox="1"/>
          <p:nvPr/>
        </p:nvSpPr>
        <p:spPr>
          <a:xfrm>
            <a:off x="678000" y="179150"/>
            <a:ext cx="7788000" cy="1143000"/>
          </a:xfrm>
          <a:prstGeom prst="rect">
            <a:avLst/>
          </a:prstGeom>
          <a:noFill/>
          <a:ln>
            <a:noFill/>
          </a:ln>
        </p:spPr>
        <p:txBody>
          <a:bodyPr anchorCtr="0" anchor="ctr" bIns="45700" lIns="91425" rIns="91425" tIns="45700">
            <a:noAutofit/>
          </a:bodyPr>
          <a:lstStyle/>
          <a:p>
            <a:pPr indent="228600" lvl="0" rtl="0" algn="ctr">
              <a:spcBef>
                <a:spcPts val="0"/>
              </a:spcBef>
              <a:buClr>
                <a:schemeClr val="dk1"/>
              </a:buClr>
              <a:buSzPct val="25000"/>
              <a:buFont typeface="Verdana"/>
              <a:buNone/>
            </a:pPr>
            <a:r>
              <a:rPr b="1" lang="en" sz="3600">
                <a:solidFill>
                  <a:schemeClr val="dk1"/>
                </a:solidFill>
                <a:latin typeface="Trebuchet MS"/>
                <a:ea typeface="Trebuchet MS"/>
                <a:cs typeface="Trebuchet MS"/>
                <a:sym typeface="Trebuchet MS"/>
              </a:rPr>
              <a:t>Decrease in Behavior Referrals</a:t>
            </a:r>
          </a:p>
        </p:txBody>
      </p:sp>
      <p:sp>
        <p:nvSpPr>
          <p:cNvPr id="238" name="Shape 238"/>
          <p:cNvSpPr txBox="1"/>
          <p:nvPr/>
        </p:nvSpPr>
        <p:spPr>
          <a:xfrm>
            <a:off x="292800" y="1269575"/>
            <a:ext cx="8558400" cy="4896900"/>
          </a:xfrm>
          <a:prstGeom prst="rect">
            <a:avLst/>
          </a:prstGeom>
          <a:noFill/>
          <a:ln>
            <a:noFill/>
          </a:ln>
        </p:spPr>
        <p:txBody>
          <a:bodyPr anchorCtr="0" anchor="t" bIns="91425" lIns="91425" rIns="91425" tIns="91425">
            <a:noAutofit/>
          </a:bodyPr>
          <a:lstStyle/>
          <a:p>
            <a:pPr lvl="0" rtl="0" algn="ctr">
              <a:spcBef>
                <a:spcPts val="600"/>
              </a:spcBef>
              <a:buNone/>
            </a:pPr>
            <a:r>
              <a:t/>
            </a:r>
            <a:endParaRPr>
              <a:latin typeface="Trebuchet MS"/>
              <a:ea typeface="Trebuchet MS"/>
              <a:cs typeface="Trebuchet MS"/>
              <a:sym typeface="Trebuchet MS"/>
            </a:endParaRPr>
          </a:p>
          <a:p>
            <a:pPr lvl="0" rtl="0">
              <a:spcBef>
                <a:spcPts val="0"/>
              </a:spcBef>
              <a:buNone/>
            </a:pPr>
            <a:r>
              <a:t/>
            </a:r>
            <a:endParaRPr sz="1800">
              <a:latin typeface="Trebuchet MS"/>
              <a:ea typeface="Trebuchet MS"/>
              <a:cs typeface="Trebuchet MS"/>
              <a:sym typeface="Trebuchet MS"/>
            </a:endParaRPr>
          </a:p>
          <a:p>
            <a:pPr lvl="0" rtl="0">
              <a:spcBef>
                <a:spcPts val="0"/>
              </a:spcBef>
              <a:buNone/>
            </a:pPr>
            <a:r>
              <a:t/>
            </a:r>
            <a:endParaRPr sz="1800">
              <a:latin typeface="Trebuchet MS"/>
              <a:ea typeface="Trebuchet MS"/>
              <a:cs typeface="Trebuchet MS"/>
              <a:sym typeface="Trebuchet MS"/>
            </a:endParaRPr>
          </a:p>
        </p:txBody>
      </p:sp>
      <p:sp>
        <p:nvSpPr>
          <p:cNvPr id="239" name="Shape 239"/>
          <p:cNvSpPr/>
          <p:nvPr/>
        </p:nvSpPr>
        <p:spPr>
          <a:xfrm>
            <a:off x="5259925" y="3207900"/>
            <a:ext cx="1688400" cy="2029200"/>
          </a:xfrm>
          <a:prstGeom prst="downArrow">
            <a:avLst>
              <a:gd fmla="val 50000" name="adj1"/>
              <a:gd fmla="val 50000" name="adj2"/>
            </a:avLst>
          </a:prstGeom>
          <a:solidFill>
            <a:srgbClr val="1F5298"/>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lvl="0" rtl="0">
              <a:spcBef>
                <a:spcPts val="0"/>
              </a:spcBef>
              <a:buNone/>
            </a:pPr>
            <a:r>
              <a:t/>
            </a:r>
            <a:endParaRPr/>
          </a:p>
        </p:txBody>
      </p:sp>
      <p:sp>
        <p:nvSpPr>
          <p:cNvPr id="240" name="Shape 240"/>
          <p:cNvSpPr txBox="1"/>
          <p:nvPr/>
        </p:nvSpPr>
        <p:spPr>
          <a:xfrm>
            <a:off x="4760875" y="1530275"/>
            <a:ext cx="2686500" cy="1802400"/>
          </a:xfrm>
          <a:prstGeom prst="rect">
            <a:avLst/>
          </a:prstGeom>
          <a:noFill/>
          <a:ln>
            <a:noFill/>
          </a:ln>
        </p:spPr>
        <p:txBody>
          <a:bodyPr anchorCtr="0" anchor="t" bIns="91425" lIns="91425" rIns="91425" tIns="91425">
            <a:noAutofit/>
          </a:bodyPr>
          <a:lstStyle/>
          <a:p>
            <a:pPr lvl="0" rtl="0" algn="ctr">
              <a:spcBef>
                <a:spcPts val="600"/>
              </a:spcBef>
              <a:buNone/>
            </a:pPr>
            <a:r>
              <a:rPr lang="en" sz="2400">
                <a:solidFill>
                  <a:schemeClr val="dk1"/>
                </a:solidFill>
                <a:latin typeface="Trebuchet MS"/>
                <a:ea typeface="Trebuchet MS"/>
                <a:cs typeface="Trebuchet MS"/>
                <a:sym typeface="Trebuchet MS"/>
              </a:rPr>
              <a:t>Decrease in office referrals by </a:t>
            </a:r>
          </a:p>
          <a:p>
            <a:pPr lvl="0" rtl="0" algn="ctr">
              <a:spcBef>
                <a:spcPts val="600"/>
              </a:spcBef>
              <a:buNone/>
            </a:pPr>
            <a:r>
              <a:rPr lang="en" sz="2400">
                <a:solidFill>
                  <a:schemeClr val="dk1"/>
                </a:solidFill>
                <a:latin typeface="Trebuchet MS"/>
                <a:ea typeface="Trebuchet MS"/>
                <a:cs typeface="Trebuchet MS"/>
                <a:sym typeface="Trebuchet MS"/>
              </a:rPr>
              <a:t>20% </a:t>
            </a:r>
          </a:p>
        </p:txBody>
      </p:sp>
      <p:sp>
        <p:nvSpPr>
          <p:cNvPr id="241" name="Shape 241"/>
          <p:cNvSpPr/>
          <p:nvPr/>
        </p:nvSpPr>
        <p:spPr>
          <a:xfrm>
            <a:off x="2125025" y="3207900"/>
            <a:ext cx="1688400" cy="2029200"/>
          </a:xfrm>
          <a:prstGeom prst="downArrow">
            <a:avLst>
              <a:gd fmla="val 50000" name="adj1"/>
              <a:gd fmla="val 50000" name="adj2"/>
            </a:avLst>
          </a:prstGeom>
          <a:solidFill>
            <a:srgbClr val="1F5298"/>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lvl="0" rtl="0">
              <a:spcBef>
                <a:spcPts val="0"/>
              </a:spcBef>
              <a:buNone/>
            </a:pPr>
            <a:r>
              <a:t/>
            </a:r>
            <a:endParaRPr/>
          </a:p>
        </p:txBody>
      </p:sp>
      <p:sp>
        <p:nvSpPr>
          <p:cNvPr id="242" name="Shape 242"/>
          <p:cNvSpPr txBox="1"/>
          <p:nvPr/>
        </p:nvSpPr>
        <p:spPr>
          <a:xfrm>
            <a:off x="1886675" y="1322150"/>
            <a:ext cx="2301000" cy="1659000"/>
          </a:xfrm>
          <a:prstGeom prst="rect">
            <a:avLst/>
          </a:prstGeom>
          <a:noFill/>
          <a:ln>
            <a:noFill/>
          </a:ln>
        </p:spPr>
        <p:txBody>
          <a:bodyPr anchorCtr="0" anchor="t" bIns="91425" lIns="91425" rIns="91425" tIns="91425">
            <a:noAutofit/>
          </a:bodyPr>
          <a:lstStyle/>
          <a:p>
            <a:pPr lvl="0" rtl="0" algn="ctr">
              <a:spcBef>
                <a:spcPts val="600"/>
              </a:spcBef>
              <a:buNone/>
            </a:pPr>
            <a:r>
              <a:rPr lang="en" sz="2400">
                <a:solidFill>
                  <a:schemeClr val="dk1"/>
                </a:solidFill>
                <a:latin typeface="Trebuchet MS"/>
                <a:ea typeface="Trebuchet MS"/>
                <a:cs typeface="Trebuchet MS"/>
                <a:sym typeface="Trebuchet MS"/>
              </a:rPr>
              <a:t>Decrease in the number of suspensions by 43% </a:t>
            </a:r>
          </a:p>
          <a:p>
            <a:pPr lvl="0">
              <a:spcBef>
                <a:spcPts val="0"/>
              </a:spcBef>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6" name="Shape 246"/>
        <p:cNvGrpSpPr/>
        <p:nvPr/>
      </p:nvGrpSpPr>
      <p:grpSpPr>
        <a:xfrm>
          <a:off x="0" y="0"/>
          <a:ext cx="0" cy="0"/>
          <a:chOff x="0" y="0"/>
          <a:chExt cx="0" cy="0"/>
        </a:xfrm>
      </p:grpSpPr>
      <p:pic>
        <p:nvPicPr>
          <p:cNvPr descr="Footer 3.pdf" id="247" name="Shape 247"/>
          <p:cNvPicPr preferRelativeResize="0"/>
          <p:nvPr/>
        </p:nvPicPr>
        <p:blipFill rotWithShape="1">
          <a:blip r:embed="rId3">
            <a:alphaModFix/>
          </a:blip>
          <a:srcRect b="0" l="0" r="0" t="0"/>
          <a:stretch/>
        </p:blipFill>
        <p:spPr>
          <a:xfrm>
            <a:off x="0" y="0"/>
            <a:ext cx="9144000" cy="6858000"/>
          </a:xfrm>
          <a:prstGeom prst="rect">
            <a:avLst/>
          </a:prstGeom>
          <a:noFill/>
          <a:ln>
            <a:noFill/>
          </a:ln>
        </p:spPr>
      </p:pic>
      <p:sp>
        <p:nvSpPr>
          <p:cNvPr id="248" name="Shape 248"/>
          <p:cNvSpPr txBox="1"/>
          <p:nvPr/>
        </p:nvSpPr>
        <p:spPr>
          <a:xfrm>
            <a:off x="678000" y="179150"/>
            <a:ext cx="7788000" cy="1143000"/>
          </a:xfrm>
          <a:prstGeom prst="rect">
            <a:avLst/>
          </a:prstGeom>
          <a:noFill/>
          <a:ln>
            <a:noFill/>
          </a:ln>
        </p:spPr>
        <p:txBody>
          <a:bodyPr anchorCtr="0" anchor="ctr" bIns="45700" lIns="91425" rIns="91425" tIns="45700">
            <a:noAutofit/>
          </a:bodyPr>
          <a:lstStyle/>
          <a:p>
            <a:pPr indent="228600" lvl="0" rtl="0" algn="ctr">
              <a:spcBef>
                <a:spcPts val="0"/>
              </a:spcBef>
              <a:buClr>
                <a:schemeClr val="dk1"/>
              </a:buClr>
              <a:buSzPct val="25000"/>
              <a:buFont typeface="Verdana"/>
              <a:buNone/>
            </a:pPr>
            <a:r>
              <a:rPr b="1" lang="en" sz="3600">
                <a:solidFill>
                  <a:schemeClr val="dk1"/>
                </a:solidFill>
                <a:latin typeface="Trebuchet MS"/>
                <a:ea typeface="Trebuchet MS"/>
                <a:cs typeface="Trebuchet MS"/>
                <a:sym typeface="Trebuchet MS"/>
              </a:rPr>
              <a:t>Minimization of Summer Loss</a:t>
            </a:r>
          </a:p>
        </p:txBody>
      </p:sp>
      <p:sp>
        <p:nvSpPr>
          <p:cNvPr id="249" name="Shape 249"/>
          <p:cNvSpPr txBox="1"/>
          <p:nvPr/>
        </p:nvSpPr>
        <p:spPr>
          <a:xfrm>
            <a:off x="292800" y="1269575"/>
            <a:ext cx="8558400" cy="4896900"/>
          </a:xfrm>
          <a:prstGeom prst="rect">
            <a:avLst/>
          </a:prstGeom>
          <a:noFill/>
          <a:ln>
            <a:noFill/>
          </a:ln>
        </p:spPr>
        <p:txBody>
          <a:bodyPr anchorCtr="0" anchor="t" bIns="91425" lIns="91425" rIns="91425" tIns="91425">
            <a:noAutofit/>
          </a:bodyPr>
          <a:lstStyle/>
          <a:p>
            <a:pPr lvl="0" rtl="0" algn="ctr">
              <a:spcBef>
                <a:spcPts val="600"/>
              </a:spcBef>
              <a:buNone/>
            </a:pPr>
            <a:r>
              <a:t/>
            </a:r>
            <a:endParaRPr>
              <a:latin typeface="Trebuchet MS"/>
              <a:ea typeface="Trebuchet MS"/>
              <a:cs typeface="Trebuchet MS"/>
              <a:sym typeface="Trebuchet MS"/>
            </a:endParaRPr>
          </a:p>
          <a:p>
            <a:pPr lvl="0" rtl="0">
              <a:spcBef>
                <a:spcPts val="0"/>
              </a:spcBef>
              <a:buNone/>
            </a:pPr>
            <a:r>
              <a:t/>
            </a:r>
            <a:endParaRPr sz="1800">
              <a:latin typeface="Trebuchet MS"/>
              <a:ea typeface="Trebuchet MS"/>
              <a:cs typeface="Trebuchet MS"/>
              <a:sym typeface="Trebuchet MS"/>
            </a:endParaRPr>
          </a:p>
          <a:p>
            <a:pPr lvl="0" rtl="0">
              <a:spcBef>
                <a:spcPts val="0"/>
              </a:spcBef>
              <a:buNone/>
            </a:pPr>
            <a:r>
              <a:t/>
            </a:r>
            <a:endParaRPr sz="1800">
              <a:latin typeface="Trebuchet MS"/>
              <a:ea typeface="Trebuchet MS"/>
              <a:cs typeface="Trebuchet MS"/>
              <a:sym typeface="Trebuchet MS"/>
            </a:endParaRPr>
          </a:p>
        </p:txBody>
      </p:sp>
      <p:pic>
        <p:nvPicPr>
          <p:cNvPr descr="Screen Shot 2017-06-13 at 10.39.00 AM.png" id="250" name="Shape 250"/>
          <p:cNvPicPr preferRelativeResize="0"/>
          <p:nvPr/>
        </p:nvPicPr>
        <p:blipFill>
          <a:blip r:embed="rId4">
            <a:alphaModFix/>
          </a:blip>
          <a:stretch>
            <a:fillRect/>
          </a:stretch>
        </p:blipFill>
        <p:spPr>
          <a:xfrm>
            <a:off x="1007478" y="1370478"/>
            <a:ext cx="3808228" cy="4695100"/>
          </a:xfrm>
          <a:prstGeom prst="rect">
            <a:avLst/>
          </a:prstGeom>
          <a:noFill/>
          <a:ln>
            <a:noFill/>
          </a:ln>
        </p:spPr>
      </p:pic>
      <p:pic>
        <p:nvPicPr>
          <p:cNvPr descr="Screen Shot 2017-06-13 at 10.38.43 AM.png" id="251" name="Shape 251"/>
          <p:cNvPicPr preferRelativeResize="0"/>
          <p:nvPr/>
        </p:nvPicPr>
        <p:blipFill>
          <a:blip r:embed="rId5">
            <a:alphaModFix/>
          </a:blip>
          <a:stretch>
            <a:fillRect/>
          </a:stretch>
        </p:blipFill>
        <p:spPr>
          <a:xfrm>
            <a:off x="4919425" y="1370475"/>
            <a:ext cx="3596325" cy="452399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5" name="Shape 255"/>
        <p:cNvGrpSpPr/>
        <p:nvPr/>
      </p:nvGrpSpPr>
      <p:grpSpPr>
        <a:xfrm>
          <a:off x="0" y="0"/>
          <a:ext cx="0" cy="0"/>
          <a:chOff x="0" y="0"/>
          <a:chExt cx="0" cy="0"/>
        </a:xfrm>
      </p:grpSpPr>
      <p:pic>
        <p:nvPicPr>
          <p:cNvPr descr="Footer 4.pdf" id="256" name="Shape 256"/>
          <p:cNvPicPr preferRelativeResize="0"/>
          <p:nvPr/>
        </p:nvPicPr>
        <p:blipFill rotWithShape="1">
          <a:blip r:embed="rId3">
            <a:alphaModFix/>
          </a:blip>
          <a:srcRect b="0" l="0" r="0" t="0"/>
          <a:stretch/>
        </p:blipFill>
        <p:spPr>
          <a:xfrm>
            <a:off x="0" y="0"/>
            <a:ext cx="9144000" cy="6858000"/>
          </a:xfrm>
          <a:prstGeom prst="rect">
            <a:avLst/>
          </a:prstGeom>
          <a:noFill/>
          <a:ln>
            <a:noFill/>
          </a:ln>
        </p:spPr>
      </p:pic>
      <p:sp>
        <p:nvSpPr>
          <p:cNvPr id="257" name="Shape 257"/>
          <p:cNvSpPr txBox="1"/>
          <p:nvPr/>
        </p:nvSpPr>
        <p:spPr>
          <a:xfrm>
            <a:off x="665950" y="152550"/>
            <a:ext cx="8157000" cy="687300"/>
          </a:xfrm>
          <a:prstGeom prst="rect">
            <a:avLst/>
          </a:prstGeom>
          <a:noFill/>
          <a:ln>
            <a:noFill/>
          </a:ln>
        </p:spPr>
        <p:txBody>
          <a:bodyPr anchorCtr="0" anchor="ctr" bIns="91425" lIns="91425" rIns="91425" tIns="91425">
            <a:noAutofit/>
          </a:bodyPr>
          <a:lstStyle/>
          <a:p>
            <a:pPr lvl="0" rtl="0">
              <a:spcBef>
                <a:spcPts val="0"/>
              </a:spcBef>
              <a:buNone/>
            </a:pPr>
            <a:r>
              <a:rPr b="1" lang="en" sz="3600">
                <a:solidFill>
                  <a:schemeClr val="dk1"/>
                </a:solidFill>
                <a:latin typeface="Trebuchet MS"/>
                <a:ea typeface="Trebuchet MS"/>
                <a:cs typeface="Trebuchet MS"/>
                <a:sym typeface="Trebuchet MS"/>
              </a:rPr>
              <a:t>Reading Outcomes (Spring to Spring)</a:t>
            </a:r>
          </a:p>
        </p:txBody>
      </p:sp>
      <p:sp>
        <p:nvSpPr>
          <p:cNvPr id="258" name="Shape 258"/>
          <p:cNvSpPr txBox="1"/>
          <p:nvPr/>
        </p:nvSpPr>
        <p:spPr>
          <a:xfrm>
            <a:off x="296000" y="1075200"/>
            <a:ext cx="4312800" cy="4707600"/>
          </a:xfrm>
          <a:prstGeom prst="rect">
            <a:avLst/>
          </a:prstGeom>
          <a:noFill/>
          <a:ln>
            <a:noFill/>
          </a:ln>
        </p:spPr>
        <p:txBody>
          <a:bodyPr anchorCtr="0" anchor="t" bIns="91425" lIns="91425" rIns="91425" tIns="91425">
            <a:noAutofit/>
          </a:bodyPr>
          <a:lstStyle/>
          <a:p>
            <a:pPr lvl="0" rtl="0">
              <a:spcBef>
                <a:spcPts val="600"/>
              </a:spcBef>
              <a:buNone/>
            </a:pPr>
            <a:r>
              <a:rPr b="1" i="1" lang="en" sz="2400">
                <a:solidFill>
                  <a:schemeClr val="dk1"/>
                </a:solidFill>
                <a:latin typeface="Trebuchet MS"/>
                <a:ea typeface="Trebuchet MS"/>
                <a:cs typeface="Trebuchet MS"/>
                <a:sym typeface="Trebuchet MS"/>
              </a:rPr>
              <a:t>3rd Grade</a:t>
            </a:r>
          </a:p>
          <a:p>
            <a:pPr indent="-381000" lvl="0" marL="457200" rtl="0">
              <a:spcBef>
                <a:spcPts val="600"/>
              </a:spcBef>
              <a:buClr>
                <a:schemeClr val="dk1"/>
              </a:buClr>
              <a:buSzPct val="100000"/>
              <a:buFont typeface="Trebuchet MS"/>
              <a:buChar char="•"/>
            </a:pPr>
            <a:r>
              <a:rPr lang="en" sz="2400">
                <a:solidFill>
                  <a:schemeClr val="dk1"/>
                </a:solidFill>
                <a:latin typeface="Trebuchet MS"/>
                <a:ea typeface="Trebuchet MS"/>
                <a:cs typeface="Trebuchet MS"/>
                <a:sym typeface="Trebuchet MS"/>
              </a:rPr>
              <a:t>Students made 95% of a year’s growth on average</a:t>
            </a:r>
          </a:p>
          <a:p>
            <a:pPr indent="-381000" lvl="0" marL="457200" rtl="0">
              <a:spcBef>
                <a:spcPts val="600"/>
              </a:spcBef>
              <a:buClr>
                <a:schemeClr val="dk1"/>
              </a:buClr>
              <a:buSzPct val="100000"/>
              <a:buFont typeface="Trebuchet MS"/>
              <a:buChar char="•"/>
            </a:pPr>
            <a:r>
              <a:rPr lang="en" sz="2400">
                <a:solidFill>
                  <a:schemeClr val="dk1"/>
                </a:solidFill>
                <a:latin typeface="Trebuchet MS"/>
                <a:ea typeface="Trebuchet MS"/>
                <a:cs typeface="Trebuchet MS"/>
                <a:sym typeface="Trebuchet MS"/>
              </a:rPr>
              <a:t>60% more students made at least a year’s growth compared to last year</a:t>
            </a:r>
          </a:p>
          <a:p>
            <a:pPr indent="-381000" lvl="0" marL="457200" rtl="0">
              <a:spcBef>
                <a:spcPts val="600"/>
              </a:spcBef>
              <a:buClr>
                <a:schemeClr val="dk1"/>
              </a:buClr>
              <a:buSzPct val="100000"/>
              <a:buFont typeface="Trebuchet MS"/>
              <a:buChar char="•"/>
            </a:pPr>
            <a:r>
              <a:rPr lang="en" sz="2400">
                <a:solidFill>
                  <a:schemeClr val="dk1"/>
                </a:solidFill>
                <a:latin typeface="Trebuchet MS"/>
                <a:ea typeface="Trebuchet MS"/>
                <a:cs typeface="Trebuchet MS"/>
                <a:sym typeface="Trebuchet MS"/>
              </a:rPr>
              <a:t>75% more students made at least a year and a third’s worth of growth compared to last year</a:t>
            </a:r>
          </a:p>
        </p:txBody>
      </p:sp>
      <p:sp>
        <p:nvSpPr>
          <p:cNvPr id="259" name="Shape 259"/>
          <p:cNvSpPr txBox="1"/>
          <p:nvPr/>
        </p:nvSpPr>
        <p:spPr>
          <a:xfrm>
            <a:off x="4465600" y="1241075"/>
            <a:ext cx="4429500" cy="3712500"/>
          </a:xfrm>
          <a:prstGeom prst="rect">
            <a:avLst/>
          </a:prstGeom>
          <a:noFill/>
          <a:ln>
            <a:noFill/>
          </a:ln>
        </p:spPr>
        <p:txBody>
          <a:bodyPr anchorCtr="0" anchor="ctr" bIns="91425" lIns="91425" rIns="91425" tIns="91425">
            <a:noAutofit/>
          </a:bodyPr>
          <a:lstStyle/>
          <a:p>
            <a:pPr indent="-25401" lvl="0" marL="342900" rtl="0">
              <a:spcBef>
                <a:spcPts val="600"/>
              </a:spcBef>
              <a:buNone/>
            </a:pPr>
            <a:r>
              <a:t/>
            </a:r>
            <a:endParaRPr b="1" i="1" sz="2400">
              <a:solidFill>
                <a:schemeClr val="dk1"/>
              </a:solidFill>
              <a:latin typeface="Trebuchet MS"/>
              <a:ea typeface="Trebuchet MS"/>
              <a:cs typeface="Trebuchet MS"/>
              <a:sym typeface="Trebuchet MS"/>
            </a:endParaRPr>
          </a:p>
          <a:p>
            <a:pPr indent="-25401" lvl="0" marL="342900" rtl="0">
              <a:spcBef>
                <a:spcPts val="600"/>
              </a:spcBef>
              <a:buNone/>
            </a:pPr>
            <a:r>
              <a:rPr b="1" i="1" lang="en" sz="2400">
                <a:solidFill>
                  <a:schemeClr val="dk1"/>
                </a:solidFill>
                <a:latin typeface="Trebuchet MS"/>
                <a:ea typeface="Trebuchet MS"/>
                <a:cs typeface="Trebuchet MS"/>
                <a:sym typeface="Trebuchet MS"/>
              </a:rPr>
              <a:t>4th Grade</a:t>
            </a:r>
          </a:p>
          <a:p>
            <a:pPr indent="-381000" lvl="0" marL="457200" rtl="0">
              <a:spcBef>
                <a:spcPts val="600"/>
              </a:spcBef>
              <a:buClr>
                <a:schemeClr val="dk1"/>
              </a:buClr>
              <a:buSzPct val="100000"/>
              <a:buFont typeface="Trebuchet MS"/>
              <a:buChar char="•"/>
            </a:pPr>
            <a:r>
              <a:rPr lang="en" sz="2400">
                <a:solidFill>
                  <a:schemeClr val="dk1"/>
                </a:solidFill>
                <a:latin typeface="Trebuchet MS"/>
                <a:ea typeface="Trebuchet MS"/>
                <a:cs typeface="Trebuchet MS"/>
                <a:sym typeface="Trebuchet MS"/>
              </a:rPr>
              <a:t>Students made 111% of a year’s growth on average</a:t>
            </a:r>
          </a:p>
          <a:p>
            <a:pPr indent="-381000" lvl="0" marL="457200" rtl="0">
              <a:spcBef>
                <a:spcPts val="600"/>
              </a:spcBef>
              <a:buClr>
                <a:schemeClr val="dk1"/>
              </a:buClr>
              <a:buSzPct val="100000"/>
              <a:buFont typeface="Trebuchet MS"/>
              <a:buChar char="•"/>
            </a:pPr>
            <a:r>
              <a:rPr lang="en" sz="2400">
                <a:solidFill>
                  <a:schemeClr val="dk1"/>
                </a:solidFill>
                <a:latin typeface="Trebuchet MS"/>
                <a:ea typeface="Trebuchet MS"/>
                <a:cs typeface="Trebuchet MS"/>
                <a:sym typeface="Trebuchet MS"/>
              </a:rPr>
              <a:t>Over doubled the number of students making at least a year’s growth compared to last year</a:t>
            </a:r>
          </a:p>
          <a:p>
            <a:pPr indent="-381000" lvl="0" marL="457200" rtl="0">
              <a:spcBef>
                <a:spcPts val="600"/>
              </a:spcBef>
              <a:buClr>
                <a:schemeClr val="dk1"/>
              </a:buClr>
              <a:buSzPct val="100000"/>
              <a:buFont typeface="Trebuchet MS"/>
              <a:buChar char="•"/>
            </a:pPr>
            <a:r>
              <a:rPr lang="en" sz="2400">
                <a:solidFill>
                  <a:schemeClr val="dk1"/>
                </a:solidFill>
                <a:latin typeface="Trebuchet MS"/>
                <a:ea typeface="Trebuchet MS"/>
                <a:cs typeface="Trebuchet MS"/>
                <a:sym typeface="Trebuchet MS"/>
              </a:rPr>
              <a:t>Tripled the number of students making at least a year and a third’s worth of growth compared to last year</a:t>
            </a: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3" name="Shape 263"/>
        <p:cNvGrpSpPr/>
        <p:nvPr/>
      </p:nvGrpSpPr>
      <p:grpSpPr>
        <a:xfrm>
          <a:off x="0" y="0"/>
          <a:ext cx="0" cy="0"/>
          <a:chOff x="0" y="0"/>
          <a:chExt cx="0" cy="0"/>
        </a:xfrm>
      </p:grpSpPr>
      <p:pic>
        <p:nvPicPr>
          <p:cNvPr descr="Footer 4.pdf" id="264" name="Shape 264"/>
          <p:cNvPicPr preferRelativeResize="0"/>
          <p:nvPr/>
        </p:nvPicPr>
        <p:blipFill rotWithShape="1">
          <a:blip r:embed="rId3">
            <a:alphaModFix/>
          </a:blip>
          <a:srcRect b="0" l="0" r="0" t="0"/>
          <a:stretch/>
        </p:blipFill>
        <p:spPr>
          <a:xfrm>
            <a:off x="0" y="0"/>
            <a:ext cx="9144000" cy="6858000"/>
          </a:xfrm>
          <a:prstGeom prst="rect">
            <a:avLst/>
          </a:prstGeom>
          <a:noFill/>
          <a:ln>
            <a:noFill/>
          </a:ln>
        </p:spPr>
      </p:pic>
      <p:sp>
        <p:nvSpPr>
          <p:cNvPr id="265" name="Shape 265"/>
          <p:cNvSpPr txBox="1"/>
          <p:nvPr/>
        </p:nvSpPr>
        <p:spPr>
          <a:xfrm>
            <a:off x="665950" y="152550"/>
            <a:ext cx="8157000" cy="687300"/>
          </a:xfrm>
          <a:prstGeom prst="rect">
            <a:avLst/>
          </a:prstGeom>
          <a:noFill/>
          <a:ln>
            <a:noFill/>
          </a:ln>
        </p:spPr>
        <p:txBody>
          <a:bodyPr anchorCtr="0" anchor="ctr" bIns="91425" lIns="91425" rIns="91425" tIns="91425">
            <a:noAutofit/>
          </a:bodyPr>
          <a:lstStyle/>
          <a:p>
            <a:pPr lvl="0" rtl="0" algn="ctr">
              <a:spcBef>
                <a:spcPts val="0"/>
              </a:spcBef>
              <a:buNone/>
            </a:pPr>
            <a:r>
              <a:rPr b="1" lang="en" sz="3600">
                <a:solidFill>
                  <a:schemeClr val="dk1"/>
                </a:solidFill>
                <a:latin typeface="Trebuchet MS"/>
                <a:ea typeface="Trebuchet MS"/>
                <a:cs typeface="Trebuchet MS"/>
                <a:sym typeface="Trebuchet MS"/>
              </a:rPr>
              <a:t>Math</a:t>
            </a:r>
            <a:r>
              <a:rPr b="1" lang="en" sz="3600">
                <a:solidFill>
                  <a:schemeClr val="dk1"/>
                </a:solidFill>
                <a:latin typeface="Trebuchet MS"/>
                <a:ea typeface="Trebuchet MS"/>
                <a:cs typeface="Trebuchet MS"/>
                <a:sym typeface="Trebuchet MS"/>
              </a:rPr>
              <a:t> Outcomes </a:t>
            </a:r>
          </a:p>
        </p:txBody>
      </p:sp>
      <p:sp>
        <p:nvSpPr>
          <p:cNvPr id="266" name="Shape 266"/>
          <p:cNvSpPr txBox="1"/>
          <p:nvPr/>
        </p:nvSpPr>
        <p:spPr>
          <a:xfrm>
            <a:off x="296000" y="1075200"/>
            <a:ext cx="8157000" cy="4707600"/>
          </a:xfrm>
          <a:prstGeom prst="rect">
            <a:avLst/>
          </a:prstGeom>
          <a:noFill/>
          <a:ln>
            <a:noFill/>
          </a:ln>
        </p:spPr>
        <p:txBody>
          <a:bodyPr anchorCtr="0" anchor="t" bIns="91425" lIns="91425" rIns="91425" tIns="91425">
            <a:noAutofit/>
          </a:bodyPr>
          <a:lstStyle/>
          <a:p>
            <a:pPr lvl="0" rtl="0">
              <a:spcBef>
                <a:spcPts val="600"/>
              </a:spcBef>
              <a:buNone/>
            </a:pPr>
            <a:r>
              <a:rPr b="1" i="1" lang="en" sz="2400">
                <a:solidFill>
                  <a:schemeClr val="dk1"/>
                </a:solidFill>
                <a:latin typeface="Trebuchet MS"/>
                <a:ea typeface="Trebuchet MS"/>
                <a:cs typeface="Trebuchet MS"/>
                <a:sym typeface="Trebuchet MS"/>
              </a:rPr>
              <a:t>3rd Grade and 4th Grades</a:t>
            </a:r>
          </a:p>
          <a:p>
            <a:pPr indent="-381000" lvl="0" marL="457200" rtl="0">
              <a:spcBef>
                <a:spcPts val="600"/>
              </a:spcBef>
              <a:buClr>
                <a:schemeClr val="dk1"/>
              </a:buClr>
              <a:buSzPct val="100000"/>
              <a:buFont typeface="Trebuchet MS"/>
              <a:buChar char="•"/>
            </a:pPr>
            <a:r>
              <a:rPr lang="en" sz="2400">
                <a:solidFill>
                  <a:schemeClr val="dk1"/>
                </a:solidFill>
                <a:latin typeface="Trebuchet MS"/>
                <a:ea typeface="Trebuchet MS"/>
                <a:cs typeface="Trebuchet MS"/>
                <a:sym typeface="Trebuchet MS"/>
              </a:rPr>
              <a:t>Math growth (Spring to Spring) was not as robust.  However students experienced on average, a zero RIT point loss between Spring and Fall NWEA testing. This indicates that while we might not have seen the growth that we wanted, the learning that happened was deep and retained.  </a:t>
            </a:r>
          </a:p>
          <a:p>
            <a:pPr indent="-381000" lvl="0" marL="457200" rtl="0">
              <a:spcBef>
                <a:spcPts val="600"/>
              </a:spcBef>
              <a:buClr>
                <a:schemeClr val="dk1"/>
              </a:buClr>
              <a:buSzPct val="100000"/>
              <a:buFont typeface="Trebuchet MS"/>
              <a:buChar char="•"/>
            </a:pPr>
            <a:r>
              <a:rPr lang="en" sz="2400">
                <a:solidFill>
                  <a:schemeClr val="dk1"/>
                </a:solidFill>
                <a:latin typeface="Trebuchet MS"/>
                <a:ea typeface="Trebuchet MS"/>
                <a:cs typeface="Trebuchet MS"/>
                <a:sym typeface="Trebuchet MS"/>
              </a:rPr>
              <a:t>Winter scores show an increase from year-to-year in growth.</a:t>
            </a:r>
          </a:p>
          <a:p>
            <a:pPr lvl="0" rtl="0">
              <a:spcBef>
                <a:spcPts val="600"/>
              </a:spcBef>
              <a:buNone/>
            </a:pPr>
            <a:r>
              <a:t/>
            </a:r>
            <a:endParaRPr sz="2400">
              <a:solidFill>
                <a:schemeClr val="dk1"/>
              </a:solidFill>
              <a:latin typeface="Trebuchet MS"/>
              <a:ea typeface="Trebuchet MS"/>
              <a:cs typeface="Trebuchet MS"/>
              <a:sym typeface="Trebuchet M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4" name="Shape 124"/>
        <p:cNvGrpSpPr/>
        <p:nvPr/>
      </p:nvGrpSpPr>
      <p:grpSpPr>
        <a:xfrm>
          <a:off x="0" y="0"/>
          <a:ext cx="0" cy="0"/>
          <a:chOff x="0" y="0"/>
          <a:chExt cx="0" cy="0"/>
        </a:xfrm>
      </p:grpSpPr>
      <p:pic>
        <p:nvPicPr>
          <p:cNvPr descr="BLueBG.pdf" id="125" name="Shape 125"/>
          <p:cNvPicPr preferRelativeResize="0"/>
          <p:nvPr/>
        </p:nvPicPr>
        <p:blipFill rotWithShape="1">
          <a:blip r:embed="rId3">
            <a:alphaModFix/>
          </a:blip>
          <a:srcRect b="0" l="0" r="0" t="0"/>
          <a:stretch/>
        </p:blipFill>
        <p:spPr>
          <a:xfrm>
            <a:off x="2767275" y="0"/>
            <a:ext cx="6376800" cy="6858000"/>
          </a:xfrm>
          <a:prstGeom prst="rect">
            <a:avLst/>
          </a:prstGeom>
          <a:noFill/>
          <a:ln>
            <a:noFill/>
          </a:ln>
        </p:spPr>
      </p:pic>
      <p:sp>
        <p:nvSpPr>
          <p:cNvPr id="126" name="Shape 126"/>
          <p:cNvSpPr txBox="1"/>
          <p:nvPr/>
        </p:nvSpPr>
        <p:spPr>
          <a:xfrm>
            <a:off x="2767275" y="1859850"/>
            <a:ext cx="6144900" cy="2605800"/>
          </a:xfrm>
          <a:prstGeom prst="rect">
            <a:avLst/>
          </a:prstGeom>
          <a:noFill/>
          <a:ln>
            <a:noFill/>
          </a:ln>
        </p:spPr>
        <p:txBody>
          <a:bodyPr anchorCtr="0" anchor="b" bIns="91425" lIns="91425" rIns="91425" tIns="91425">
            <a:noAutofit/>
          </a:bodyPr>
          <a:lstStyle/>
          <a:p>
            <a:pPr indent="304800" lvl="0" marL="0" marR="0" rtl="0" algn="ctr">
              <a:lnSpc>
                <a:spcPct val="100000"/>
              </a:lnSpc>
              <a:spcBef>
                <a:spcPts val="0"/>
              </a:spcBef>
              <a:spcAft>
                <a:spcPts val="0"/>
              </a:spcAft>
              <a:buClr>
                <a:srgbClr val="000000"/>
              </a:buClr>
              <a:buSzPct val="25000"/>
              <a:buFont typeface="Verdana"/>
              <a:buNone/>
            </a:pPr>
            <a:r>
              <a:rPr lang="en" sz="4800">
                <a:solidFill>
                  <a:schemeClr val="lt1"/>
                </a:solidFill>
                <a:latin typeface="Trebuchet MS"/>
                <a:ea typeface="Trebuchet MS"/>
                <a:cs typeface="Trebuchet MS"/>
                <a:sym typeface="Trebuchet MS"/>
              </a:rPr>
              <a:t> Personalized Learning Journey at </a:t>
            </a:r>
          </a:p>
          <a:p>
            <a:pPr indent="304800" lvl="0" marL="0" marR="0" rtl="0" algn="ctr">
              <a:lnSpc>
                <a:spcPct val="100000"/>
              </a:lnSpc>
              <a:spcBef>
                <a:spcPts val="0"/>
              </a:spcBef>
              <a:spcAft>
                <a:spcPts val="0"/>
              </a:spcAft>
              <a:buClr>
                <a:srgbClr val="000000"/>
              </a:buClr>
              <a:buSzPct val="25000"/>
              <a:buFont typeface="Verdana"/>
              <a:buNone/>
            </a:pPr>
            <a:r>
              <a:rPr lang="en" sz="4800">
                <a:solidFill>
                  <a:schemeClr val="lt1"/>
                </a:solidFill>
                <a:latin typeface="Trebuchet MS"/>
                <a:ea typeface="Trebuchet MS"/>
                <a:cs typeface="Trebuchet MS"/>
                <a:sym typeface="Trebuchet MS"/>
              </a:rPr>
              <a:t>CICS Irving Park</a:t>
            </a:r>
          </a:p>
        </p:txBody>
      </p:sp>
      <p:sp>
        <p:nvSpPr>
          <p:cNvPr id="127" name="Shape 127"/>
          <p:cNvSpPr txBox="1"/>
          <p:nvPr/>
        </p:nvSpPr>
        <p:spPr>
          <a:xfrm>
            <a:off x="0" y="4448576"/>
            <a:ext cx="2767200" cy="1574700"/>
          </a:xfrm>
          <a:prstGeom prst="rect">
            <a:avLst/>
          </a:prstGeom>
          <a:noFill/>
          <a:ln>
            <a:noFill/>
          </a:ln>
        </p:spPr>
        <p:txBody>
          <a:bodyPr anchorCtr="0" anchor="b" bIns="91425" lIns="91425" rIns="91425" tIns="91425">
            <a:noAutofit/>
          </a:bodyPr>
          <a:lstStyle/>
          <a:p>
            <a:pPr lvl="0" rtl="0" algn="ctr">
              <a:spcBef>
                <a:spcPts val="0"/>
              </a:spcBef>
              <a:buClr>
                <a:srgbClr val="666666"/>
              </a:buClr>
              <a:buSzPct val="25000"/>
              <a:buFont typeface="Verdana"/>
              <a:buNone/>
            </a:pPr>
            <a:r>
              <a:rPr lang="en" sz="1800">
                <a:solidFill>
                  <a:schemeClr val="dk2"/>
                </a:solidFill>
                <a:latin typeface="Verdana"/>
                <a:ea typeface="Verdana"/>
                <a:cs typeface="Verdana"/>
                <a:sym typeface="Verdana"/>
              </a:rPr>
              <a:t>Claire Nolan</a:t>
            </a:r>
          </a:p>
          <a:p>
            <a:pPr lvl="0" rtl="0" algn="ctr">
              <a:spcBef>
                <a:spcPts val="0"/>
              </a:spcBef>
              <a:buClr>
                <a:srgbClr val="666666"/>
              </a:buClr>
              <a:buSzPct val="25000"/>
              <a:buFont typeface="Verdana"/>
              <a:buNone/>
            </a:pPr>
            <a:r>
              <a:rPr lang="en" sz="1800">
                <a:solidFill>
                  <a:schemeClr val="dk2"/>
                </a:solidFill>
                <a:latin typeface="Verdana"/>
                <a:ea typeface="Verdana"/>
                <a:cs typeface="Verdana"/>
                <a:sym typeface="Verdana"/>
              </a:rPr>
              <a:t>Meaghan Rohan</a:t>
            </a:r>
          </a:p>
          <a:p>
            <a:pPr lvl="0" rtl="0" algn="ctr">
              <a:spcBef>
                <a:spcPts val="0"/>
              </a:spcBef>
              <a:buClr>
                <a:srgbClr val="666666"/>
              </a:buClr>
              <a:buSzPct val="25000"/>
              <a:buFont typeface="Verdana"/>
              <a:buNone/>
            </a:pPr>
            <a:r>
              <a:rPr lang="en" sz="1800">
                <a:solidFill>
                  <a:schemeClr val="dk2"/>
                </a:solidFill>
                <a:latin typeface="Verdana"/>
                <a:ea typeface="Verdana"/>
                <a:cs typeface="Verdana"/>
                <a:sym typeface="Verdana"/>
              </a:rPr>
              <a:t>Aggie Sparrow</a:t>
            </a:r>
          </a:p>
          <a:p>
            <a:pPr lvl="0" rtl="0" algn="ctr">
              <a:spcBef>
                <a:spcPts val="0"/>
              </a:spcBef>
              <a:buClr>
                <a:srgbClr val="666666"/>
              </a:buClr>
              <a:buFont typeface="Verdana"/>
              <a:buNone/>
            </a:pPr>
            <a:r>
              <a:t/>
            </a:r>
            <a:endParaRPr sz="1800">
              <a:solidFill>
                <a:schemeClr val="dk2"/>
              </a:solidFill>
              <a:latin typeface="Verdana"/>
              <a:ea typeface="Verdana"/>
              <a:cs typeface="Verdana"/>
              <a:sym typeface="Verdana"/>
            </a:endParaRPr>
          </a:p>
          <a:p>
            <a:pPr indent="0" lvl="0" marL="0" marR="0" rtl="0" algn="l">
              <a:lnSpc>
                <a:spcPct val="100000"/>
              </a:lnSpc>
              <a:spcBef>
                <a:spcPts val="0"/>
              </a:spcBef>
              <a:spcAft>
                <a:spcPts val="0"/>
              </a:spcAft>
              <a:buClr>
                <a:srgbClr val="666666"/>
              </a:buClr>
              <a:buFont typeface="Verdana"/>
              <a:buNone/>
            </a:pPr>
            <a:r>
              <a:t/>
            </a:r>
            <a:endParaRPr sz="1800">
              <a:solidFill>
                <a:schemeClr val="dk2"/>
              </a:solidFill>
              <a:latin typeface="Verdana"/>
              <a:ea typeface="Verdana"/>
              <a:cs typeface="Verdana"/>
              <a:sym typeface="Verdana"/>
            </a:endParaRPr>
          </a:p>
        </p:txBody>
      </p:sp>
      <p:sp>
        <p:nvSpPr>
          <p:cNvPr id="128" name="Shape 128"/>
          <p:cNvSpPr txBox="1"/>
          <p:nvPr/>
        </p:nvSpPr>
        <p:spPr>
          <a:xfrm>
            <a:off x="3104150" y="5460900"/>
            <a:ext cx="5679000" cy="1002300"/>
          </a:xfrm>
          <a:prstGeom prst="rect">
            <a:avLst/>
          </a:prstGeom>
          <a:noFill/>
          <a:ln>
            <a:noFill/>
          </a:ln>
        </p:spPr>
        <p:txBody>
          <a:bodyPr anchorCtr="0" anchor="b" bIns="91425" lIns="91425" rIns="91425" tIns="91425">
            <a:noAutofit/>
          </a:bodyPr>
          <a:lstStyle/>
          <a:p>
            <a:pPr indent="304800" lvl="0" marL="0" marR="0" rtl="0" algn="ctr">
              <a:lnSpc>
                <a:spcPct val="100000"/>
              </a:lnSpc>
              <a:spcBef>
                <a:spcPts val="0"/>
              </a:spcBef>
              <a:spcAft>
                <a:spcPts val="0"/>
              </a:spcAft>
              <a:buClr>
                <a:srgbClr val="994A8B"/>
              </a:buClr>
              <a:buFont typeface="Verdana"/>
              <a:buNone/>
            </a:pPr>
            <a:r>
              <a:t/>
            </a:r>
            <a:endParaRPr>
              <a:solidFill>
                <a:schemeClr val="lt1"/>
              </a:solidFill>
              <a:latin typeface="Calibri"/>
              <a:ea typeface="Calibri"/>
              <a:cs typeface="Calibri"/>
              <a:sym typeface="Calibri"/>
            </a:endParaRPr>
          </a:p>
        </p:txBody>
      </p:sp>
      <p:pic>
        <p:nvPicPr>
          <p:cNvPr id="129" name="Shape 129"/>
          <p:cNvPicPr preferRelativeResize="0"/>
          <p:nvPr/>
        </p:nvPicPr>
        <p:blipFill>
          <a:blip r:embed="rId4">
            <a:alphaModFix/>
          </a:blip>
          <a:stretch>
            <a:fillRect/>
          </a:stretch>
        </p:blipFill>
        <p:spPr>
          <a:xfrm>
            <a:off x="383001" y="2220724"/>
            <a:ext cx="1842850" cy="18840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0" name="Shape 270"/>
        <p:cNvGrpSpPr/>
        <p:nvPr/>
      </p:nvGrpSpPr>
      <p:grpSpPr>
        <a:xfrm>
          <a:off x="0" y="0"/>
          <a:ext cx="0" cy="0"/>
          <a:chOff x="0" y="0"/>
          <a:chExt cx="0" cy="0"/>
        </a:xfrm>
      </p:grpSpPr>
      <p:pic>
        <p:nvPicPr>
          <p:cNvPr descr="Footer 2.pdf" id="271" name="Shape 271"/>
          <p:cNvPicPr preferRelativeResize="0"/>
          <p:nvPr/>
        </p:nvPicPr>
        <p:blipFill rotWithShape="1">
          <a:blip r:embed="rId3">
            <a:alphaModFix/>
          </a:blip>
          <a:srcRect b="0" l="0" r="0" t="0"/>
          <a:stretch/>
        </p:blipFill>
        <p:spPr>
          <a:xfrm>
            <a:off x="49125" y="0"/>
            <a:ext cx="9144000" cy="6858000"/>
          </a:xfrm>
          <a:prstGeom prst="rect">
            <a:avLst/>
          </a:prstGeom>
          <a:noFill/>
          <a:ln>
            <a:noFill/>
          </a:ln>
        </p:spPr>
      </p:pic>
      <p:sp>
        <p:nvSpPr>
          <p:cNvPr id="272" name="Shape 272"/>
          <p:cNvSpPr txBox="1"/>
          <p:nvPr/>
        </p:nvSpPr>
        <p:spPr>
          <a:xfrm>
            <a:off x="-130725" y="71375"/>
            <a:ext cx="9503700" cy="1143000"/>
          </a:xfrm>
          <a:prstGeom prst="rect">
            <a:avLst/>
          </a:prstGeom>
          <a:noFill/>
          <a:ln>
            <a:noFill/>
          </a:ln>
        </p:spPr>
        <p:txBody>
          <a:bodyPr anchorCtr="0" anchor="ctr" bIns="45700" lIns="91425" rIns="91425" tIns="45700">
            <a:noAutofit/>
          </a:bodyPr>
          <a:lstStyle/>
          <a:p>
            <a:pPr indent="228600" lvl="0" rtl="0" algn="ctr">
              <a:spcBef>
                <a:spcPts val="0"/>
              </a:spcBef>
              <a:buClr>
                <a:schemeClr val="dk1"/>
              </a:buClr>
              <a:buSzPct val="25000"/>
              <a:buFont typeface="Verdana"/>
              <a:buNone/>
            </a:pPr>
            <a:r>
              <a:rPr b="1" lang="en" sz="3600">
                <a:solidFill>
                  <a:schemeClr val="dk1"/>
                </a:solidFill>
                <a:latin typeface="Trebuchet MS"/>
                <a:ea typeface="Trebuchet MS"/>
                <a:cs typeface="Trebuchet MS"/>
                <a:sym typeface="Trebuchet MS"/>
              </a:rPr>
              <a:t>Winter Scores 3 Year Comparison</a:t>
            </a:r>
          </a:p>
        </p:txBody>
      </p:sp>
      <p:pic>
        <p:nvPicPr>
          <p:cNvPr id="273" name="Shape 273" title="Chart"/>
          <p:cNvPicPr preferRelativeResize="0"/>
          <p:nvPr/>
        </p:nvPicPr>
        <p:blipFill>
          <a:blip r:embed="rId4">
            <a:alphaModFix/>
          </a:blip>
          <a:stretch>
            <a:fillRect/>
          </a:stretch>
        </p:blipFill>
        <p:spPr>
          <a:xfrm>
            <a:off x="0" y="1473125"/>
            <a:ext cx="9143998" cy="44784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7" name="Shape 277"/>
        <p:cNvGrpSpPr/>
        <p:nvPr/>
      </p:nvGrpSpPr>
      <p:grpSpPr>
        <a:xfrm>
          <a:off x="0" y="0"/>
          <a:ext cx="0" cy="0"/>
          <a:chOff x="0" y="0"/>
          <a:chExt cx="0" cy="0"/>
        </a:xfrm>
      </p:grpSpPr>
      <p:pic>
        <p:nvPicPr>
          <p:cNvPr id="278" name="Shape 278"/>
          <p:cNvPicPr preferRelativeResize="0"/>
          <p:nvPr/>
        </p:nvPicPr>
        <p:blipFill>
          <a:blip r:embed="rId3">
            <a:alphaModFix amt="12000"/>
          </a:blip>
          <a:stretch>
            <a:fillRect/>
          </a:stretch>
        </p:blipFill>
        <p:spPr>
          <a:xfrm>
            <a:off x="0" y="267"/>
            <a:ext cx="9143999" cy="6857464"/>
          </a:xfrm>
          <a:prstGeom prst="rect">
            <a:avLst/>
          </a:prstGeom>
          <a:noFill/>
          <a:ln>
            <a:noFill/>
          </a:ln>
        </p:spPr>
      </p:pic>
      <p:sp>
        <p:nvSpPr>
          <p:cNvPr id="279" name="Shape 279"/>
          <p:cNvSpPr txBox="1"/>
          <p:nvPr/>
        </p:nvSpPr>
        <p:spPr>
          <a:xfrm>
            <a:off x="3752950" y="1359900"/>
            <a:ext cx="5195400" cy="5165700"/>
          </a:xfrm>
          <a:prstGeom prst="rect">
            <a:avLst/>
          </a:prstGeom>
          <a:noFill/>
          <a:ln>
            <a:noFill/>
          </a:ln>
        </p:spPr>
        <p:txBody>
          <a:bodyPr anchorCtr="0" anchor="t" bIns="45700" lIns="91425" rIns="91425" tIns="45700">
            <a:noAutofit/>
          </a:bodyPr>
          <a:lstStyle/>
          <a:p>
            <a:pPr lvl="0" rtl="0">
              <a:lnSpc>
                <a:spcPct val="115000"/>
              </a:lnSpc>
              <a:spcBef>
                <a:spcPts val="600"/>
              </a:spcBef>
              <a:buNone/>
            </a:pPr>
            <a:r>
              <a:t/>
            </a:r>
            <a:endParaRPr sz="1800">
              <a:solidFill>
                <a:schemeClr val="dk1"/>
              </a:solidFill>
              <a:latin typeface="Trebuchet MS"/>
              <a:ea typeface="Trebuchet MS"/>
              <a:cs typeface="Trebuchet MS"/>
              <a:sym typeface="Trebuchet MS"/>
            </a:endParaRPr>
          </a:p>
          <a:p>
            <a:pPr indent="-355600" lvl="0" marL="457200" rtl="0">
              <a:lnSpc>
                <a:spcPct val="115000"/>
              </a:lnSpc>
              <a:spcBef>
                <a:spcPts val="600"/>
              </a:spcBef>
              <a:buClr>
                <a:schemeClr val="dk1"/>
              </a:buClr>
              <a:buSzPct val="100000"/>
              <a:buFont typeface="Trebuchet MS"/>
              <a:buChar char="●"/>
            </a:pPr>
            <a:r>
              <a:rPr lang="en" sz="2000">
                <a:solidFill>
                  <a:schemeClr val="dk1"/>
                </a:solidFill>
                <a:latin typeface="Trebuchet MS"/>
                <a:ea typeface="Trebuchet MS"/>
                <a:cs typeface="Trebuchet MS"/>
                <a:sym typeface="Trebuchet MS"/>
              </a:rPr>
              <a:t>We implemented our model school-wide in all classrooms K-8</a:t>
            </a:r>
          </a:p>
          <a:p>
            <a:pPr indent="-355600" lvl="0" marL="457200" rtl="0">
              <a:lnSpc>
                <a:spcPct val="115000"/>
              </a:lnSpc>
              <a:spcBef>
                <a:spcPts val="600"/>
              </a:spcBef>
              <a:buClr>
                <a:schemeClr val="dk1"/>
              </a:buClr>
              <a:buSzPct val="100000"/>
              <a:buFont typeface="Trebuchet MS"/>
              <a:buChar char="●"/>
            </a:pPr>
            <a:r>
              <a:rPr lang="en" sz="2000">
                <a:solidFill>
                  <a:schemeClr val="dk1"/>
                </a:solidFill>
                <a:latin typeface="Trebuchet MS"/>
                <a:ea typeface="Trebuchet MS"/>
                <a:cs typeface="Trebuchet MS"/>
                <a:sym typeface="Trebuchet MS"/>
              </a:rPr>
              <a:t>Puma Reads &amp; Puma Solves in grades K-5</a:t>
            </a:r>
          </a:p>
          <a:p>
            <a:pPr indent="-355600" lvl="0" marL="457200" rtl="0">
              <a:lnSpc>
                <a:spcPct val="115000"/>
              </a:lnSpc>
              <a:spcBef>
                <a:spcPts val="600"/>
              </a:spcBef>
              <a:buClr>
                <a:schemeClr val="dk1"/>
              </a:buClr>
              <a:buSzPct val="100000"/>
              <a:buFont typeface="Trebuchet MS"/>
              <a:buChar char="●"/>
            </a:pPr>
            <a:r>
              <a:rPr lang="en" sz="2000">
                <a:solidFill>
                  <a:schemeClr val="dk1"/>
                </a:solidFill>
                <a:latin typeface="Trebuchet MS"/>
                <a:ea typeface="Trebuchet MS"/>
                <a:cs typeface="Trebuchet MS"/>
                <a:sym typeface="Trebuchet MS"/>
              </a:rPr>
              <a:t>Began using Summit Learning Platform in grades 6-8</a:t>
            </a:r>
          </a:p>
          <a:p>
            <a:pPr indent="-355600" lvl="0" marL="457200" rtl="0">
              <a:lnSpc>
                <a:spcPct val="115000"/>
              </a:lnSpc>
              <a:spcBef>
                <a:spcPts val="600"/>
              </a:spcBef>
              <a:buClr>
                <a:schemeClr val="dk1"/>
              </a:buClr>
              <a:buSzPct val="100000"/>
              <a:buFont typeface="Trebuchet MS"/>
              <a:buChar char="●"/>
            </a:pPr>
            <a:r>
              <a:rPr lang="en" sz="2000">
                <a:solidFill>
                  <a:schemeClr val="dk1"/>
                </a:solidFill>
                <a:latin typeface="Trebuchet MS"/>
                <a:ea typeface="Trebuchet MS"/>
                <a:cs typeface="Trebuchet MS"/>
                <a:sym typeface="Trebuchet MS"/>
              </a:rPr>
              <a:t>Piloted Learner Profile using Thrively in grades 3-4</a:t>
            </a:r>
          </a:p>
          <a:p>
            <a:pPr indent="-355600" lvl="0" marL="457200" rtl="0">
              <a:lnSpc>
                <a:spcPct val="115000"/>
              </a:lnSpc>
              <a:spcBef>
                <a:spcPts val="600"/>
              </a:spcBef>
              <a:buClr>
                <a:schemeClr val="dk1"/>
              </a:buClr>
              <a:buSzPct val="100000"/>
              <a:buFont typeface="Trebuchet MS"/>
              <a:buChar char="●"/>
            </a:pPr>
            <a:r>
              <a:rPr lang="en" sz="2000">
                <a:solidFill>
                  <a:schemeClr val="dk1"/>
                </a:solidFill>
                <a:latin typeface="Trebuchet MS"/>
                <a:ea typeface="Trebuchet MS"/>
                <a:cs typeface="Trebuchet MS"/>
                <a:sym typeface="Trebuchet MS"/>
              </a:rPr>
              <a:t>School-wide Innovation Nights</a:t>
            </a:r>
          </a:p>
          <a:p>
            <a:pPr indent="-355600" lvl="0" marL="457200" rtl="0">
              <a:lnSpc>
                <a:spcPct val="115000"/>
              </a:lnSpc>
              <a:spcBef>
                <a:spcPts val="600"/>
              </a:spcBef>
              <a:buClr>
                <a:schemeClr val="dk1"/>
              </a:buClr>
              <a:buSzPct val="100000"/>
              <a:buFont typeface="Trebuchet MS"/>
              <a:buChar char="●"/>
            </a:pPr>
            <a:r>
              <a:rPr lang="en" sz="2000">
                <a:solidFill>
                  <a:schemeClr val="dk1"/>
                </a:solidFill>
                <a:latin typeface="Trebuchet MS"/>
                <a:ea typeface="Trebuchet MS"/>
                <a:cs typeface="Trebuchet MS"/>
                <a:sym typeface="Trebuchet MS"/>
              </a:rPr>
              <a:t>Hosted multiple school visits to showcase our model</a:t>
            </a:r>
          </a:p>
          <a:p>
            <a:pPr lvl="0" rtl="0">
              <a:lnSpc>
                <a:spcPct val="115000"/>
              </a:lnSpc>
              <a:spcBef>
                <a:spcPts val="600"/>
              </a:spcBef>
              <a:buNone/>
            </a:pPr>
            <a:r>
              <a:t/>
            </a:r>
            <a:endParaRPr sz="2000">
              <a:solidFill>
                <a:schemeClr val="dk1"/>
              </a:solidFill>
              <a:latin typeface="Trebuchet MS"/>
              <a:ea typeface="Trebuchet MS"/>
              <a:cs typeface="Trebuchet MS"/>
              <a:sym typeface="Trebuchet MS"/>
            </a:endParaRPr>
          </a:p>
          <a:p>
            <a:pPr lvl="0" rtl="0">
              <a:spcBef>
                <a:spcPts val="0"/>
              </a:spcBef>
              <a:buNone/>
            </a:pPr>
            <a:r>
              <a:t/>
            </a:r>
            <a:endParaRPr b="1" sz="3600">
              <a:solidFill>
                <a:schemeClr val="dk1"/>
              </a:solidFill>
              <a:latin typeface="Trebuchet MS"/>
              <a:ea typeface="Trebuchet MS"/>
              <a:cs typeface="Trebuchet MS"/>
              <a:sym typeface="Trebuchet MS"/>
            </a:endParaRPr>
          </a:p>
          <a:p>
            <a:pPr lvl="0" rtl="0">
              <a:spcBef>
                <a:spcPts val="600"/>
              </a:spcBef>
              <a:buNone/>
            </a:pPr>
            <a:r>
              <a:rPr b="1" i="1" lang="en" sz="2400">
                <a:solidFill>
                  <a:schemeClr val="dk1"/>
                </a:solidFill>
              </a:rPr>
              <a:t> </a:t>
            </a:r>
            <a:r>
              <a:rPr b="1" i="1" lang="en" sz="3600">
                <a:solidFill>
                  <a:schemeClr val="dk1"/>
                </a:solidFill>
                <a:latin typeface="Calibri"/>
                <a:ea typeface="Calibri"/>
                <a:cs typeface="Calibri"/>
                <a:sym typeface="Calibri"/>
              </a:rPr>
              <a:t>    </a:t>
            </a:r>
            <a:r>
              <a:rPr b="1" i="1" lang="en" sz="3000">
                <a:solidFill>
                  <a:schemeClr val="dk1"/>
                </a:solidFill>
                <a:latin typeface="Calibri"/>
                <a:ea typeface="Calibri"/>
                <a:cs typeface="Calibri"/>
                <a:sym typeface="Calibri"/>
              </a:rPr>
              <a:t>  </a:t>
            </a:r>
          </a:p>
        </p:txBody>
      </p:sp>
      <p:sp>
        <p:nvSpPr>
          <p:cNvPr id="280" name="Shape 280"/>
          <p:cNvSpPr txBox="1"/>
          <p:nvPr/>
        </p:nvSpPr>
        <p:spPr>
          <a:xfrm>
            <a:off x="1662550" y="433350"/>
            <a:ext cx="5666100" cy="599400"/>
          </a:xfrm>
          <a:prstGeom prst="rect">
            <a:avLst/>
          </a:prstGeom>
          <a:noFill/>
          <a:ln>
            <a:noFill/>
          </a:ln>
        </p:spPr>
        <p:txBody>
          <a:bodyPr anchorCtr="0" anchor="t" bIns="91425" lIns="91425" rIns="91425" tIns="91425">
            <a:noAutofit/>
          </a:bodyPr>
          <a:lstStyle/>
          <a:p>
            <a:pPr indent="158750" lvl="0" rtl="0">
              <a:spcBef>
                <a:spcPts val="0"/>
              </a:spcBef>
              <a:buClr>
                <a:schemeClr val="dk1"/>
              </a:buClr>
              <a:buSzPct val="30555"/>
              <a:buFont typeface="Arial"/>
              <a:buNone/>
            </a:pPr>
            <a:r>
              <a:rPr b="1" lang="en" sz="3600">
                <a:solidFill>
                  <a:schemeClr val="dk1"/>
                </a:solidFill>
                <a:latin typeface="Trebuchet MS"/>
                <a:ea typeface="Trebuchet MS"/>
                <a:cs typeface="Trebuchet MS"/>
                <a:sym typeface="Trebuchet MS"/>
              </a:rPr>
              <a:t>2016-2017 School Year</a:t>
            </a:r>
          </a:p>
        </p:txBody>
      </p:sp>
      <p:pic>
        <p:nvPicPr>
          <p:cNvPr id="281" name="Shape 281"/>
          <p:cNvPicPr preferRelativeResize="0"/>
          <p:nvPr/>
        </p:nvPicPr>
        <p:blipFill rotWithShape="1">
          <a:blip r:embed="rId4">
            <a:alphaModFix/>
          </a:blip>
          <a:srcRect b="5397" l="16457" r="0" t="5388"/>
          <a:stretch/>
        </p:blipFill>
        <p:spPr>
          <a:xfrm>
            <a:off x="97800" y="1486299"/>
            <a:ext cx="3447325" cy="491289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6" name="Shape 286"/>
        <p:cNvGrpSpPr/>
        <p:nvPr/>
      </p:nvGrpSpPr>
      <p:grpSpPr>
        <a:xfrm>
          <a:off x="0" y="0"/>
          <a:ext cx="0" cy="0"/>
          <a:chOff x="0" y="0"/>
          <a:chExt cx="0" cy="0"/>
        </a:xfrm>
      </p:grpSpPr>
      <p:pic>
        <p:nvPicPr>
          <p:cNvPr id="287" name="Shape 287"/>
          <p:cNvPicPr preferRelativeResize="0"/>
          <p:nvPr/>
        </p:nvPicPr>
        <p:blipFill>
          <a:blip r:embed="rId3">
            <a:alphaModFix/>
          </a:blip>
          <a:stretch>
            <a:fillRect/>
          </a:stretch>
        </p:blipFill>
        <p:spPr>
          <a:xfrm>
            <a:off x="0" y="267"/>
            <a:ext cx="9143999" cy="6857463"/>
          </a:xfrm>
          <a:prstGeom prst="rect">
            <a:avLst/>
          </a:prstGeom>
          <a:noFill/>
          <a:ln>
            <a:noFill/>
          </a:ln>
        </p:spPr>
      </p:pic>
      <p:sp>
        <p:nvSpPr>
          <p:cNvPr id="288" name="Shape 288"/>
          <p:cNvSpPr txBox="1"/>
          <p:nvPr/>
        </p:nvSpPr>
        <p:spPr>
          <a:xfrm>
            <a:off x="877887" y="3230561"/>
            <a:ext cx="7164386" cy="673099"/>
          </a:xfrm>
          <a:prstGeom prst="rect">
            <a:avLst/>
          </a:prstGeom>
          <a:noFill/>
          <a:ln>
            <a:noFill/>
          </a:ln>
        </p:spPr>
        <p:txBody>
          <a:bodyPr anchorCtr="0" anchor="ctr" bIns="91425" lIns="91425" rIns="91425" tIns="91425">
            <a:noAutofit/>
          </a:bodyPr>
          <a:lstStyle/>
          <a:p>
            <a:pPr indent="228600" lvl="0" marL="0" marR="0" rtl="0" algn="ctr">
              <a:lnSpc>
                <a:spcPct val="100000"/>
              </a:lnSpc>
              <a:spcBef>
                <a:spcPts val="0"/>
              </a:spcBef>
              <a:spcAft>
                <a:spcPts val="0"/>
              </a:spcAft>
              <a:buClr>
                <a:srgbClr val="000000"/>
              </a:buClr>
              <a:buSzPct val="25000"/>
              <a:buFont typeface="Verdana"/>
              <a:buNone/>
            </a:pPr>
            <a:r>
              <a:rPr b="0" i="0" lang="en" sz="4800" u="none" cap="none" strike="noStrike">
                <a:solidFill>
                  <a:srgbClr val="000000"/>
                </a:solidFill>
                <a:latin typeface="Trebuchet MS"/>
                <a:ea typeface="Trebuchet MS"/>
                <a:cs typeface="Trebuchet MS"/>
                <a:sym typeface="Trebuchet MS"/>
              </a:rPr>
              <a:t>Questions?</a:t>
            </a: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3" name="Shape 133"/>
        <p:cNvGrpSpPr/>
        <p:nvPr/>
      </p:nvGrpSpPr>
      <p:grpSpPr>
        <a:xfrm>
          <a:off x="0" y="0"/>
          <a:ext cx="0" cy="0"/>
          <a:chOff x="0" y="0"/>
          <a:chExt cx="0" cy="0"/>
        </a:xfrm>
      </p:grpSpPr>
      <p:pic>
        <p:nvPicPr>
          <p:cNvPr descr="BLueBG.pdf" id="134" name="Shape 134"/>
          <p:cNvPicPr preferRelativeResize="0"/>
          <p:nvPr/>
        </p:nvPicPr>
        <p:blipFill rotWithShape="1">
          <a:blip r:embed="rId3">
            <a:alphaModFix/>
          </a:blip>
          <a:srcRect b="0" l="0" r="0" t="0"/>
          <a:stretch/>
        </p:blipFill>
        <p:spPr>
          <a:xfrm>
            <a:off x="75" y="0"/>
            <a:ext cx="9144000" cy="6858000"/>
          </a:xfrm>
          <a:prstGeom prst="rect">
            <a:avLst/>
          </a:prstGeom>
          <a:noFill/>
          <a:ln>
            <a:noFill/>
          </a:ln>
        </p:spPr>
      </p:pic>
      <p:sp>
        <p:nvSpPr>
          <p:cNvPr id="135" name="Shape 135"/>
          <p:cNvSpPr txBox="1"/>
          <p:nvPr/>
        </p:nvSpPr>
        <p:spPr>
          <a:xfrm>
            <a:off x="685875" y="274738"/>
            <a:ext cx="7772400" cy="1470000"/>
          </a:xfrm>
          <a:prstGeom prst="rect">
            <a:avLst/>
          </a:prstGeom>
          <a:noFill/>
          <a:ln>
            <a:noFill/>
          </a:ln>
        </p:spPr>
        <p:txBody>
          <a:bodyPr anchorCtr="0" anchor="ctr" bIns="45700" lIns="91425" rIns="91425" tIns="45700">
            <a:noAutofit/>
          </a:bodyPr>
          <a:lstStyle/>
          <a:p>
            <a:pPr indent="0" lvl="0" marL="0" marR="0" rtl="0" algn="ctr">
              <a:spcBef>
                <a:spcPts val="0"/>
              </a:spcBef>
              <a:buClr>
                <a:schemeClr val="lt1"/>
              </a:buClr>
              <a:buSzPct val="25000"/>
              <a:buFont typeface="Trebuchet MS"/>
              <a:buNone/>
            </a:pPr>
            <a:r>
              <a:rPr lang="en" sz="6000">
                <a:solidFill>
                  <a:schemeClr val="lt1"/>
                </a:solidFill>
                <a:latin typeface="Trebuchet MS"/>
                <a:ea typeface="Trebuchet MS"/>
                <a:cs typeface="Trebuchet MS"/>
                <a:sym typeface="Trebuchet MS"/>
              </a:rPr>
              <a:t>CICS Irving Park</a:t>
            </a:r>
          </a:p>
        </p:txBody>
      </p:sp>
      <p:sp>
        <p:nvSpPr>
          <p:cNvPr id="136" name="Shape 136"/>
          <p:cNvSpPr txBox="1"/>
          <p:nvPr/>
        </p:nvSpPr>
        <p:spPr>
          <a:xfrm>
            <a:off x="210400" y="1883875"/>
            <a:ext cx="8623200" cy="3401400"/>
          </a:xfrm>
          <a:prstGeom prst="rect">
            <a:avLst/>
          </a:prstGeom>
          <a:noFill/>
          <a:ln>
            <a:noFill/>
          </a:ln>
        </p:spPr>
        <p:txBody>
          <a:bodyPr anchorCtr="0" anchor="t" bIns="45700" lIns="91425" rIns="91425" tIns="45700">
            <a:noAutofit/>
          </a:bodyPr>
          <a:lstStyle/>
          <a:p>
            <a:pPr indent="-381000" lvl="0" marL="457200" rtl="0">
              <a:spcBef>
                <a:spcPts val="600"/>
              </a:spcBef>
              <a:buClr>
                <a:srgbClr val="F3F3F3"/>
              </a:buClr>
              <a:buSzPct val="100000"/>
              <a:buFont typeface="Trebuchet MS"/>
              <a:buChar char="●"/>
            </a:pPr>
            <a:r>
              <a:rPr lang="en" sz="2400">
                <a:solidFill>
                  <a:srgbClr val="F3F3F3"/>
                </a:solidFill>
                <a:latin typeface="Trebuchet MS"/>
                <a:ea typeface="Trebuchet MS"/>
                <a:cs typeface="Trebuchet MS"/>
                <a:sym typeface="Trebuchet MS"/>
              </a:rPr>
              <a:t>Serving 555 Students in Kindergarten through 8th Grade</a:t>
            </a:r>
          </a:p>
          <a:p>
            <a:pPr indent="-381000" lvl="0" marL="457200" rtl="0">
              <a:spcBef>
                <a:spcPts val="600"/>
              </a:spcBef>
              <a:buClr>
                <a:srgbClr val="F3F3F3"/>
              </a:buClr>
              <a:buSzPct val="100000"/>
              <a:buFont typeface="Trebuchet MS"/>
              <a:buChar char="●"/>
            </a:pPr>
            <a:r>
              <a:rPr lang="en" sz="2400">
                <a:solidFill>
                  <a:srgbClr val="F3F3F3"/>
                </a:solidFill>
                <a:latin typeface="Trebuchet MS"/>
                <a:ea typeface="Trebuchet MS"/>
                <a:cs typeface="Trebuchet MS"/>
                <a:sym typeface="Trebuchet MS"/>
              </a:rPr>
              <a:t>56.7% Economically Disadvantaged</a:t>
            </a:r>
          </a:p>
          <a:p>
            <a:pPr indent="-381000" lvl="0" marL="457200" rtl="0">
              <a:spcBef>
                <a:spcPts val="600"/>
              </a:spcBef>
              <a:buClr>
                <a:srgbClr val="F3F3F3"/>
              </a:buClr>
              <a:buSzPct val="100000"/>
              <a:buFont typeface="Trebuchet MS"/>
              <a:buChar char="●"/>
            </a:pPr>
            <a:r>
              <a:rPr lang="en" sz="2400">
                <a:solidFill>
                  <a:srgbClr val="F3F3F3"/>
                </a:solidFill>
                <a:latin typeface="Trebuchet MS"/>
                <a:ea typeface="Trebuchet MS"/>
                <a:cs typeface="Trebuchet MS"/>
                <a:sym typeface="Trebuchet MS"/>
              </a:rPr>
              <a:t>11% Diverse Learners</a:t>
            </a:r>
          </a:p>
          <a:p>
            <a:pPr indent="-381000" lvl="0" marL="457200" rtl="0">
              <a:spcBef>
                <a:spcPts val="600"/>
              </a:spcBef>
              <a:buClr>
                <a:srgbClr val="F3F3F3"/>
              </a:buClr>
              <a:buSzPct val="100000"/>
              <a:buFont typeface="Trebuchet MS"/>
              <a:buChar char="●"/>
            </a:pPr>
            <a:r>
              <a:rPr lang="en" sz="2400">
                <a:solidFill>
                  <a:srgbClr val="F3F3F3"/>
                </a:solidFill>
                <a:latin typeface="Trebuchet MS"/>
                <a:ea typeface="Trebuchet MS"/>
                <a:cs typeface="Trebuchet MS"/>
                <a:sym typeface="Trebuchet MS"/>
              </a:rPr>
              <a:t>15% EL Population</a:t>
            </a:r>
          </a:p>
        </p:txBody>
      </p:sp>
      <p:pic>
        <p:nvPicPr>
          <p:cNvPr id="137" name="Shape 137"/>
          <p:cNvPicPr preferRelativeResize="0"/>
          <p:nvPr/>
        </p:nvPicPr>
        <p:blipFill>
          <a:blip r:embed="rId4">
            <a:alphaModFix amt="8000"/>
          </a:blip>
          <a:stretch>
            <a:fillRect/>
          </a:stretch>
        </p:blipFill>
        <p:spPr>
          <a:xfrm>
            <a:off x="75" y="0"/>
            <a:ext cx="3428999" cy="6857999"/>
          </a:xfrm>
          <a:prstGeom prst="rect">
            <a:avLst/>
          </a:prstGeom>
          <a:noFill/>
          <a:ln>
            <a:noFill/>
          </a:ln>
        </p:spPr>
      </p:pic>
      <p:pic>
        <p:nvPicPr>
          <p:cNvPr descr="Buildingjpg-2486193_p9.jpg" id="138" name="Shape 138"/>
          <p:cNvPicPr preferRelativeResize="0"/>
          <p:nvPr/>
        </p:nvPicPr>
        <p:blipFill>
          <a:blip r:embed="rId5">
            <a:alphaModFix/>
          </a:blip>
          <a:stretch>
            <a:fillRect/>
          </a:stretch>
        </p:blipFill>
        <p:spPr>
          <a:xfrm>
            <a:off x="3498925" y="3672725"/>
            <a:ext cx="5278950" cy="272062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2" name="Shape 142"/>
        <p:cNvGrpSpPr/>
        <p:nvPr/>
      </p:nvGrpSpPr>
      <p:grpSpPr>
        <a:xfrm>
          <a:off x="0" y="0"/>
          <a:ext cx="0" cy="0"/>
          <a:chOff x="0" y="0"/>
          <a:chExt cx="0" cy="0"/>
        </a:xfrm>
      </p:grpSpPr>
      <p:pic>
        <p:nvPicPr>
          <p:cNvPr descr="Footer 2.pdf" id="143" name="Shape 143"/>
          <p:cNvPicPr preferRelativeResize="0"/>
          <p:nvPr/>
        </p:nvPicPr>
        <p:blipFill rotWithShape="1">
          <a:blip r:embed="rId4">
            <a:alphaModFix/>
          </a:blip>
          <a:srcRect b="0" l="0" r="0" t="0"/>
          <a:stretch/>
        </p:blipFill>
        <p:spPr>
          <a:xfrm>
            <a:off x="0" y="0"/>
            <a:ext cx="9144000" cy="6858000"/>
          </a:xfrm>
          <a:prstGeom prst="rect">
            <a:avLst/>
          </a:prstGeom>
          <a:noFill/>
          <a:ln>
            <a:noFill/>
          </a:ln>
        </p:spPr>
      </p:pic>
      <p:sp>
        <p:nvSpPr>
          <p:cNvPr id="144" name="Shape 144"/>
          <p:cNvSpPr txBox="1"/>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spcBef>
                <a:spcPts val="0"/>
              </a:spcBef>
              <a:buClr>
                <a:schemeClr val="dk1"/>
              </a:buClr>
              <a:buSzPct val="25000"/>
              <a:buFont typeface="Trebuchet MS"/>
              <a:buNone/>
            </a:pPr>
            <a:r>
              <a:rPr b="1" lang="en" sz="3600">
                <a:solidFill>
                  <a:schemeClr val="dk1"/>
                </a:solidFill>
                <a:latin typeface="Trebuchet MS"/>
                <a:ea typeface="Trebuchet MS"/>
                <a:cs typeface="Trebuchet MS"/>
                <a:sym typeface="Trebuchet MS"/>
              </a:rPr>
              <a:t>4</a:t>
            </a:r>
            <a:r>
              <a:rPr b="1" lang="en" sz="3600">
                <a:solidFill>
                  <a:schemeClr val="dk1"/>
                </a:solidFill>
                <a:latin typeface="Trebuchet MS"/>
                <a:ea typeface="Trebuchet MS"/>
                <a:cs typeface="Trebuchet MS"/>
                <a:sym typeface="Trebuchet MS"/>
              </a:rPr>
              <a:t> Years Ago...</a:t>
            </a:r>
          </a:p>
        </p:txBody>
      </p:sp>
      <p:sp>
        <p:nvSpPr>
          <p:cNvPr id="145" name="Shape 145"/>
          <p:cNvSpPr txBox="1"/>
          <p:nvPr/>
        </p:nvSpPr>
        <p:spPr>
          <a:xfrm>
            <a:off x="457200" y="1600200"/>
            <a:ext cx="8229600" cy="3448500"/>
          </a:xfrm>
          <a:prstGeom prst="rect">
            <a:avLst/>
          </a:prstGeom>
          <a:noFill/>
          <a:ln>
            <a:noFill/>
          </a:ln>
        </p:spPr>
        <p:txBody>
          <a:bodyPr anchorCtr="0" anchor="t" bIns="45700" lIns="91425" rIns="91425" tIns="45700">
            <a:noAutofit/>
          </a:bodyPr>
          <a:lstStyle/>
          <a:p>
            <a:pPr lvl="0" rtl="0">
              <a:spcBef>
                <a:spcPts val="600"/>
              </a:spcBef>
              <a:buClr>
                <a:schemeClr val="dk1"/>
              </a:buClr>
              <a:buSzPct val="55000"/>
              <a:buFont typeface="Arial"/>
              <a:buNone/>
            </a:pPr>
            <a:r>
              <a:rPr lang="en" sz="2000">
                <a:solidFill>
                  <a:schemeClr val="dk1"/>
                </a:solidFill>
                <a:latin typeface="Trebuchet MS"/>
                <a:ea typeface="Trebuchet MS"/>
                <a:cs typeface="Trebuchet MS"/>
                <a:sym typeface="Trebuchet MS"/>
              </a:rPr>
              <a:t>Distinctive Schools took over CICS Irving Park as the new management organization.  What we saw on paper was vastly different from what we saw in classrooms.</a:t>
            </a:r>
          </a:p>
          <a:p>
            <a:pPr indent="-355600" lvl="0" marL="457200" rtl="0">
              <a:spcBef>
                <a:spcPts val="600"/>
              </a:spcBef>
              <a:buClr>
                <a:schemeClr val="dk1"/>
              </a:buClr>
              <a:buSzPct val="100000"/>
              <a:buFont typeface="Trebuchet MS"/>
              <a:buChar char="●"/>
            </a:pPr>
            <a:r>
              <a:rPr lang="en" sz="2000">
                <a:solidFill>
                  <a:schemeClr val="dk1"/>
                </a:solidFill>
                <a:latin typeface="Trebuchet MS"/>
                <a:ea typeface="Trebuchet MS"/>
                <a:cs typeface="Trebuchet MS"/>
                <a:sym typeface="Trebuchet MS"/>
              </a:rPr>
              <a:t>On paper, CICS Irving Park was one of the highest performing schools in the City of Chicago. High test scores and high levels of teacher and parent satisfaction were reported.</a:t>
            </a:r>
          </a:p>
          <a:p>
            <a:pPr indent="-355600" lvl="0" marL="457200" rtl="0">
              <a:spcBef>
                <a:spcPts val="600"/>
              </a:spcBef>
              <a:buClr>
                <a:schemeClr val="dk1"/>
              </a:buClr>
              <a:buSzPct val="100000"/>
              <a:buFont typeface="Trebuchet MS"/>
              <a:buChar char="●"/>
            </a:pPr>
            <a:r>
              <a:rPr lang="en" sz="2000">
                <a:solidFill>
                  <a:schemeClr val="dk1"/>
                </a:solidFill>
                <a:latin typeface="Trebuchet MS"/>
                <a:ea typeface="Trebuchet MS"/>
                <a:cs typeface="Trebuchet MS"/>
                <a:sym typeface="Trebuchet MS"/>
              </a:rPr>
              <a:t>What we saw in classrooms was students in rows doing worksheets, teachers in front of the room lecturing.</a:t>
            </a:r>
          </a:p>
          <a:p>
            <a:pPr indent="-355600" lvl="0" marL="457200" rtl="0">
              <a:spcBef>
                <a:spcPts val="600"/>
              </a:spcBef>
              <a:buClr>
                <a:schemeClr val="dk1"/>
              </a:buClr>
              <a:buSzPct val="100000"/>
              <a:buFont typeface="Trebuchet MS"/>
              <a:buChar char="●"/>
            </a:pPr>
            <a:r>
              <a:rPr lang="en" sz="2000">
                <a:solidFill>
                  <a:schemeClr val="dk1"/>
                </a:solidFill>
                <a:latin typeface="Trebuchet MS"/>
                <a:ea typeface="Trebuchet MS"/>
                <a:cs typeface="Trebuchet MS"/>
                <a:sym typeface="Trebuchet MS"/>
              </a:rPr>
              <a:t>Students were compliant, but not engaged in learning.</a:t>
            </a:r>
          </a:p>
          <a:p>
            <a:pPr lvl="0" rtl="0">
              <a:spcBef>
                <a:spcPts val="600"/>
              </a:spcBef>
              <a:buClr>
                <a:schemeClr val="dk1"/>
              </a:buClr>
              <a:buFont typeface="Arial"/>
              <a:buNone/>
            </a:pPr>
            <a:r>
              <a:t/>
            </a:r>
            <a:endParaRPr sz="2000">
              <a:solidFill>
                <a:schemeClr val="dk1"/>
              </a:solidFill>
              <a:latin typeface="Calibri"/>
              <a:ea typeface="Calibri"/>
              <a:cs typeface="Calibri"/>
              <a:sym typeface="Calibri"/>
            </a:endParaRPr>
          </a:p>
          <a:p>
            <a:pPr lvl="0" rtl="0">
              <a:spcBef>
                <a:spcPts val="600"/>
              </a:spcBef>
              <a:buClr>
                <a:schemeClr val="dk1"/>
              </a:buClr>
              <a:buSzPct val="55000"/>
              <a:buFont typeface="Arial"/>
              <a:buNone/>
            </a:pPr>
            <a:r>
              <a:rPr lang="en" sz="2000">
                <a:solidFill>
                  <a:schemeClr val="dk1"/>
                </a:solidFill>
                <a:latin typeface="Trebuchet MS"/>
                <a:ea typeface="Trebuchet MS"/>
                <a:cs typeface="Trebuchet MS"/>
                <a:sym typeface="Trebuchet MS"/>
              </a:rPr>
              <a:t>We partnered with the Chicago Public Education Fund &amp;  LEAP Innovations in Chicago as we started our journey toward personalized learning.</a:t>
            </a:r>
          </a:p>
          <a:p>
            <a:pPr indent="0" lvl="0" marL="0" marR="0" rtl="0" algn="l">
              <a:spcBef>
                <a:spcPts val="640"/>
              </a:spcBef>
              <a:buClr>
                <a:srgbClr val="888888"/>
              </a:buClr>
              <a:buFont typeface="Arial"/>
              <a:buNone/>
            </a:pPr>
            <a:r>
              <a:t/>
            </a:r>
            <a:endParaRPr sz="3200">
              <a:solidFill>
                <a:srgbClr val="888888"/>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9" name="Shape 149"/>
        <p:cNvGrpSpPr/>
        <p:nvPr/>
      </p:nvGrpSpPr>
      <p:grpSpPr>
        <a:xfrm>
          <a:off x="0" y="0"/>
          <a:ext cx="0" cy="0"/>
          <a:chOff x="0" y="0"/>
          <a:chExt cx="0" cy="0"/>
        </a:xfrm>
      </p:grpSpPr>
      <p:pic>
        <p:nvPicPr>
          <p:cNvPr descr="Footer 4.pdf" id="150" name="Shape 150"/>
          <p:cNvPicPr preferRelativeResize="0"/>
          <p:nvPr/>
        </p:nvPicPr>
        <p:blipFill rotWithShape="1">
          <a:blip r:embed="rId3">
            <a:alphaModFix/>
          </a:blip>
          <a:srcRect b="0" l="0" r="0" t="0"/>
          <a:stretch/>
        </p:blipFill>
        <p:spPr>
          <a:xfrm>
            <a:off x="0" y="0"/>
            <a:ext cx="9144000" cy="6858000"/>
          </a:xfrm>
          <a:prstGeom prst="rect">
            <a:avLst/>
          </a:prstGeom>
          <a:noFill/>
          <a:ln>
            <a:noFill/>
          </a:ln>
        </p:spPr>
      </p:pic>
      <p:sp>
        <p:nvSpPr>
          <p:cNvPr id="151" name="Shape 151"/>
          <p:cNvSpPr txBox="1"/>
          <p:nvPr/>
        </p:nvSpPr>
        <p:spPr>
          <a:xfrm>
            <a:off x="195600" y="274650"/>
            <a:ext cx="8789400" cy="1143000"/>
          </a:xfrm>
          <a:prstGeom prst="rect">
            <a:avLst/>
          </a:prstGeom>
          <a:noFill/>
          <a:ln>
            <a:noFill/>
          </a:ln>
        </p:spPr>
        <p:txBody>
          <a:bodyPr anchorCtr="0" anchor="ctr" bIns="45700" lIns="91425" rIns="91425" tIns="45700">
            <a:noAutofit/>
          </a:bodyPr>
          <a:lstStyle/>
          <a:p>
            <a:pPr indent="228600" lvl="0" rtl="0" algn="ctr">
              <a:spcBef>
                <a:spcPts val="0"/>
              </a:spcBef>
              <a:buClr>
                <a:schemeClr val="dk1"/>
              </a:buClr>
              <a:buSzPct val="25000"/>
              <a:buFont typeface="Verdana"/>
              <a:buNone/>
            </a:pPr>
            <a:r>
              <a:rPr b="1" lang="en" sz="3600">
                <a:solidFill>
                  <a:schemeClr val="dk1"/>
                </a:solidFill>
                <a:latin typeface="Trebuchet MS"/>
                <a:ea typeface="Trebuchet MS"/>
                <a:cs typeface="Trebuchet MS"/>
                <a:sym typeface="Trebuchet MS"/>
              </a:rPr>
              <a:t>Recognizing This, </a:t>
            </a:r>
          </a:p>
          <a:p>
            <a:pPr indent="228600" lvl="0" rtl="0" algn="ctr">
              <a:spcBef>
                <a:spcPts val="0"/>
              </a:spcBef>
              <a:buClr>
                <a:schemeClr val="dk1"/>
              </a:buClr>
              <a:buSzPct val="25000"/>
              <a:buFont typeface="Verdana"/>
              <a:buNone/>
            </a:pPr>
            <a:r>
              <a:rPr b="1" lang="en" sz="3600">
                <a:solidFill>
                  <a:schemeClr val="dk1"/>
                </a:solidFill>
                <a:latin typeface="Trebuchet MS"/>
                <a:ea typeface="Trebuchet MS"/>
                <a:cs typeface="Trebuchet MS"/>
                <a:sym typeface="Trebuchet MS"/>
              </a:rPr>
              <a:t>We Asked the Question:</a:t>
            </a:r>
          </a:p>
        </p:txBody>
      </p:sp>
      <p:sp>
        <p:nvSpPr>
          <p:cNvPr id="152" name="Shape 152"/>
          <p:cNvSpPr txBox="1"/>
          <p:nvPr/>
        </p:nvSpPr>
        <p:spPr>
          <a:xfrm>
            <a:off x="457200" y="1600199"/>
            <a:ext cx="8229600" cy="4653600"/>
          </a:xfrm>
          <a:prstGeom prst="rect">
            <a:avLst/>
          </a:prstGeom>
          <a:noFill/>
          <a:ln>
            <a:noFill/>
          </a:ln>
        </p:spPr>
        <p:txBody>
          <a:bodyPr anchorCtr="0" anchor="t" bIns="45700" lIns="91425" rIns="91425" tIns="45700">
            <a:noAutofit/>
          </a:bodyPr>
          <a:lstStyle/>
          <a:p>
            <a:pPr indent="-381000" lvl="0" marL="457200" rtl="0">
              <a:spcBef>
                <a:spcPts val="600"/>
              </a:spcBef>
              <a:buClr>
                <a:schemeClr val="dk1"/>
              </a:buClr>
              <a:buSzPct val="100000"/>
              <a:buFont typeface="Trebuchet MS"/>
              <a:buChar char="●"/>
            </a:pPr>
            <a:r>
              <a:rPr lang="en" sz="2400">
                <a:solidFill>
                  <a:schemeClr val="dk1"/>
                </a:solidFill>
                <a:latin typeface="Trebuchet MS"/>
                <a:ea typeface="Trebuchet MS"/>
                <a:cs typeface="Trebuchet MS"/>
                <a:sym typeface="Trebuchet MS"/>
              </a:rPr>
              <a:t>“How do you ask a successful school community to significantly reimagine the learning experience for all it’s students and stakeholders, when the school is already getting strong results on standardized tests that are widely publicized?”</a:t>
            </a:r>
          </a:p>
          <a:p>
            <a:pPr lvl="0" rtl="0">
              <a:spcBef>
                <a:spcPts val="600"/>
              </a:spcBef>
              <a:buNone/>
            </a:pPr>
            <a:r>
              <a:t/>
            </a:r>
            <a:endParaRPr sz="2400">
              <a:solidFill>
                <a:schemeClr val="dk1"/>
              </a:solidFill>
              <a:latin typeface="Trebuchet MS"/>
              <a:ea typeface="Trebuchet MS"/>
              <a:cs typeface="Trebuchet MS"/>
              <a:sym typeface="Trebuchet MS"/>
            </a:endParaRPr>
          </a:p>
          <a:p>
            <a:pPr indent="-381000" lvl="0" marL="457200" rtl="0">
              <a:spcBef>
                <a:spcPts val="600"/>
              </a:spcBef>
              <a:buClr>
                <a:schemeClr val="dk1"/>
              </a:buClr>
              <a:buSzPct val="100000"/>
              <a:buFont typeface="Trebuchet MS"/>
              <a:buChar char="●"/>
            </a:pPr>
            <a:r>
              <a:rPr lang="en" sz="2400">
                <a:solidFill>
                  <a:schemeClr val="dk1"/>
                </a:solidFill>
                <a:latin typeface="Trebuchet MS"/>
                <a:ea typeface="Trebuchet MS"/>
                <a:cs typeface="Trebuchet MS"/>
                <a:sym typeface="Trebuchet MS"/>
              </a:rPr>
              <a:t>The bottom line was that while this “old school” model was working for some students, it wasn’t working for all students.</a:t>
            </a: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6" name="Shape 156"/>
        <p:cNvGrpSpPr/>
        <p:nvPr/>
      </p:nvGrpSpPr>
      <p:grpSpPr>
        <a:xfrm>
          <a:off x="0" y="0"/>
          <a:ext cx="0" cy="0"/>
          <a:chOff x="0" y="0"/>
          <a:chExt cx="0" cy="0"/>
        </a:xfrm>
      </p:grpSpPr>
      <p:pic>
        <p:nvPicPr>
          <p:cNvPr descr="Footer 2.pdf" id="157" name="Shape 157"/>
          <p:cNvPicPr preferRelativeResize="0"/>
          <p:nvPr/>
        </p:nvPicPr>
        <p:blipFill rotWithShape="1">
          <a:blip r:embed="rId3">
            <a:alphaModFix/>
          </a:blip>
          <a:srcRect b="0" l="0" r="0" t="0"/>
          <a:stretch/>
        </p:blipFill>
        <p:spPr>
          <a:xfrm>
            <a:off x="0" y="0"/>
            <a:ext cx="9144000" cy="6858000"/>
          </a:xfrm>
          <a:prstGeom prst="rect">
            <a:avLst/>
          </a:prstGeom>
          <a:noFill/>
          <a:ln>
            <a:noFill/>
          </a:ln>
        </p:spPr>
      </p:pic>
      <p:sp>
        <p:nvSpPr>
          <p:cNvPr id="158" name="Shape 158"/>
          <p:cNvSpPr txBox="1"/>
          <p:nvPr/>
        </p:nvSpPr>
        <p:spPr>
          <a:xfrm>
            <a:off x="243225" y="71375"/>
            <a:ext cx="8654400" cy="1143000"/>
          </a:xfrm>
          <a:prstGeom prst="rect">
            <a:avLst/>
          </a:prstGeom>
          <a:noFill/>
          <a:ln>
            <a:noFill/>
          </a:ln>
        </p:spPr>
        <p:txBody>
          <a:bodyPr anchorCtr="0" anchor="ctr" bIns="45700" lIns="91425" rIns="91425" tIns="45700">
            <a:noAutofit/>
          </a:bodyPr>
          <a:lstStyle/>
          <a:p>
            <a:pPr indent="228600" lvl="0" rtl="0" algn="ctr">
              <a:spcBef>
                <a:spcPts val="0"/>
              </a:spcBef>
              <a:buClr>
                <a:schemeClr val="dk1"/>
              </a:buClr>
              <a:buSzPct val="25000"/>
              <a:buFont typeface="Verdana"/>
              <a:buNone/>
            </a:pPr>
            <a:r>
              <a:rPr b="1" lang="en" sz="3600">
                <a:solidFill>
                  <a:schemeClr val="dk1"/>
                </a:solidFill>
                <a:latin typeface="Trebuchet MS"/>
                <a:ea typeface="Trebuchet MS"/>
                <a:cs typeface="Trebuchet MS"/>
                <a:sym typeface="Trebuchet MS"/>
              </a:rPr>
              <a:t>Pilot with </a:t>
            </a:r>
            <a:r>
              <a:rPr b="1" lang="en" sz="3600">
                <a:solidFill>
                  <a:schemeClr val="dk1"/>
                </a:solidFill>
                <a:latin typeface="Trebuchet MS"/>
                <a:ea typeface="Trebuchet MS"/>
                <a:cs typeface="Trebuchet MS"/>
                <a:sym typeface="Trebuchet MS"/>
              </a:rPr>
              <a:t>3rd &amp; 4th Grade Students</a:t>
            </a:r>
          </a:p>
        </p:txBody>
      </p:sp>
      <p:sp>
        <p:nvSpPr>
          <p:cNvPr id="159" name="Shape 159"/>
          <p:cNvSpPr txBox="1"/>
          <p:nvPr/>
        </p:nvSpPr>
        <p:spPr>
          <a:xfrm>
            <a:off x="243225" y="1311350"/>
            <a:ext cx="4497600" cy="5001000"/>
          </a:xfrm>
          <a:prstGeom prst="rect">
            <a:avLst/>
          </a:prstGeom>
          <a:noFill/>
          <a:ln>
            <a:noFill/>
          </a:ln>
        </p:spPr>
        <p:txBody>
          <a:bodyPr anchorCtr="0" anchor="t" bIns="45700" lIns="91425" rIns="91425" tIns="45700">
            <a:noAutofit/>
          </a:bodyPr>
          <a:lstStyle/>
          <a:p>
            <a:pPr indent="-381000" lvl="0" marL="457200" rtl="0">
              <a:spcBef>
                <a:spcPts val="600"/>
              </a:spcBef>
              <a:buClr>
                <a:schemeClr val="dk1"/>
              </a:buClr>
              <a:buSzPct val="100000"/>
              <a:buFont typeface="Trebuchet MS"/>
              <a:buChar char="➔"/>
            </a:pPr>
            <a:r>
              <a:rPr lang="en" sz="2400">
                <a:solidFill>
                  <a:schemeClr val="dk1"/>
                </a:solidFill>
                <a:latin typeface="Trebuchet MS"/>
                <a:ea typeface="Trebuchet MS"/>
                <a:cs typeface="Trebuchet MS"/>
                <a:sym typeface="Trebuchet MS"/>
              </a:rPr>
              <a:t>Two lowest grade levels in academic attainment and in year-to-year growth</a:t>
            </a:r>
          </a:p>
          <a:p>
            <a:pPr lvl="0" rtl="0">
              <a:spcBef>
                <a:spcPts val="600"/>
              </a:spcBef>
              <a:buNone/>
            </a:pPr>
            <a:r>
              <a:t/>
            </a:r>
            <a:endParaRPr sz="2400">
              <a:solidFill>
                <a:schemeClr val="dk1"/>
              </a:solidFill>
              <a:latin typeface="Trebuchet MS"/>
              <a:ea typeface="Trebuchet MS"/>
              <a:cs typeface="Trebuchet MS"/>
              <a:sym typeface="Trebuchet MS"/>
            </a:endParaRPr>
          </a:p>
          <a:p>
            <a:pPr indent="-381000" lvl="0" marL="457200" rtl="0">
              <a:spcBef>
                <a:spcPts val="600"/>
              </a:spcBef>
              <a:buClr>
                <a:schemeClr val="dk1"/>
              </a:buClr>
              <a:buSzPct val="100000"/>
              <a:buFont typeface="Trebuchet MS"/>
              <a:buChar char="➔"/>
            </a:pPr>
            <a:r>
              <a:rPr lang="en" sz="2400">
                <a:solidFill>
                  <a:schemeClr val="dk1"/>
                </a:solidFill>
                <a:latin typeface="Trebuchet MS"/>
                <a:ea typeface="Trebuchet MS"/>
                <a:cs typeface="Trebuchet MS"/>
                <a:sym typeface="Trebuchet MS"/>
              </a:rPr>
              <a:t>Huge range of academic needs</a:t>
            </a:r>
          </a:p>
          <a:p>
            <a:pPr lvl="0" rtl="0">
              <a:spcBef>
                <a:spcPts val="600"/>
              </a:spcBef>
              <a:buNone/>
            </a:pPr>
            <a:r>
              <a:t/>
            </a:r>
            <a:endParaRPr sz="2400">
              <a:solidFill>
                <a:schemeClr val="dk1"/>
              </a:solidFill>
              <a:latin typeface="Trebuchet MS"/>
              <a:ea typeface="Trebuchet MS"/>
              <a:cs typeface="Trebuchet MS"/>
              <a:sym typeface="Trebuchet MS"/>
            </a:endParaRPr>
          </a:p>
          <a:p>
            <a:pPr indent="-381000" lvl="0" marL="457200" rtl="0">
              <a:spcBef>
                <a:spcPts val="600"/>
              </a:spcBef>
              <a:buClr>
                <a:schemeClr val="dk1"/>
              </a:buClr>
              <a:buSzPct val="100000"/>
              <a:buFont typeface="Trebuchet MS"/>
              <a:buChar char="➔"/>
            </a:pPr>
            <a:r>
              <a:rPr lang="en" sz="2400">
                <a:solidFill>
                  <a:schemeClr val="dk1"/>
                </a:solidFill>
                <a:latin typeface="Trebuchet MS"/>
                <a:ea typeface="Trebuchet MS"/>
                <a:cs typeface="Trebuchet MS"/>
                <a:sym typeface="Trebuchet MS"/>
              </a:rPr>
              <a:t>Third grade represented over 50% of behavior referrals and suspensions in the building</a:t>
            </a:r>
          </a:p>
          <a:p>
            <a:pPr indent="0" lvl="0" marL="0" marR="0" rtl="0" algn="l">
              <a:spcBef>
                <a:spcPts val="640"/>
              </a:spcBef>
              <a:buClr>
                <a:srgbClr val="888888"/>
              </a:buClr>
              <a:buFont typeface="Arial"/>
              <a:buNone/>
            </a:pPr>
            <a:r>
              <a:t/>
            </a:r>
            <a:endParaRPr sz="3200">
              <a:solidFill>
                <a:srgbClr val="888888"/>
              </a:solidFill>
              <a:latin typeface="Calibri"/>
              <a:ea typeface="Calibri"/>
              <a:cs typeface="Calibri"/>
              <a:sym typeface="Calibri"/>
            </a:endParaRPr>
          </a:p>
        </p:txBody>
      </p:sp>
      <p:pic>
        <p:nvPicPr>
          <p:cNvPr id="160" name="Shape 160"/>
          <p:cNvPicPr preferRelativeResize="0"/>
          <p:nvPr/>
        </p:nvPicPr>
        <p:blipFill>
          <a:blip r:embed="rId4">
            <a:alphaModFix/>
          </a:blip>
          <a:stretch>
            <a:fillRect/>
          </a:stretch>
        </p:blipFill>
        <p:spPr>
          <a:xfrm>
            <a:off x="5129625" y="1214362"/>
            <a:ext cx="3696549" cy="493292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4" name="Shape 164"/>
        <p:cNvGrpSpPr/>
        <p:nvPr/>
      </p:nvGrpSpPr>
      <p:grpSpPr>
        <a:xfrm>
          <a:off x="0" y="0"/>
          <a:ext cx="0" cy="0"/>
          <a:chOff x="0" y="0"/>
          <a:chExt cx="0" cy="0"/>
        </a:xfrm>
      </p:grpSpPr>
      <p:pic>
        <p:nvPicPr>
          <p:cNvPr descr="Footer 3.pdf" id="165" name="Shape 165"/>
          <p:cNvPicPr preferRelativeResize="0"/>
          <p:nvPr/>
        </p:nvPicPr>
        <p:blipFill rotWithShape="1">
          <a:blip r:embed="rId3">
            <a:alphaModFix/>
          </a:blip>
          <a:srcRect b="0" l="0" r="0" t="0"/>
          <a:stretch/>
        </p:blipFill>
        <p:spPr>
          <a:xfrm>
            <a:off x="0" y="0"/>
            <a:ext cx="9144000" cy="6858000"/>
          </a:xfrm>
          <a:prstGeom prst="rect">
            <a:avLst/>
          </a:prstGeom>
          <a:noFill/>
          <a:ln>
            <a:noFill/>
          </a:ln>
        </p:spPr>
      </p:pic>
      <p:sp>
        <p:nvSpPr>
          <p:cNvPr id="166" name="Shape 166"/>
          <p:cNvSpPr txBox="1"/>
          <p:nvPr/>
        </p:nvSpPr>
        <p:spPr>
          <a:xfrm>
            <a:off x="168325" y="61350"/>
            <a:ext cx="9350100" cy="1143000"/>
          </a:xfrm>
          <a:prstGeom prst="rect">
            <a:avLst/>
          </a:prstGeom>
          <a:noFill/>
          <a:ln>
            <a:noFill/>
          </a:ln>
        </p:spPr>
        <p:txBody>
          <a:bodyPr anchorCtr="0" anchor="ctr" bIns="45700" lIns="91425" rIns="91425" tIns="45700">
            <a:noAutofit/>
          </a:bodyPr>
          <a:lstStyle/>
          <a:p>
            <a:pPr indent="228600" lvl="0" rtl="0" algn="ctr">
              <a:spcBef>
                <a:spcPts val="0"/>
              </a:spcBef>
              <a:buClr>
                <a:schemeClr val="dk1"/>
              </a:buClr>
              <a:buSzPct val="25000"/>
              <a:buFont typeface="Verdana"/>
              <a:buNone/>
            </a:pPr>
            <a:r>
              <a:rPr b="1" lang="en" sz="3600">
                <a:solidFill>
                  <a:schemeClr val="dk1"/>
                </a:solidFill>
                <a:latin typeface="Trebuchet MS"/>
                <a:ea typeface="Trebuchet MS"/>
                <a:cs typeface="Trebuchet MS"/>
                <a:sym typeface="Trebuchet MS"/>
              </a:rPr>
              <a:t>Our Traditional School Model </a:t>
            </a:r>
          </a:p>
          <a:p>
            <a:pPr indent="228600" lvl="0" rtl="0" algn="ctr">
              <a:spcBef>
                <a:spcPts val="0"/>
              </a:spcBef>
              <a:buClr>
                <a:schemeClr val="dk1"/>
              </a:buClr>
              <a:buSzPct val="25000"/>
              <a:buFont typeface="Verdana"/>
              <a:buNone/>
            </a:pPr>
            <a:r>
              <a:rPr b="1" lang="en" sz="3600">
                <a:solidFill>
                  <a:schemeClr val="dk1"/>
                </a:solidFill>
                <a:latin typeface="Trebuchet MS"/>
                <a:ea typeface="Trebuchet MS"/>
                <a:cs typeface="Trebuchet MS"/>
                <a:sym typeface="Trebuchet MS"/>
              </a:rPr>
              <a:t>Was Failing These Students</a:t>
            </a:r>
          </a:p>
        </p:txBody>
      </p:sp>
      <p:sp>
        <p:nvSpPr>
          <p:cNvPr id="167" name="Shape 167"/>
          <p:cNvSpPr txBox="1"/>
          <p:nvPr/>
        </p:nvSpPr>
        <p:spPr>
          <a:xfrm>
            <a:off x="103425" y="1204350"/>
            <a:ext cx="4739700" cy="4883400"/>
          </a:xfrm>
          <a:prstGeom prst="rect">
            <a:avLst/>
          </a:prstGeom>
          <a:noFill/>
          <a:ln>
            <a:noFill/>
          </a:ln>
        </p:spPr>
        <p:txBody>
          <a:bodyPr anchorCtr="0" anchor="ctr" bIns="91425" lIns="91425" rIns="91425" tIns="91425">
            <a:noAutofit/>
          </a:bodyPr>
          <a:lstStyle/>
          <a:p>
            <a:pPr lvl="0" rtl="0">
              <a:spcBef>
                <a:spcPts val="600"/>
              </a:spcBef>
              <a:buNone/>
            </a:pPr>
            <a:r>
              <a:t/>
            </a:r>
            <a:endParaRPr sz="2000">
              <a:solidFill>
                <a:schemeClr val="dk1"/>
              </a:solidFill>
              <a:latin typeface="Trebuchet MS"/>
              <a:ea typeface="Trebuchet MS"/>
              <a:cs typeface="Trebuchet MS"/>
              <a:sym typeface="Trebuchet MS"/>
            </a:endParaRPr>
          </a:p>
          <a:p>
            <a:pPr lvl="0" rtl="0">
              <a:spcBef>
                <a:spcPts val="600"/>
              </a:spcBef>
              <a:buNone/>
            </a:pPr>
            <a:r>
              <a:rPr lang="en" sz="2000">
                <a:solidFill>
                  <a:schemeClr val="dk1"/>
                </a:solidFill>
                <a:latin typeface="Trebuchet MS"/>
                <a:ea typeface="Trebuchet MS"/>
                <a:cs typeface="Trebuchet MS"/>
                <a:sym typeface="Trebuchet MS"/>
              </a:rPr>
              <a:t>We decided to change the way that school works for these students </a:t>
            </a:r>
          </a:p>
          <a:p>
            <a:pPr lvl="0" rtl="0">
              <a:spcBef>
                <a:spcPts val="600"/>
              </a:spcBef>
              <a:buNone/>
            </a:pPr>
            <a:r>
              <a:t/>
            </a:r>
            <a:endParaRPr sz="2000">
              <a:solidFill>
                <a:schemeClr val="dk1"/>
              </a:solidFill>
              <a:latin typeface="Trebuchet MS"/>
              <a:ea typeface="Trebuchet MS"/>
              <a:cs typeface="Trebuchet MS"/>
              <a:sym typeface="Trebuchet MS"/>
            </a:endParaRPr>
          </a:p>
          <a:p>
            <a:pPr indent="-355600" lvl="0" marL="457200" rtl="0">
              <a:spcBef>
                <a:spcPts val="600"/>
              </a:spcBef>
              <a:buClr>
                <a:schemeClr val="dk1"/>
              </a:buClr>
              <a:buSzPct val="100000"/>
              <a:buFont typeface="Trebuchet MS"/>
              <a:buChar char="➔"/>
            </a:pPr>
            <a:r>
              <a:rPr lang="en" sz="2000">
                <a:solidFill>
                  <a:schemeClr val="dk1"/>
                </a:solidFill>
                <a:latin typeface="Trebuchet MS"/>
                <a:ea typeface="Trebuchet MS"/>
                <a:cs typeface="Trebuchet MS"/>
                <a:sym typeface="Trebuchet MS"/>
              </a:rPr>
              <a:t>We worked on empathy activities with students - what did they want school to look like, feel like and what did they need to feel excited about learning?</a:t>
            </a:r>
          </a:p>
          <a:p>
            <a:pPr lvl="0" rtl="0">
              <a:spcBef>
                <a:spcPts val="600"/>
              </a:spcBef>
              <a:buNone/>
            </a:pPr>
            <a:r>
              <a:t/>
            </a:r>
            <a:endParaRPr sz="2000">
              <a:solidFill>
                <a:schemeClr val="dk1"/>
              </a:solidFill>
              <a:latin typeface="Trebuchet MS"/>
              <a:ea typeface="Trebuchet MS"/>
              <a:cs typeface="Trebuchet MS"/>
              <a:sym typeface="Trebuchet MS"/>
            </a:endParaRPr>
          </a:p>
          <a:p>
            <a:pPr indent="-355600" lvl="0" marL="457200" rtl="0">
              <a:spcBef>
                <a:spcPts val="600"/>
              </a:spcBef>
              <a:buClr>
                <a:schemeClr val="dk1"/>
              </a:buClr>
              <a:buSzPct val="100000"/>
              <a:buFont typeface="Trebuchet MS"/>
              <a:buChar char="➔"/>
            </a:pPr>
            <a:r>
              <a:rPr lang="en" sz="2000">
                <a:solidFill>
                  <a:schemeClr val="dk1"/>
                </a:solidFill>
                <a:latin typeface="Trebuchet MS"/>
                <a:ea typeface="Trebuchet MS"/>
                <a:cs typeface="Trebuchet MS"/>
                <a:sym typeface="Trebuchet MS"/>
              </a:rPr>
              <a:t>We redesigned their entire classroom experience</a:t>
            </a:r>
          </a:p>
          <a:p>
            <a:pPr lvl="0" rtl="0">
              <a:spcBef>
                <a:spcPts val="600"/>
              </a:spcBef>
              <a:buNone/>
            </a:pPr>
            <a:r>
              <a:t/>
            </a:r>
            <a:endParaRPr sz="2000">
              <a:solidFill>
                <a:schemeClr val="dk1"/>
              </a:solidFill>
              <a:latin typeface="Trebuchet MS"/>
              <a:ea typeface="Trebuchet MS"/>
              <a:cs typeface="Trebuchet MS"/>
              <a:sym typeface="Trebuchet MS"/>
            </a:endParaRPr>
          </a:p>
          <a:p>
            <a:pPr indent="-355600" lvl="0" marL="457200" rtl="0">
              <a:spcBef>
                <a:spcPts val="600"/>
              </a:spcBef>
              <a:buClr>
                <a:schemeClr val="dk1"/>
              </a:buClr>
              <a:buSzPct val="100000"/>
              <a:buFont typeface="Trebuchet MS"/>
              <a:buChar char="➔"/>
            </a:pPr>
            <a:r>
              <a:rPr lang="en" sz="2000">
                <a:solidFill>
                  <a:schemeClr val="dk1"/>
                </a:solidFill>
                <a:latin typeface="Trebuchet MS"/>
                <a:ea typeface="Trebuchet MS"/>
                <a:cs typeface="Trebuchet MS"/>
                <a:sym typeface="Trebuchet MS"/>
              </a:rPr>
              <a:t>We focused on blending high quality instruction with technology based programs &amp; projects</a:t>
            </a:r>
          </a:p>
        </p:txBody>
      </p:sp>
      <p:pic>
        <p:nvPicPr>
          <p:cNvPr id="168" name="Shape 168"/>
          <p:cNvPicPr preferRelativeResize="0"/>
          <p:nvPr/>
        </p:nvPicPr>
        <p:blipFill>
          <a:blip r:embed="rId4">
            <a:alphaModFix/>
          </a:blip>
          <a:stretch>
            <a:fillRect/>
          </a:stretch>
        </p:blipFill>
        <p:spPr>
          <a:xfrm>
            <a:off x="4843125" y="2054650"/>
            <a:ext cx="4135175" cy="2577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2" name="Shape 172"/>
        <p:cNvGrpSpPr/>
        <p:nvPr/>
      </p:nvGrpSpPr>
      <p:grpSpPr>
        <a:xfrm>
          <a:off x="0" y="0"/>
          <a:ext cx="0" cy="0"/>
          <a:chOff x="0" y="0"/>
          <a:chExt cx="0" cy="0"/>
        </a:xfrm>
      </p:grpSpPr>
      <p:pic>
        <p:nvPicPr>
          <p:cNvPr descr="Footer 3.pdf" id="173" name="Shape 173"/>
          <p:cNvPicPr preferRelativeResize="0"/>
          <p:nvPr/>
        </p:nvPicPr>
        <p:blipFill rotWithShape="1">
          <a:blip r:embed="rId3">
            <a:alphaModFix/>
          </a:blip>
          <a:srcRect b="0" l="0" r="0" t="0"/>
          <a:stretch/>
        </p:blipFill>
        <p:spPr>
          <a:xfrm>
            <a:off x="0" y="0"/>
            <a:ext cx="9144000" cy="6858000"/>
          </a:xfrm>
          <a:prstGeom prst="rect">
            <a:avLst/>
          </a:prstGeom>
          <a:noFill/>
          <a:ln>
            <a:noFill/>
          </a:ln>
        </p:spPr>
      </p:pic>
      <p:sp>
        <p:nvSpPr>
          <p:cNvPr id="174" name="Shape 174"/>
          <p:cNvSpPr txBox="1"/>
          <p:nvPr/>
        </p:nvSpPr>
        <p:spPr>
          <a:xfrm>
            <a:off x="348450" y="108700"/>
            <a:ext cx="8447100" cy="1143000"/>
          </a:xfrm>
          <a:prstGeom prst="rect">
            <a:avLst/>
          </a:prstGeom>
          <a:noFill/>
          <a:ln>
            <a:noFill/>
          </a:ln>
        </p:spPr>
        <p:txBody>
          <a:bodyPr anchorCtr="0" anchor="ctr" bIns="45700" lIns="91425" rIns="91425" tIns="45700">
            <a:noAutofit/>
          </a:bodyPr>
          <a:lstStyle/>
          <a:p>
            <a:pPr indent="228600" lvl="0" rtl="0" algn="ctr">
              <a:spcBef>
                <a:spcPts val="0"/>
              </a:spcBef>
              <a:buClr>
                <a:schemeClr val="dk1"/>
              </a:buClr>
              <a:buSzPct val="25000"/>
              <a:buFont typeface="Verdana"/>
              <a:buNone/>
            </a:pPr>
            <a:r>
              <a:rPr b="1" lang="en" sz="3600">
                <a:solidFill>
                  <a:schemeClr val="dk1"/>
                </a:solidFill>
                <a:latin typeface="Trebuchet MS"/>
                <a:ea typeface="Trebuchet MS"/>
                <a:cs typeface="Trebuchet MS"/>
                <a:sym typeface="Trebuchet MS"/>
              </a:rPr>
              <a:t>In The </a:t>
            </a:r>
            <a:r>
              <a:rPr b="1" lang="en" sz="3600">
                <a:solidFill>
                  <a:schemeClr val="dk1"/>
                </a:solidFill>
                <a:latin typeface="Trebuchet MS"/>
                <a:ea typeface="Trebuchet MS"/>
                <a:cs typeface="Trebuchet MS"/>
                <a:sym typeface="Trebuchet MS"/>
              </a:rPr>
              <a:t>N</a:t>
            </a:r>
            <a:r>
              <a:rPr b="1" lang="en" sz="3600">
                <a:solidFill>
                  <a:schemeClr val="dk1"/>
                </a:solidFill>
                <a:latin typeface="Trebuchet MS"/>
                <a:ea typeface="Trebuchet MS"/>
                <a:cs typeface="Trebuchet MS"/>
                <a:sym typeface="Trebuchet MS"/>
              </a:rPr>
              <a:t>ew Model, </a:t>
            </a:r>
          </a:p>
          <a:p>
            <a:pPr indent="228600" lvl="0" rtl="0" algn="ctr">
              <a:spcBef>
                <a:spcPts val="0"/>
              </a:spcBef>
              <a:buClr>
                <a:schemeClr val="dk1"/>
              </a:buClr>
              <a:buSzPct val="25000"/>
              <a:buFont typeface="Verdana"/>
              <a:buNone/>
            </a:pPr>
            <a:r>
              <a:rPr b="1" lang="en" sz="3600">
                <a:solidFill>
                  <a:schemeClr val="dk1"/>
                </a:solidFill>
                <a:latin typeface="Trebuchet MS"/>
                <a:ea typeface="Trebuchet MS"/>
                <a:cs typeface="Trebuchet MS"/>
                <a:sym typeface="Trebuchet MS"/>
              </a:rPr>
              <a:t>We Started By Listening To Students</a:t>
            </a:r>
          </a:p>
        </p:txBody>
      </p:sp>
      <p:sp>
        <p:nvSpPr>
          <p:cNvPr id="175" name="Shape 175"/>
          <p:cNvSpPr txBox="1"/>
          <p:nvPr/>
        </p:nvSpPr>
        <p:spPr>
          <a:xfrm>
            <a:off x="5217500" y="1193625"/>
            <a:ext cx="3637800" cy="4851300"/>
          </a:xfrm>
          <a:prstGeom prst="rect">
            <a:avLst/>
          </a:prstGeom>
          <a:noFill/>
          <a:ln>
            <a:noFill/>
          </a:ln>
        </p:spPr>
        <p:txBody>
          <a:bodyPr anchorCtr="0" anchor="ctr" bIns="91425" lIns="91425" rIns="91425" tIns="91425">
            <a:noAutofit/>
          </a:bodyPr>
          <a:lstStyle/>
          <a:p>
            <a:pPr indent="-69850" lvl="0" marL="317498" rtl="0">
              <a:spcBef>
                <a:spcPts val="600"/>
              </a:spcBef>
              <a:buSzPct val="45833"/>
              <a:buNone/>
            </a:pPr>
            <a:r>
              <a:rPr lang="en" sz="2400">
                <a:solidFill>
                  <a:schemeClr val="dk1"/>
                </a:solidFill>
                <a:latin typeface="Trebuchet MS"/>
                <a:ea typeface="Trebuchet MS"/>
                <a:cs typeface="Trebuchet MS"/>
                <a:sym typeface="Trebuchet MS"/>
              </a:rPr>
              <a:t>Identifying student wants &amp; needs =</a:t>
            </a:r>
          </a:p>
          <a:p>
            <a:pPr indent="-69850" lvl="0" marL="317498" rtl="0">
              <a:spcBef>
                <a:spcPts val="600"/>
              </a:spcBef>
              <a:buNone/>
            </a:pPr>
            <a:r>
              <a:t/>
            </a:r>
            <a:endParaRPr sz="2400">
              <a:solidFill>
                <a:schemeClr val="dk1"/>
              </a:solidFill>
              <a:latin typeface="Trebuchet MS"/>
              <a:ea typeface="Trebuchet MS"/>
              <a:cs typeface="Trebuchet MS"/>
              <a:sym typeface="Trebuchet MS"/>
            </a:endParaRPr>
          </a:p>
          <a:p>
            <a:pPr indent="-381000" lvl="0" marL="457200" rtl="0">
              <a:spcBef>
                <a:spcPts val="600"/>
              </a:spcBef>
              <a:buClr>
                <a:schemeClr val="dk1"/>
              </a:buClr>
              <a:buSzPct val="100000"/>
              <a:buFont typeface="Trebuchet MS"/>
              <a:buChar char="➔"/>
            </a:pPr>
            <a:r>
              <a:rPr lang="en" sz="2400">
                <a:solidFill>
                  <a:schemeClr val="dk1"/>
                </a:solidFill>
                <a:latin typeface="Trebuchet MS"/>
                <a:ea typeface="Trebuchet MS"/>
                <a:cs typeface="Trebuchet MS"/>
                <a:sym typeface="Trebuchet MS"/>
              </a:rPr>
              <a:t>More Movement</a:t>
            </a:r>
          </a:p>
          <a:p>
            <a:pPr indent="-381000" lvl="0" marL="457200" rtl="0">
              <a:spcBef>
                <a:spcPts val="600"/>
              </a:spcBef>
              <a:buClr>
                <a:schemeClr val="dk1"/>
              </a:buClr>
              <a:buSzPct val="100000"/>
              <a:buFont typeface="Trebuchet MS"/>
              <a:buChar char="➔"/>
            </a:pPr>
            <a:r>
              <a:rPr lang="en" sz="2400">
                <a:solidFill>
                  <a:schemeClr val="dk1"/>
                </a:solidFill>
                <a:latin typeface="Trebuchet MS"/>
                <a:ea typeface="Trebuchet MS"/>
                <a:cs typeface="Trebuchet MS"/>
                <a:sym typeface="Trebuchet MS"/>
              </a:rPr>
              <a:t>Technology</a:t>
            </a:r>
          </a:p>
          <a:p>
            <a:pPr indent="-381000" lvl="0" marL="457200" rtl="0">
              <a:spcBef>
                <a:spcPts val="600"/>
              </a:spcBef>
              <a:buClr>
                <a:schemeClr val="dk1"/>
              </a:buClr>
              <a:buSzPct val="100000"/>
              <a:buFont typeface="Trebuchet MS"/>
              <a:buChar char="➔"/>
            </a:pPr>
            <a:r>
              <a:rPr lang="en" sz="2400">
                <a:solidFill>
                  <a:schemeClr val="dk1"/>
                </a:solidFill>
                <a:latin typeface="Trebuchet MS"/>
                <a:ea typeface="Trebuchet MS"/>
                <a:cs typeface="Trebuchet MS"/>
                <a:sym typeface="Trebuchet MS"/>
              </a:rPr>
              <a:t>Hands-on-activities</a:t>
            </a:r>
          </a:p>
          <a:p>
            <a:pPr indent="-381000" lvl="0" marL="457200" rtl="0">
              <a:spcBef>
                <a:spcPts val="600"/>
              </a:spcBef>
              <a:buClr>
                <a:schemeClr val="dk1"/>
              </a:buClr>
              <a:buSzPct val="100000"/>
              <a:buFont typeface="Trebuchet MS"/>
              <a:buChar char="➔"/>
            </a:pPr>
            <a:r>
              <a:rPr lang="en" sz="2400">
                <a:solidFill>
                  <a:schemeClr val="dk1"/>
                </a:solidFill>
                <a:latin typeface="Trebuchet MS"/>
                <a:ea typeface="Trebuchet MS"/>
                <a:cs typeface="Trebuchet MS"/>
                <a:sym typeface="Trebuchet MS"/>
              </a:rPr>
              <a:t>Collaboration with peers</a:t>
            </a:r>
          </a:p>
          <a:p>
            <a:pPr indent="-381000" lvl="0" marL="457200" rtl="0">
              <a:spcBef>
                <a:spcPts val="600"/>
              </a:spcBef>
              <a:buClr>
                <a:schemeClr val="dk1"/>
              </a:buClr>
              <a:buSzPct val="100000"/>
              <a:buFont typeface="Trebuchet MS"/>
              <a:buChar char="➔"/>
            </a:pPr>
            <a:r>
              <a:rPr lang="en" sz="2400">
                <a:solidFill>
                  <a:schemeClr val="dk1"/>
                </a:solidFill>
                <a:latin typeface="Trebuchet MS"/>
                <a:ea typeface="Trebuchet MS"/>
                <a:cs typeface="Trebuchet MS"/>
                <a:sym typeface="Trebuchet MS"/>
              </a:rPr>
              <a:t>Programs &amp; activities that met students at their level</a:t>
            </a:r>
          </a:p>
        </p:txBody>
      </p:sp>
      <p:pic>
        <p:nvPicPr>
          <p:cNvPr descr="4th graders collaborating.jpg" id="176" name="Shape 176"/>
          <p:cNvPicPr preferRelativeResize="0"/>
          <p:nvPr/>
        </p:nvPicPr>
        <p:blipFill>
          <a:blip r:embed="rId4">
            <a:alphaModFix/>
          </a:blip>
          <a:stretch>
            <a:fillRect/>
          </a:stretch>
        </p:blipFill>
        <p:spPr>
          <a:xfrm>
            <a:off x="278150" y="1847974"/>
            <a:ext cx="4609000" cy="316204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0" name="Shape 180"/>
        <p:cNvGrpSpPr/>
        <p:nvPr/>
      </p:nvGrpSpPr>
      <p:grpSpPr>
        <a:xfrm>
          <a:off x="0" y="0"/>
          <a:ext cx="0" cy="0"/>
          <a:chOff x="0" y="0"/>
          <a:chExt cx="0" cy="0"/>
        </a:xfrm>
      </p:grpSpPr>
      <p:pic>
        <p:nvPicPr>
          <p:cNvPr descr="Footer 6.pdf" id="181" name="Shape 181"/>
          <p:cNvPicPr preferRelativeResize="0"/>
          <p:nvPr/>
        </p:nvPicPr>
        <p:blipFill rotWithShape="1">
          <a:blip r:embed="rId3">
            <a:alphaModFix/>
          </a:blip>
          <a:srcRect b="0" l="0" r="0" t="0"/>
          <a:stretch/>
        </p:blipFill>
        <p:spPr>
          <a:xfrm>
            <a:off x="0" y="0"/>
            <a:ext cx="9144000" cy="6858000"/>
          </a:xfrm>
          <a:prstGeom prst="rect">
            <a:avLst/>
          </a:prstGeom>
          <a:noFill/>
          <a:ln>
            <a:noFill/>
          </a:ln>
        </p:spPr>
      </p:pic>
      <p:pic>
        <p:nvPicPr>
          <p:cNvPr descr="Screen Shot 2017-07-24 at 5.29.07 PM.png" id="182" name="Shape 182"/>
          <p:cNvPicPr preferRelativeResize="0"/>
          <p:nvPr/>
        </p:nvPicPr>
        <p:blipFill>
          <a:blip r:embed="rId4">
            <a:alphaModFix/>
          </a:blip>
          <a:stretch>
            <a:fillRect/>
          </a:stretch>
        </p:blipFill>
        <p:spPr>
          <a:xfrm>
            <a:off x="1122224" y="127149"/>
            <a:ext cx="6914675" cy="66181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light">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