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9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Source Sans Pro" panose="020B0604020202020204" charset="0"/>
      <p:regular r:id="rId40"/>
      <p:bold r:id="rId41"/>
      <p:italic r:id="rId42"/>
      <p:boldItalic r:id="rId43"/>
    </p:embeddedFont>
    <p:embeddedFont>
      <p:font typeface="Oswald" panose="020B0604020202020204" charset="0"/>
      <p:regular r:id="rId44"/>
      <p:bold r:id="rId45"/>
    </p:embeddedFont>
    <p:embeddedFont>
      <p:font typeface="Georgia" panose="020405020504050203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6" name="Shape 5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9" name="Shape 5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2" name="Shape 6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9" name="Shape 6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5" name="Shape 6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2" name="Shape 6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9" name="Shape 6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9" name="Shape 6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3" name="Shape 7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6" name="Shape 7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4" name="Shape 7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0" name="Shape 7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6" name="Shape 7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2" name="Shape 7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26775" y="2008375"/>
            <a:ext cx="9210650" cy="3172625"/>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26775" y="2139700"/>
            <a:ext cx="9210650" cy="3041300"/>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1847980" y="18145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rot="8100000">
            <a:off x="6038980" y="20984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rot="8100000">
            <a:off x="7181980" y="21317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38" name="Shape 38"/>
          <p:cNvGrpSpPr/>
          <p:nvPr/>
        </p:nvGrpSpPr>
        <p:grpSpPr>
          <a:xfrm>
            <a:off x="-9525" y="2024075"/>
            <a:ext cx="9167825" cy="595300"/>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42837" y="2005087"/>
            <a:ext cx="9229574" cy="642787"/>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68" name="Shape 68"/>
          <p:cNvSpPr/>
          <p:nvPr/>
        </p:nvSpPr>
        <p:spPr>
          <a:xfrm>
            <a:off x="2990700" y="21478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1085700" y="24335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4895700" y="20776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rot="8100000">
            <a:off x="8699949" y="18907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txBox="1">
            <a:spLocks noGrp="1"/>
          </p:cNvSpPr>
          <p:nvPr>
            <p:ph type="ctrTitle"/>
          </p:nvPr>
        </p:nvSpPr>
        <p:spPr>
          <a:xfrm>
            <a:off x="2847975" y="3363425"/>
            <a:ext cx="5610300" cy="1159799"/>
          </a:xfrm>
          <a:prstGeom prst="rect">
            <a:avLst/>
          </a:prstGeom>
        </p:spPr>
        <p:txBody>
          <a:bodyPr lIns="91425" tIns="91425" rIns="91425" bIns="91425" anchor="ctr" anchorCtr="0"/>
          <a:lstStyle>
            <a:lvl1pPr lvl="0" algn="r">
              <a:spcBef>
                <a:spcPts val="0"/>
              </a:spcBef>
              <a:buClr>
                <a:srgbClr val="FFFFFF"/>
              </a:buClr>
              <a:buSzPct val="100000"/>
              <a:defRPr sz="4800">
                <a:solidFill>
                  <a:srgbClr val="FFFFFF"/>
                </a:solidFill>
              </a:defRPr>
            </a:lvl1pPr>
            <a:lvl2pPr lvl="1" algn="r">
              <a:spcBef>
                <a:spcPts val="0"/>
              </a:spcBef>
              <a:buClr>
                <a:srgbClr val="FFFFFF"/>
              </a:buClr>
              <a:buSzPct val="100000"/>
              <a:defRPr sz="4800">
                <a:solidFill>
                  <a:srgbClr val="FFFFFF"/>
                </a:solidFill>
              </a:defRPr>
            </a:lvl2pPr>
            <a:lvl3pPr lvl="2" algn="r">
              <a:spcBef>
                <a:spcPts val="0"/>
              </a:spcBef>
              <a:buClr>
                <a:srgbClr val="FFFFFF"/>
              </a:buClr>
              <a:buSzPct val="100000"/>
              <a:defRPr sz="4800">
                <a:solidFill>
                  <a:srgbClr val="FFFFFF"/>
                </a:solidFill>
              </a:defRPr>
            </a:lvl3pPr>
            <a:lvl4pPr lvl="3" algn="r">
              <a:spcBef>
                <a:spcPts val="0"/>
              </a:spcBef>
              <a:buClr>
                <a:srgbClr val="FFFFFF"/>
              </a:buClr>
              <a:buSzPct val="100000"/>
              <a:defRPr sz="4800">
                <a:solidFill>
                  <a:srgbClr val="FFFFFF"/>
                </a:solidFill>
              </a:defRPr>
            </a:lvl4pPr>
            <a:lvl5pPr lvl="4" algn="r">
              <a:spcBef>
                <a:spcPts val="0"/>
              </a:spcBef>
              <a:buClr>
                <a:srgbClr val="FFFFFF"/>
              </a:buClr>
              <a:buSzPct val="100000"/>
              <a:defRPr sz="4800">
                <a:solidFill>
                  <a:srgbClr val="FFFFFF"/>
                </a:solidFill>
              </a:defRPr>
            </a:lvl5pPr>
            <a:lvl6pPr lvl="5" algn="r">
              <a:spcBef>
                <a:spcPts val="0"/>
              </a:spcBef>
              <a:buClr>
                <a:srgbClr val="FFFFFF"/>
              </a:buClr>
              <a:buSzPct val="100000"/>
              <a:defRPr sz="4800">
                <a:solidFill>
                  <a:srgbClr val="FFFFFF"/>
                </a:solidFill>
              </a:defRPr>
            </a:lvl6pPr>
            <a:lvl7pPr lvl="6" algn="r">
              <a:spcBef>
                <a:spcPts val="0"/>
              </a:spcBef>
              <a:buClr>
                <a:srgbClr val="FFFFFF"/>
              </a:buClr>
              <a:buSzPct val="100000"/>
              <a:defRPr sz="4800">
                <a:solidFill>
                  <a:srgbClr val="FFFFFF"/>
                </a:solidFill>
              </a:defRPr>
            </a:lvl7pPr>
            <a:lvl8pPr lvl="7" algn="r">
              <a:spcBef>
                <a:spcPts val="0"/>
              </a:spcBef>
              <a:buClr>
                <a:srgbClr val="FFFFFF"/>
              </a:buClr>
              <a:buSzPct val="100000"/>
              <a:defRPr sz="4800">
                <a:solidFill>
                  <a:srgbClr val="FFFFFF"/>
                </a:solidFill>
              </a:defRPr>
            </a:lvl8pPr>
            <a:lvl9pPr lvl="8" algn="r">
              <a:spcBef>
                <a:spcPts val="0"/>
              </a:spcBef>
              <a:buClr>
                <a:srgbClr val="FFFFFF"/>
              </a:buClr>
              <a:buSzPct val="100000"/>
              <a:defRPr sz="4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0075" y="636775"/>
            <a:ext cx="9203950" cy="4550900"/>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33475" y="768100"/>
            <a:ext cx="9210650" cy="4406200"/>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1847980" y="44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rot="8100000">
            <a:off x="6038980" y="72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3" name="Shape 413"/>
          <p:cNvSpPr/>
          <p:nvPr/>
        </p:nvSpPr>
        <p:spPr>
          <a:xfrm rot="8100000">
            <a:off x="7181980" y="76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414" name="Shape 414"/>
          <p:cNvGrpSpPr/>
          <p:nvPr/>
        </p:nvGrpSpPr>
        <p:grpSpPr>
          <a:xfrm>
            <a:off x="-9525" y="652475"/>
            <a:ext cx="9167825" cy="595300"/>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42837" y="633487"/>
            <a:ext cx="9229574" cy="642787"/>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444" name="Shape 444"/>
          <p:cNvSpPr/>
          <p:nvPr/>
        </p:nvSpPr>
        <p:spPr>
          <a:xfrm>
            <a:off x="2990700" y="77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5" name="Shape 445"/>
          <p:cNvSpPr/>
          <p:nvPr/>
        </p:nvSpPr>
        <p:spPr>
          <a:xfrm>
            <a:off x="1085700" y="106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6" name="Shape 446"/>
          <p:cNvSpPr/>
          <p:nvPr/>
        </p:nvSpPr>
        <p:spPr>
          <a:xfrm>
            <a:off x="4895700" y="70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7" name="Shape 447"/>
          <p:cNvSpPr/>
          <p:nvPr/>
        </p:nvSpPr>
        <p:spPr>
          <a:xfrm rot="8100000">
            <a:off x="8699949" y="51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73"/>
        <p:cNvGrpSpPr/>
        <p:nvPr/>
      </p:nvGrpSpPr>
      <p:grpSpPr>
        <a:xfrm>
          <a:off x="0" y="0"/>
          <a:ext cx="0" cy="0"/>
          <a:chOff x="0" y="0"/>
          <a:chExt cx="0" cy="0"/>
        </a:xfrm>
      </p:grpSpPr>
      <p:sp>
        <p:nvSpPr>
          <p:cNvPr id="74" name="Shape 74"/>
          <p:cNvSpPr/>
          <p:nvPr/>
        </p:nvSpPr>
        <p:spPr>
          <a:xfrm>
            <a:off x="-26775" y="2008375"/>
            <a:ext cx="9210650" cy="3172625"/>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5" name="Shape 75"/>
          <p:cNvSpPr/>
          <p:nvPr/>
        </p:nvSpPr>
        <p:spPr>
          <a:xfrm>
            <a:off x="-26775" y="2139700"/>
            <a:ext cx="9210650" cy="3041300"/>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6" name="Shape 76"/>
          <p:cNvSpPr/>
          <p:nvPr/>
        </p:nvSpPr>
        <p:spPr>
          <a:xfrm rot="8100000">
            <a:off x="1847980" y="18145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8100000">
            <a:off x="6038980" y="20984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rot="8100000">
            <a:off x="7181980" y="21317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79" name="Shape 79"/>
          <p:cNvGrpSpPr/>
          <p:nvPr/>
        </p:nvGrpSpPr>
        <p:grpSpPr>
          <a:xfrm>
            <a:off x="-9525" y="2024075"/>
            <a:ext cx="9167825" cy="595300"/>
            <a:chOff x="-9525" y="4462475"/>
            <a:chExt cx="9167825" cy="595300"/>
          </a:xfrm>
        </p:grpSpPr>
        <p:sp>
          <p:nvSpPr>
            <p:cNvPr id="80" name="Shape 80"/>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81" name="Shape 81"/>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82" name="Shape 82"/>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83" name="Shape 83"/>
          <p:cNvGrpSpPr/>
          <p:nvPr/>
        </p:nvGrpSpPr>
        <p:grpSpPr>
          <a:xfrm>
            <a:off x="-42837" y="2005087"/>
            <a:ext cx="9229574" cy="642787"/>
            <a:chOff x="-42837" y="4443487"/>
            <a:chExt cx="9229574" cy="642787"/>
          </a:xfrm>
        </p:grpSpPr>
        <p:sp>
          <p:nvSpPr>
            <p:cNvPr id="84" name="Shape 84"/>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109" name="Shape 109"/>
          <p:cNvSpPr/>
          <p:nvPr/>
        </p:nvSpPr>
        <p:spPr>
          <a:xfrm>
            <a:off x="2990700" y="21478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1085700" y="24335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4895700" y="20776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rot="8100000">
            <a:off x="8699949" y="18907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txBox="1">
            <a:spLocks noGrp="1"/>
          </p:cNvSpPr>
          <p:nvPr>
            <p:ph type="ctrTitle"/>
          </p:nvPr>
        </p:nvSpPr>
        <p:spPr>
          <a:xfrm>
            <a:off x="2309350" y="3031150"/>
            <a:ext cx="5214599" cy="1159799"/>
          </a:xfrm>
          <a:prstGeom prst="rect">
            <a:avLst/>
          </a:prstGeom>
        </p:spPr>
        <p:txBody>
          <a:bodyPr lIns="91425" tIns="91425" rIns="91425" bIns="91425" anchor="b" anchorCtr="0"/>
          <a:lstStyle>
            <a:lvl1pPr lvl="0" algn="r" rtl="0">
              <a:spcBef>
                <a:spcPts val="0"/>
              </a:spcBef>
              <a:buClr>
                <a:srgbClr val="FFFFFF"/>
              </a:buClr>
              <a:buSzPct val="100000"/>
              <a:defRPr sz="3600">
                <a:solidFill>
                  <a:srgbClr val="FFFFFF"/>
                </a:solidFill>
              </a:defRPr>
            </a:lvl1pPr>
            <a:lvl2pPr lvl="1" algn="r" rtl="0">
              <a:spcBef>
                <a:spcPts val="0"/>
              </a:spcBef>
              <a:buClr>
                <a:srgbClr val="FFFFFF"/>
              </a:buClr>
              <a:buSzPct val="100000"/>
              <a:defRPr sz="3600">
                <a:solidFill>
                  <a:srgbClr val="FFFFFF"/>
                </a:solidFill>
              </a:defRPr>
            </a:lvl2pPr>
            <a:lvl3pPr lvl="2" algn="r" rtl="0">
              <a:spcBef>
                <a:spcPts val="0"/>
              </a:spcBef>
              <a:buClr>
                <a:srgbClr val="FFFFFF"/>
              </a:buClr>
              <a:buSzPct val="100000"/>
              <a:defRPr sz="3600">
                <a:solidFill>
                  <a:srgbClr val="FFFFFF"/>
                </a:solidFill>
              </a:defRPr>
            </a:lvl3pPr>
            <a:lvl4pPr lvl="3" algn="r" rtl="0">
              <a:spcBef>
                <a:spcPts val="0"/>
              </a:spcBef>
              <a:buClr>
                <a:srgbClr val="FFFFFF"/>
              </a:buClr>
              <a:buSzPct val="100000"/>
              <a:defRPr sz="3600">
                <a:solidFill>
                  <a:srgbClr val="FFFFFF"/>
                </a:solidFill>
              </a:defRPr>
            </a:lvl4pPr>
            <a:lvl5pPr lvl="4" algn="r" rtl="0">
              <a:spcBef>
                <a:spcPts val="0"/>
              </a:spcBef>
              <a:buClr>
                <a:srgbClr val="FFFFFF"/>
              </a:buClr>
              <a:buSzPct val="100000"/>
              <a:defRPr sz="3600">
                <a:solidFill>
                  <a:srgbClr val="FFFFFF"/>
                </a:solidFill>
              </a:defRPr>
            </a:lvl5pPr>
            <a:lvl6pPr lvl="5" algn="r" rtl="0">
              <a:spcBef>
                <a:spcPts val="0"/>
              </a:spcBef>
              <a:buClr>
                <a:srgbClr val="FFFFFF"/>
              </a:buClr>
              <a:buSzPct val="100000"/>
              <a:defRPr sz="3600">
                <a:solidFill>
                  <a:srgbClr val="FFFFFF"/>
                </a:solidFill>
              </a:defRPr>
            </a:lvl6pPr>
            <a:lvl7pPr lvl="6" algn="r" rtl="0">
              <a:spcBef>
                <a:spcPts val="0"/>
              </a:spcBef>
              <a:buClr>
                <a:srgbClr val="FFFFFF"/>
              </a:buClr>
              <a:buSzPct val="100000"/>
              <a:defRPr sz="3600">
                <a:solidFill>
                  <a:srgbClr val="FFFFFF"/>
                </a:solidFill>
              </a:defRPr>
            </a:lvl7pPr>
            <a:lvl8pPr lvl="7" algn="r" rtl="0">
              <a:spcBef>
                <a:spcPts val="0"/>
              </a:spcBef>
              <a:buClr>
                <a:srgbClr val="FFFFFF"/>
              </a:buClr>
              <a:buSzPct val="100000"/>
              <a:defRPr sz="3600">
                <a:solidFill>
                  <a:srgbClr val="FFFFFF"/>
                </a:solidFill>
              </a:defRPr>
            </a:lvl8pPr>
            <a:lvl9pPr lvl="8" algn="r" rtl="0">
              <a:spcBef>
                <a:spcPts val="0"/>
              </a:spcBef>
              <a:buClr>
                <a:srgbClr val="FFFFFF"/>
              </a:buClr>
              <a:buSzPct val="100000"/>
              <a:defRPr sz="3600">
                <a:solidFill>
                  <a:srgbClr val="FFFFFF"/>
                </a:solidFill>
              </a:defRPr>
            </a:lvl9pPr>
          </a:lstStyle>
          <a:p>
            <a:endParaRPr/>
          </a:p>
        </p:txBody>
      </p:sp>
      <p:sp>
        <p:nvSpPr>
          <p:cNvPr id="114" name="Shape 114"/>
          <p:cNvSpPr txBox="1">
            <a:spLocks noGrp="1"/>
          </p:cNvSpPr>
          <p:nvPr>
            <p:ph type="subTitle" idx="1"/>
          </p:nvPr>
        </p:nvSpPr>
        <p:spPr>
          <a:xfrm>
            <a:off x="2309440" y="4059250"/>
            <a:ext cx="5214599" cy="784799"/>
          </a:xfrm>
          <a:prstGeom prst="rect">
            <a:avLst/>
          </a:prstGeom>
        </p:spPr>
        <p:txBody>
          <a:bodyPr lIns="91425" tIns="91425" rIns="91425" bIns="91425" anchor="t" anchorCtr="0"/>
          <a:lstStyle>
            <a:lvl1pPr lvl="0" algn="r" rtl="0">
              <a:spcBef>
                <a:spcPts val="0"/>
              </a:spcBef>
              <a:buClr>
                <a:srgbClr val="FFFFFF"/>
              </a:buClr>
              <a:buNone/>
              <a:defRPr>
                <a:solidFill>
                  <a:srgbClr val="FFFFFF"/>
                </a:solidFill>
              </a:defRPr>
            </a:lvl1pPr>
            <a:lvl2pPr lvl="1" algn="r" rtl="0">
              <a:spcBef>
                <a:spcPts val="0"/>
              </a:spcBef>
              <a:buClr>
                <a:srgbClr val="FFFFFF"/>
              </a:buClr>
              <a:buSzPct val="100000"/>
              <a:buNone/>
              <a:defRPr sz="3000">
                <a:solidFill>
                  <a:srgbClr val="FFFFFF"/>
                </a:solidFill>
              </a:defRPr>
            </a:lvl2pPr>
            <a:lvl3pPr lvl="2" algn="r" rtl="0">
              <a:spcBef>
                <a:spcPts val="0"/>
              </a:spcBef>
              <a:buClr>
                <a:srgbClr val="FFFFFF"/>
              </a:buClr>
              <a:buSzPct val="100000"/>
              <a:buNone/>
              <a:defRPr sz="3000">
                <a:solidFill>
                  <a:srgbClr val="FFFFFF"/>
                </a:solidFill>
              </a:defRPr>
            </a:lvl3pPr>
            <a:lvl4pPr lvl="3" algn="r" rtl="0">
              <a:spcBef>
                <a:spcPts val="0"/>
              </a:spcBef>
              <a:buClr>
                <a:srgbClr val="FFFFFF"/>
              </a:buClr>
              <a:buSzPct val="100000"/>
              <a:buNone/>
              <a:defRPr sz="3000">
                <a:solidFill>
                  <a:srgbClr val="FFFFFF"/>
                </a:solidFill>
              </a:defRPr>
            </a:lvl4pPr>
            <a:lvl5pPr lvl="4" algn="r" rtl="0">
              <a:spcBef>
                <a:spcPts val="0"/>
              </a:spcBef>
              <a:buClr>
                <a:srgbClr val="FFFFFF"/>
              </a:buClr>
              <a:buSzPct val="100000"/>
              <a:buNone/>
              <a:defRPr sz="3000">
                <a:solidFill>
                  <a:srgbClr val="FFFFFF"/>
                </a:solidFill>
              </a:defRPr>
            </a:lvl5pPr>
            <a:lvl6pPr lvl="5" algn="r" rtl="0">
              <a:spcBef>
                <a:spcPts val="0"/>
              </a:spcBef>
              <a:buClr>
                <a:srgbClr val="FFFFFF"/>
              </a:buClr>
              <a:buSzPct val="100000"/>
              <a:buNone/>
              <a:defRPr sz="3000">
                <a:solidFill>
                  <a:srgbClr val="FFFFFF"/>
                </a:solidFill>
              </a:defRPr>
            </a:lvl6pPr>
            <a:lvl7pPr lvl="6" algn="r" rtl="0">
              <a:spcBef>
                <a:spcPts val="0"/>
              </a:spcBef>
              <a:buClr>
                <a:srgbClr val="FFFFFF"/>
              </a:buClr>
              <a:buSzPct val="100000"/>
              <a:buNone/>
              <a:defRPr sz="3000">
                <a:solidFill>
                  <a:srgbClr val="FFFFFF"/>
                </a:solidFill>
              </a:defRPr>
            </a:lvl7pPr>
            <a:lvl8pPr lvl="7" algn="r" rtl="0">
              <a:spcBef>
                <a:spcPts val="0"/>
              </a:spcBef>
              <a:buClr>
                <a:srgbClr val="FFFFFF"/>
              </a:buClr>
              <a:buSzPct val="100000"/>
              <a:buNone/>
              <a:defRPr sz="3000">
                <a:solidFill>
                  <a:srgbClr val="FFFFFF"/>
                </a:solidFill>
              </a:defRPr>
            </a:lvl8pPr>
            <a:lvl9pPr lvl="8" algn="r" rtl="0">
              <a:spcBef>
                <a:spcPts val="0"/>
              </a:spcBef>
              <a:buClr>
                <a:srgbClr val="FFFFFF"/>
              </a:buClr>
              <a:buSzPct val="100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1519975" y="2161800"/>
            <a:ext cx="6104099" cy="819899"/>
          </a:xfrm>
          <a:prstGeom prst="rect">
            <a:avLst/>
          </a:prstGeom>
        </p:spPr>
        <p:txBody>
          <a:bodyPr lIns="91425" tIns="91425" rIns="91425" bIns="91425" anchor="ctr" anchorCtr="0"/>
          <a:lstStyle>
            <a:lvl1pPr lvl="0" algn="ctr" rtl="0">
              <a:spcBef>
                <a:spcPts val="0"/>
              </a:spcBef>
              <a:buSzPct val="100000"/>
              <a:defRPr sz="3000" i="1"/>
            </a:lvl1pPr>
            <a:lvl2pPr lvl="1" algn="ctr" rtl="0">
              <a:spcBef>
                <a:spcPts val="0"/>
              </a:spcBef>
              <a:buSzPct val="100000"/>
              <a:defRPr sz="3000" i="1"/>
            </a:lvl2pPr>
            <a:lvl3pPr lvl="2" algn="ctr" rtl="0">
              <a:spcBef>
                <a:spcPts val="0"/>
              </a:spcBef>
              <a:buSzPct val="100000"/>
              <a:defRPr sz="3000" i="1"/>
            </a:lvl3pPr>
            <a:lvl4pPr lvl="3" algn="ctr" rtl="0">
              <a:spcBef>
                <a:spcPts val="0"/>
              </a:spcBef>
              <a:buSzPct val="100000"/>
              <a:defRPr sz="3000" i="1"/>
            </a:lvl4pPr>
            <a:lvl5pPr lvl="4" algn="ctr" rtl="0">
              <a:spcBef>
                <a:spcPts val="0"/>
              </a:spcBef>
              <a:buSzPct val="100000"/>
              <a:defRPr sz="3000" i="1"/>
            </a:lvl5pPr>
            <a:lvl6pPr lvl="5" algn="ctr" rtl="0">
              <a:spcBef>
                <a:spcPts val="0"/>
              </a:spcBef>
              <a:buSzPct val="100000"/>
              <a:defRPr sz="3000" i="1"/>
            </a:lvl6pPr>
            <a:lvl7pPr lvl="6" algn="ctr" rtl="0">
              <a:spcBef>
                <a:spcPts val="0"/>
              </a:spcBef>
              <a:buSzPct val="100000"/>
              <a:defRPr sz="3000" i="1"/>
            </a:lvl7pPr>
            <a:lvl8pPr lvl="7" algn="ctr" rtl="0">
              <a:spcBef>
                <a:spcPts val="0"/>
              </a:spcBef>
              <a:buSzPct val="100000"/>
              <a:defRPr sz="3000" i="1"/>
            </a:lvl8pPr>
            <a:lvl9pPr lvl="8" algn="ctr">
              <a:spcBef>
                <a:spcPts val="0"/>
              </a:spcBef>
              <a:buSzPct val="100000"/>
              <a:defRPr sz="3000" i="1"/>
            </a:lvl9pPr>
          </a:lstStyle>
          <a:p>
            <a:endParaRPr/>
          </a:p>
        </p:txBody>
      </p:sp>
      <p:sp>
        <p:nvSpPr>
          <p:cNvPr id="117" name="Shape 117"/>
          <p:cNvSpPr txBox="1"/>
          <p:nvPr/>
        </p:nvSpPr>
        <p:spPr>
          <a:xfrm>
            <a:off x="3593400" y="552768"/>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00CEF6"/>
                </a:solidFill>
              </a:rPr>
              <a:t>“</a:t>
            </a:r>
          </a:p>
        </p:txBody>
      </p:sp>
      <p:sp>
        <p:nvSpPr>
          <p:cNvPr id="118" name="Shape 118"/>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123" name="Shape 123"/>
          <p:cNvGrpSpPr/>
          <p:nvPr/>
        </p:nvGrpSpPr>
        <p:grpSpPr>
          <a:xfrm>
            <a:off x="-9525" y="4462475"/>
            <a:ext cx="9167825" cy="595300"/>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42837" y="4443487"/>
            <a:ext cx="9229574" cy="642787"/>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153" name="Shape 153"/>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075850" y="1540175"/>
            <a:ext cx="6996600" cy="19220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165" name="Shape 165"/>
          <p:cNvGrpSpPr/>
          <p:nvPr/>
        </p:nvGrpSpPr>
        <p:grpSpPr>
          <a:xfrm>
            <a:off x="-9525" y="4462475"/>
            <a:ext cx="9167825" cy="595300"/>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42837" y="4443487"/>
            <a:ext cx="9229574" cy="642787"/>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195" name="Shape 195"/>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7" name="Shape 197"/>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8" name="Shape 198"/>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131500" y="1552950"/>
            <a:ext cx="3339899" cy="2665799"/>
          </a:xfrm>
          <a:prstGeom prst="rect">
            <a:avLst/>
          </a:prstGeom>
        </p:spPr>
        <p:txBody>
          <a:bodyPr lIns="91425" tIns="91425" rIns="91425" bIns="91425" anchor="t" anchorCtr="0"/>
          <a:lstStyle>
            <a:lvl1pPr lvl="0">
              <a:spcBef>
                <a:spcPts val="0"/>
              </a:spcBef>
              <a:buSzPct val="100000"/>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4672562" y="1552950"/>
            <a:ext cx="3339899" cy="2665799"/>
          </a:xfrm>
          <a:prstGeom prst="rect">
            <a:avLst/>
          </a:prstGeom>
        </p:spPr>
        <p:txBody>
          <a:bodyPr lIns="91425" tIns="91425" rIns="91425" bIns="91425" anchor="t" anchorCtr="0"/>
          <a:lstStyle>
            <a:lvl1pPr lvl="0">
              <a:spcBef>
                <a:spcPts val="0"/>
              </a:spcBef>
              <a:buSzPct val="100000"/>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208" name="Shape 208"/>
          <p:cNvGrpSpPr/>
          <p:nvPr/>
        </p:nvGrpSpPr>
        <p:grpSpPr>
          <a:xfrm>
            <a:off x="-9525" y="4462475"/>
            <a:ext cx="9167825" cy="595300"/>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42837" y="4443487"/>
            <a:ext cx="9229574" cy="642787"/>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238" name="Shape 238"/>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705900" y="1626600"/>
            <a:ext cx="2471699" cy="32993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45" name="Shape 245"/>
          <p:cNvSpPr txBox="1">
            <a:spLocks noGrp="1"/>
          </p:cNvSpPr>
          <p:nvPr>
            <p:ph type="body" idx="2"/>
          </p:nvPr>
        </p:nvSpPr>
        <p:spPr>
          <a:xfrm>
            <a:off x="3304125" y="1626600"/>
            <a:ext cx="2471699" cy="32993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46" name="Shape 246"/>
          <p:cNvSpPr txBox="1">
            <a:spLocks noGrp="1"/>
          </p:cNvSpPr>
          <p:nvPr>
            <p:ph type="body" idx="3"/>
          </p:nvPr>
        </p:nvSpPr>
        <p:spPr>
          <a:xfrm>
            <a:off x="5902350" y="1626600"/>
            <a:ext cx="2471699" cy="32993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47" name="Shape 247"/>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1" name="Shape 251"/>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252" name="Shape 252"/>
          <p:cNvGrpSpPr/>
          <p:nvPr/>
        </p:nvGrpSpPr>
        <p:grpSpPr>
          <a:xfrm>
            <a:off x="-9525" y="4462475"/>
            <a:ext cx="9167825" cy="595300"/>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42837" y="4443487"/>
            <a:ext cx="9229574" cy="642787"/>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282" name="Shape 282"/>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8" name="Shape 288"/>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89" name="Shape 289"/>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0" name="Shape 290"/>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291" name="Shape 291"/>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2" name="Shape 292"/>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293" name="Shape 293"/>
          <p:cNvGrpSpPr/>
          <p:nvPr/>
        </p:nvGrpSpPr>
        <p:grpSpPr>
          <a:xfrm>
            <a:off x="-9525" y="4462475"/>
            <a:ext cx="9167825" cy="595300"/>
            <a:chOff x="-9525" y="4462475"/>
            <a:chExt cx="9167825" cy="595300"/>
          </a:xfrm>
        </p:grpSpPr>
        <p:sp>
          <p:nvSpPr>
            <p:cNvPr id="294" name="Shape 29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95" name="Shape 29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96" name="Shape 29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97" name="Shape 297"/>
          <p:cNvGrpSpPr/>
          <p:nvPr/>
        </p:nvGrpSpPr>
        <p:grpSpPr>
          <a:xfrm>
            <a:off x="-42837" y="4443487"/>
            <a:ext cx="9229574" cy="642787"/>
            <a:chOff x="-42837" y="4443487"/>
            <a:chExt cx="9229574" cy="642787"/>
          </a:xfrm>
        </p:grpSpPr>
        <p:sp>
          <p:nvSpPr>
            <p:cNvPr id="298" name="Shape 29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2" name="Shape 30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7" name="Shape 30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8" name="Shape 30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09" name="Shape 30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0" name="Shape 31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1" name="Shape 31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6" name="Shape 31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7" name="Shape 31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8" name="Shape 31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19" name="Shape 31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21" name="Shape 32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22" name="Shape 32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323" name="Shape 323"/>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5" name="Shape 325"/>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457200" y="3852828"/>
            <a:ext cx="8229600" cy="519599"/>
          </a:xfrm>
          <a:prstGeom prst="rect">
            <a:avLst/>
          </a:prstGeom>
        </p:spPr>
        <p:txBody>
          <a:bodyPr lIns="91425" tIns="91425" rIns="91425" bIns="91425" anchor="t" anchorCtr="0"/>
          <a:lstStyle>
            <a:lvl1pPr lvl="0" algn="ctr">
              <a:spcBef>
                <a:spcPts val="360"/>
              </a:spcBef>
              <a:buClr>
                <a:srgbClr val="00CEF6"/>
              </a:buClr>
              <a:buSzPct val="100000"/>
              <a:buNone/>
              <a:defRPr sz="1400">
                <a:solidFill>
                  <a:srgbClr val="00CEF6"/>
                </a:solidFill>
              </a:defRPr>
            </a:lvl1pPr>
          </a:lstStyle>
          <a:p>
            <a:endParaRPr/>
          </a:p>
        </p:txBody>
      </p:sp>
      <p:sp>
        <p:nvSpPr>
          <p:cNvPr id="329" name="Shape 329"/>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334" name="Shape 334"/>
          <p:cNvGrpSpPr/>
          <p:nvPr/>
        </p:nvGrpSpPr>
        <p:grpSpPr>
          <a:xfrm>
            <a:off x="-9525" y="4462475"/>
            <a:ext cx="9167825" cy="595300"/>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42837" y="4443487"/>
            <a:ext cx="9229574" cy="642787"/>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364" name="Shape 364"/>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5" name="Shape 365"/>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6" name="Shape 366"/>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7" name="Shape 367"/>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374" name="Shape 374"/>
          <p:cNvGrpSpPr/>
          <p:nvPr/>
        </p:nvGrpSpPr>
        <p:grpSpPr>
          <a:xfrm>
            <a:off x="-9525" y="4462475"/>
            <a:ext cx="9167825" cy="595300"/>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42837" y="4443487"/>
            <a:ext cx="9229574" cy="642787"/>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404" name="Shape 404"/>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5" name="Shape 405"/>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6" name="Shape 406"/>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7" name="Shape 407"/>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381000" y="7"/>
            <a:ext cx="8382000" cy="5162348"/>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047750" y="634125"/>
            <a:ext cx="6996600" cy="715800"/>
          </a:xfrm>
          <a:prstGeom prst="rect">
            <a:avLst/>
          </a:prstGeom>
          <a:noFill/>
          <a:ln>
            <a:noFill/>
          </a:ln>
        </p:spPr>
        <p:txBody>
          <a:bodyPr lIns="91425" tIns="91425" rIns="91425" bIns="91425"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075850" y="1540175"/>
            <a:ext cx="6996600" cy="1922099"/>
          </a:xfrm>
          <a:prstGeom prst="rect">
            <a:avLst/>
          </a:prstGeom>
          <a:noFill/>
          <a:ln>
            <a:noFill/>
          </a:ln>
        </p:spPr>
        <p:txBody>
          <a:bodyPr lIns="91425" tIns="91425" rIns="91425" bIns="91425"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Open_licens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en.wikipedia.org/wiki/Open_and_distance_learning" TargetMode="External"/><Relationship Id="rId4" Type="http://schemas.openxmlformats.org/officeDocument/2006/relationships/hyperlink" Target="https://en.wikipedia.org/wiki/Distance_educ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mwiechmannTEACH"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fonts#UsePlace:use/Collection:Source+Sans+Pro:400,700|Oswald:400,700"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166500" y="2966925"/>
            <a:ext cx="8798400" cy="1159800"/>
          </a:xfrm>
          <a:prstGeom prst="rect">
            <a:avLst/>
          </a:prstGeom>
        </p:spPr>
        <p:txBody>
          <a:bodyPr lIns="91425" tIns="91425" rIns="91425" bIns="91425" anchor="ctr" anchorCtr="0">
            <a:noAutofit/>
          </a:bodyPr>
          <a:lstStyle/>
          <a:p>
            <a:pPr lvl="0">
              <a:spcBef>
                <a:spcPts val="0"/>
              </a:spcBef>
              <a:buNone/>
            </a:pPr>
            <a:r>
              <a:rPr lang="en" sz="3000"/>
              <a:t>Being OPEN-ly Sexy and ADAPT-ably Beautiful: </a:t>
            </a:r>
          </a:p>
          <a:p>
            <a:pPr lvl="0">
              <a:spcBef>
                <a:spcPts val="0"/>
              </a:spcBef>
              <a:buNone/>
            </a:pPr>
            <a:r>
              <a:rPr lang="en" sz="3000"/>
              <a:t>An Open Educational Resource (OER) Look at Attractive, Sustainable Course Design!</a:t>
            </a:r>
          </a:p>
        </p:txBody>
      </p:sp>
      <p:sp>
        <p:nvSpPr>
          <p:cNvPr id="454" name="Shape 454"/>
          <p:cNvSpPr txBox="1"/>
          <p:nvPr/>
        </p:nvSpPr>
        <p:spPr>
          <a:xfrm>
            <a:off x="5848375" y="4350500"/>
            <a:ext cx="3061500" cy="385500"/>
          </a:xfrm>
          <a:prstGeom prst="rect">
            <a:avLst/>
          </a:prstGeom>
          <a:noFill/>
          <a:ln>
            <a:noFill/>
          </a:ln>
        </p:spPr>
        <p:txBody>
          <a:bodyPr lIns="91425" tIns="91425" rIns="91425" bIns="91425" anchor="t" anchorCtr="0">
            <a:noAutofit/>
          </a:bodyPr>
          <a:lstStyle/>
          <a:p>
            <a:pPr lvl="0" algn="r">
              <a:spcBef>
                <a:spcPts val="0"/>
              </a:spcBef>
              <a:buNone/>
            </a:pPr>
            <a:r>
              <a:rPr lang="en" sz="1800">
                <a:latin typeface="Georgia"/>
                <a:ea typeface="Georgia"/>
                <a:cs typeface="Georgia"/>
                <a:sym typeface="Georgia"/>
              </a:rPr>
              <a:t>By: Michael Wiechmann</a:t>
            </a:r>
          </a:p>
        </p:txBody>
      </p:sp>
      <p:pic>
        <p:nvPicPr>
          <p:cNvPr id="455" name="Shape 455" descr="crazyzombie.png"/>
          <p:cNvPicPr preferRelativeResize="0"/>
          <p:nvPr/>
        </p:nvPicPr>
        <p:blipFill>
          <a:blip r:embed="rId3">
            <a:alphaModFix/>
          </a:blip>
          <a:stretch>
            <a:fillRect/>
          </a:stretch>
        </p:blipFill>
        <p:spPr>
          <a:xfrm>
            <a:off x="166493" y="125575"/>
            <a:ext cx="1220275" cy="1526525"/>
          </a:xfrm>
          <a:prstGeom prst="rect">
            <a:avLst/>
          </a:prstGeom>
          <a:noFill/>
          <a:ln>
            <a:noFill/>
          </a:ln>
        </p:spPr>
      </p:pic>
      <p:pic>
        <p:nvPicPr>
          <p:cNvPr id="456" name="Shape 456" descr="shiny_seismitoad___dw_art_by_muums-d3klb09.png"/>
          <p:cNvPicPr preferRelativeResize="0"/>
          <p:nvPr/>
        </p:nvPicPr>
        <p:blipFill>
          <a:blip r:embed="rId4">
            <a:alphaModFix/>
          </a:blip>
          <a:stretch>
            <a:fillRect/>
          </a:stretch>
        </p:blipFill>
        <p:spPr>
          <a:xfrm>
            <a:off x="1462021" y="609462"/>
            <a:ext cx="2331402" cy="1820975"/>
          </a:xfrm>
          <a:prstGeom prst="rect">
            <a:avLst/>
          </a:prstGeom>
          <a:noFill/>
          <a:ln>
            <a:noFill/>
          </a:ln>
        </p:spPr>
      </p:pic>
      <p:pic>
        <p:nvPicPr>
          <p:cNvPr id="457" name="Shape 457" descr="20130906201744!272_Ludicolo_AG_Shiny.png"/>
          <p:cNvPicPr preferRelativeResize="0"/>
          <p:nvPr/>
        </p:nvPicPr>
        <p:blipFill>
          <a:blip r:embed="rId5">
            <a:alphaModFix/>
          </a:blip>
          <a:stretch>
            <a:fillRect/>
          </a:stretch>
        </p:blipFill>
        <p:spPr>
          <a:xfrm>
            <a:off x="4492912" y="0"/>
            <a:ext cx="1890374" cy="2229000"/>
          </a:xfrm>
          <a:prstGeom prst="rect">
            <a:avLst/>
          </a:prstGeom>
          <a:noFill/>
          <a:ln>
            <a:noFill/>
          </a:ln>
        </p:spPr>
      </p:pic>
      <p:pic>
        <p:nvPicPr>
          <p:cNvPr id="458" name="Shape 458" descr="shiny_archen___dw_art_by_muums-d3jvgmr.png"/>
          <p:cNvPicPr preferRelativeResize="0"/>
          <p:nvPr/>
        </p:nvPicPr>
        <p:blipFill>
          <a:blip r:embed="rId6">
            <a:alphaModFix/>
          </a:blip>
          <a:stretch>
            <a:fillRect/>
          </a:stretch>
        </p:blipFill>
        <p:spPr>
          <a:xfrm>
            <a:off x="528650" y="3711698"/>
            <a:ext cx="2246449" cy="1368700"/>
          </a:xfrm>
          <a:prstGeom prst="rect">
            <a:avLst/>
          </a:prstGeom>
          <a:noFill/>
          <a:ln>
            <a:noFill/>
          </a:ln>
        </p:spPr>
      </p:pic>
      <p:pic>
        <p:nvPicPr>
          <p:cNvPr id="459" name="Shape 459" descr="emboar_and_seismitoad_by_marshtompkd-d4vcxqd.jpg"/>
          <p:cNvPicPr preferRelativeResize="0"/>
          <p:nvPr/>
        </p:nvPicPr>
        <p:blipFill>
          <a:blip r:embed="rId7">
            <a:alphaModFix/>
          </a:blip>
          <a:stretch>
            <a:fillRect/>
          </a:stretch>
        </p:blipFill>
        <p:spPr>
          <a:xfrm>
            <a:off x="6620179" y="125575"/>
            <a:ext cx="2344720" cy="1733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p:nvPr/>
        </p:nvSpPr>
        <p:spPr>
          <a:xfrm>
            <a:off x="308400" y="528675"/>
            <a:ext cx="2885700" cy="3260400"/>
          </a:xfrm>
          <a:prstGeom prst="rect">
            <a:avLst/>
          </a:prstGeom>
          <a:noFill/>
          <a:ln>
            <a:noFill/>
          </a:ln>
        </p:spPr>
        <p:txBody>
          <a:bodyPr lIns="91425" tIns="91425" rIns="91425" bIns="91425" anchor="t" anchorCtr="0">
            <a:noAutofit/>
          </a:bodyPr>
          <a:lstStyle/>
          <a:p>
            <a:pPr lvl="0" algn="ctr" rtl="0">
              <a:spcBef>
                <a:spcPts val="0"/>
              </a:spcBef>
              <a:buNone/>
            </a:pPr>
            <a:r>
              <a:rPr lang="en" sz="3600">
                <a:latin typeface="Oswald"/>
                <a:ea typeface="Oswald"/>
                <a:cs typeface="Oswald"/>
                <a:sym typeface="Oswald"/>
              </a:rPr>
              <a:t>Great Design </a:t>
            </a:r>
          </a:p>
          <a:p>
            <a:pPr lvl="0" algn="ctr" rtl="0">
              <a:spcBef>
                <a:spcPts val="0"/>
              </a:spcBef>
              <a:buNone/>
            </a:pPr>
            <a:r>
              <a:rPr lang="en" sz="3600">
                <a:latin typeface="Oswald"/>
                <a:ea typeface="Oswald"/>
                <a:cs typeface="Oswald"/>
                <a:sym typeface="Oswald"/>
              </a:rPr>
              <a:t>-</a:t>
            </a:r>
          </a:p>
          <a:p>
            <a:pPr lvl="0" algn="ctr" rtl="0">
              <a:spcBef>
                <a:spcPts val="0"/>
              </a:spcBef>
              <a:buNone/>
            </a:pPr>
            <a:r>
              <a:rPr lang="en" sz="3600">
                <a:latin typeface="Oswald"/>
                <a:ea typeface="Oswald"/>
                <a:cs typeface="Oswald"/>
                <a:sym typeface="Oswald"/>
              </a:rPr>
              <a:t> Michelangelo</a:t>
            </a:r>
          </a:p>
        </p:txBody>
      </p:sp>
      <p:pic>
        <p:nvPicPr>
          <p:cNvPr id="510" name="Shape 510" descr="3539315618_f3902845e5_b.jpg"/>
          <p:cNvPicPr preferRelativeResize="0"/>
          <p:nvPr/>
        </p:nvPicPr>
        <p:blipFill>
          <a:blip r:embed="rId3">
            <a:alphaModFix/>
          </a:blip>
          <a:stretch>
            <a:fillRect/>
          </a:stretch>
        </p:blipFill>
        <p:spPr>
          <a:xfrm>
            <a:off x="3447324" y="104312"/>
            <a:ext cx="5478824" cy="4109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Shape 515" descr="MyUni_home_screenshot.jpg"/>
          <p:cNvPicPr preferRelativeResize="0"/>
          <p:nvPr/>
        </p:nvPicPr>
        <p:blipFill>
          <a:blip r:embed="rId3">
            <a:alphaModFix/>
          </a:blip>
          <a:stretch>
            <a:fillRect/>
          </a:stretch>
        </p:blipFill>
        <p:spPr>
          <a:xfrm>
            <a:off x="3005850" y="272350"/>
            <a:ext cx="5741000" cy="3843975"/>
          </a:xfrm>
          <a:prstGeom prst="rect">
            <a:avLst/>
          </a:prstGeom>
          <a:noFill/>
          <a:ln>
            <a:noFill/>
          </a:ln>
        </p:spPr>
      </p:pic>
      <p:sp>
        <p:nvSpPr>
          <p:cNvPr id="516" name="Shape 516"/>
          <p:cNvSpPr txBox="1"/>
          <p:nvPr/>
        </p:nvSpPr>
        <p:spPr>
          <a:xfrm>
            <a:off x="0" y="0"/>
            <a:ext cx="3000000" cy="30000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chemeClr val="dk1"/>
                </a:solidFill>
                <a:latin typeface="Georgia"/>
                <a:ea typeface="Georgia"/>
                <a:cs typeface="Georgia"/>
                <a:sym typeface="Georgia"/>
              </a:rPr>
              <a:t>Online Courses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073700" y="121150"/>
            <a:ext cx="6996600" cy="943200"/>
          </a:xfrm>
          <a:prstGeom prst="rect">
            <a:avLst/>
          </a:prstGeom>
        </p:spPr>
        <p:txBody>
          <a:bodyPr lIns="91425" tIns="91425" rIns="91425" bIns="91425" anchor="ctr" anchorCtr="0">
            <a:noAutofit/>
          </a:bodyPr>
          <a:lstStyle/>
          <a:p>
            <a:pPr lvl="0">
              <a:spcBef>
                <a:spcPts val="0"/>
              </a:spcBef>
              <a:buNone/>
            </a:pPr>
            <a:r>
              <a:rPr lang="en" sz="3600"/>
              <a:t>Let’s </a:t>
            </a:r>
            <a:r>
              <a:rPr lang="en" sz="3600">
                <a:solidFill>
                  <a:srgbClr val="3C78D8"/>
                </a:solidFill>
              </a:rPr>
              <a:t>Play</a:t>
            </a:r>
            <a:r>
              <a:rPr lang="en" sz="3600"/>
              <a:t> a Game!</a:t>
            </a:r>
          </a:p>
        </p:txBody>
      </p:sp>
      <p:grpSp>
        <p:nvGrpSpPr>
          <p:cNvPr id="522" name="Shape 522"/>
          <p:cNvGrpSpPr/>
          <p:nvPr/>
        </p:nvGrpSpPr>
        <p:grpSpPr>
          <a:xfrm>
            <a:off x="3163124" y="903149"/>
            <a:ext cx="2705048" cy="2912375"/>
            <a:chOff x="2768474" y="949849"/>
            <a:chExt cx="2944751" cy="3170450"/>
          </a:xfrm>
        </p:grpSpPr>
        <p:sp>
          <p:nvSpPr>
            <p:cNvPr id="523" name="Shape 523"/>
            <p:cNvSpPr/>
            <p:nvPr/>
          </p:nvSpPr>
          <p:spPr>
            <a:xfrm rot="5400000">
              <a:off x="2768474" y="949849"/>
              <a:ext cx="1706699" cy="1706699"/>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sp>
          <p:nvSpPr>
            <p:cNvPr id="524" name="Shape 524"/>
            <p:cNvSpPr/>
            <p:nvPr/>
          </p:nvSpPr>
          <p:spPr>
            <a:xfrm rot="5400000" flipH="1">
              <a:off x="3109874" y="2754999"/>
              <a:ext cx="1365299" cy="1365299"/>
            </a:xfrm>
            <a:prstGeom prst="teardrop">
              <a:avLst>
                <a:gd name="adj" fmla="val 100000"/>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25" name="Shape 525"/>
            <p:cNvSpPr/>
            <p:nvPr/>
          </p:nvSpPr>
          <p:spPr>
            <a:xfrm rot="10800000">
              <a:off x="4573417" y="1713349"/>
              <a:ext cx="943199" cy="943199"/>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526" name="Shape 526"/>
            <p:cNvSpPr/>
            <p:nvPr/>
          </p:nvSpPr>
          <p:spPr>
            <a:xfrm flipH="1">
              <a:off x="4573525" y="2754999"/>
              <a:ext cx="1139700" cy="1139700"/>
            </a:xfrm>
            <a:prstGeom prst="teardrop">
              <a:avLst>
                <a:gd name="adj" fmla="val 100000"/>
              </a:avLst>
            </a:prstGeom>
            <a:solidFill>
              <a:srgbClr val="28324A"/>
            </a:solidFill>
            <a:ln>
              <a:noFill/>
            </a:ln>
          </p:spPr>
          <p:txBody>
            <a:bodyPr lIns="91425" tIns="91425" rIns="91425" bIns="91425" anchor="ctr" anchorCtr="0">
              <a:noAutofit/>
            </a:bodyPr>
            <a:lstStyle/>
            <a:p>
              <a:pPr lvl="0">
                <a:spcBef>
                  <a:spcPts val="0"/>
                </a:spcBef>
                <a:buNone/>
              </a:pPr>
              <a:endParaRPr/>
            </a:p>
          </p:txBody>
        </p:sp>
      </p:grpSp>
      <p:sp>
        <p:nvSpPr>
          <p:cNvPr id="527" name="Shape 527"/>
          <p:cNvSpPr/>
          <p:nvPr/>
        </p:nvSpPr>
        <p:spPr>
          <a:xfrm>
            <a:off x="3485050" y="1567266"/>
            <a:ext cx="929493" cy="548373"/>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528" name="Shape 528"/>
          <p:cNvGrpSpPr/>
          <p:nvPr/>
        </p:nvGrpSpPr>
        <p:grpSpPr>
          <a:xfrm>
            <a:off x="3844548" y="3126201"/>
            <a:ext cx="599842" cy="589957"/>
            <a:chOff x="1244325" y="4999400"/>
            <a:chExt cx="444525" cy="437200"/>
          </a:xfrm>
        </p:grpSpPr>
        <p:sp>
          <p:nvSpPr>
            <p:cNvPr id="529" name="Shape 52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0" name="Shape 53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1" name="Shape 53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2" name="Shape 53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3" name="Shape 53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534" name="Shape 534"/>
          <p:cNvGrpSpPr/>
          <p:nvPr/>
        </p:nvGrpSpPr>
        <p:grpSpPr>
          <a:xfrm>
            <a:off x="5266888" y="3113863"/>
            <a:ext cx="409139" cy="420401"/>
            <a:chOff x="2605300" y="5003050"/>
            <a:chExt cx="418900" cy="430475"/>
          </a:xfrm>
        </p:grpSpPr>
        <p:sp>
          <p:nvSpPr>
            <p:cNvPr id="535" name="Shape 535"/>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6" name="Shape 536"/>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7" name="Shape 537"/>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538" name="Shape 538"/>
          <p:cNvSpPr/>
          <p:nvPr/>
        </p:nvSpPr>
        <p:spPr>
          <a:xfrm>
            <a:off x="5213649" y="2080225"/>
            <a:ext cx="300114" cy="27302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9" name="Shape 539"/>
          <p:cNvSpPr txBox="1"/>
          <p:nvPr/>
        </p:nvSpPr>
        <p:spPr>
          <a:xfrm>
            <a:off x="0" y="3815525"/>
            <a:ext cx="9097500" cy="589800"/>
          </a:xfrm>
          <a:prstGeom prst="rect">
            <a:avLst/>
          </a:prstGeom>
          <a:noFill/>
          <a:ln>
            <a:noFill/>
          </a:ln>
        </p:spPr>
        <p:txBody>
          <a:bodyPr lIns="91425" tIns="91425" rIns="91425" bIns="91425" anchor="t" anchorCtr="0">
            <a:noAutofit/>
          </a:bodyPr>
          <a:lstStyle/>
          <a:p>
            <a:pPr lvl="0" algn="ctr">
              <a:spcBef>
                <a:spcPts val="0"/>
              </a:spcBef>
              <a:buNone/>
            </a:pPr>
            <a:r>
              <a:rPr lang="en" sz="2400">
                <a:solidFill>
                  <a:srgbClr val="4A86E8"/>
                </a:solidFill>
              </a:rPr>
              <a:t>Which design was created with </a:t>
            </a:r>
            <a:r>
              <a:rPr lang="en" sz="2400" b="1">
                <a:solidFill>
                  <a:srgbClr val="4A86E8"/>
                </a:solidFill>
              </a:rPr>
              <a:t>aesthetic beauty</a:t>
            </a:r>
            <a:r>
              <a:rPr lang="en" sz="2400">
                <a:solidFill>
                  <a:srgbClr val="4A86E8"/>
                </a:solidFill>
              </a:rPr>
              <a:t> in mind?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Shape 544" descr="NASA_Website_Homepage_-_April_25,_2015.png"/>
          <p:cNvPicPr preferRelativeResize="0"/>
          <p:nvPr/>
        </p:nvPicPr>
        <p:blipFill>
          <a:blip r:embed="rId3">
            <a:alphaModFix/>
          </a:blip>
          <a:stretch>
            <a:fillRect/>
          </a:stretch>
        </p:blipFill>
        <p:spPr>
          <a:xfrm>
            <a:off x="311774" y="153050"/>
            <a:ext cx="3532099" cy="4346125"/>
          </a:xfrm>
          <a:prstGeom prst="rect">
            <a:avLst/>
          </a:prstGeom>
          <a:noFill/>
          <a:ln>
            <a:noFill/>
          </a:ln>
        </p:spPr>
      </p:pic>
      <p:pic>
        <p:nvPicPr>
          <p:cNvPr id="545" name="Shape 545" descr="Figure-1-A-screenshot-of-the-main-Moodle-page-of-the-online-course-on-Instructional.ppm"/>
          <p:cNvPicPr preferRelativeResize="0"/>
          <p:nvPr/>
        </p:nvPicPr>
        <p:blipFill>
          <a:blip r:embed="rId4">
            <a:alphaModFix/>
          </a:blip>
          <a:stretch>
            <a:fillRect/>
          </a:stretch>
        </p:blipFill>
        <p:spPr>
          <a:xfrm>
            <a:off x="4657073" y="677349"/>
            <a:ext cx="4356900" cy="3480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descr="green_tea_by_sencerbugrahan.jpg"/>
          <p:cNvPicPr preferRelativeResize="0"/>
          <p:nvPr/>
        </p:nvPicPr>
        <p:blipFill rotWithShape="1">
          <a:blip r:embed="rId3">
            <a:alphaModFix/>
          </a:blip>
          <a:srcRect l="3294" t="11132" r="5697" b="21843"/>
          <a:stretch/>
        </p:blipFill>
        <p:spPr>
          <a:xfrm>
            <a:off x="4383550" y="451600"/>
            <a:ext cx="4680926" cy="3447350"/>
          </a:xfrm>
          <a:prstGeom prst="rect">
            <a:avLst/>
          </a:prstGeom>
          <a:noFill/>
          <a:ln>
            <a:noFill/>
          </a:ln>
        </p:spPr>
      </p:pic>
      <p:pic>
        <p:nvPicPr>
          <p:cNvPr id="551" name="Shape 551" descr="Orientation-Module-Screenshot.png"/>
          <p:cNvPicPr preferRelativeResize="0"/>
          <p:nvPr/>
        </p:nvPicPr>
        <p:blipFill>
          <a:blip r:embed="rId4">
            <a:alphaModFix/>
          </a:blip>
          <a:stretch>
            <a:fillRect/>
          </a:stretch>
        </p:blipFill>
        <p:spPr>
          <a:xfrm>
            <a:off x="0" y="1009888"/>
            <a:ext cx="4278826" cy="2330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Shape 556" descr="course-sample_LARGE.png"/>
          <p:cNvPicPr preferRelativeResize="0"/>
          <p:nvPr/>
        </p:nvPicPr>
        <p:blipFill rotWithShape="1">
          <a:blip r:embed="rId3">
            <a:alphaModFix/>
          </a:blip>
          <a:srcRect r="25578"/>
          <a:stretch/>
        </p:blipFill>
        <p:spPr>
          <a:xfrm>
            <a:off x="132175" y="394350"/>
            <a:ext cx="4317451" cy="3625724"/>
          </a:xfrm>
          <a:prstGeom prst="rect">
            <a:avLst/>
          </a:prstGeom>
          <a:noFill/>
          <a:ln>
            <a:noFill/>
          </a:ln>
        </p:spPr>
      </p:pic>
      <p:pic>
        <p:nvPicPr>
          <p:cNvPr id="557" name="Shape 557" descr="hqdefault.jpg"/>
          <p:cNvPicPr preferRelativeResize="0"/>
          <p:nvPr/>
        </p:nvPicPr>
        <p:blipFill>
          <a:blip r:embed="rId4">
            <a:alphaModFix/>
          </a:blip>
          <a:stretch>
            <a:fillRect/>
          </a:stretch>
        </p:blipFill>
        <p:spPr>
          <a:xfrm>
            <a:off x="5104324" y="802025"/>
            <a:ext cx="3747175" cy="281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Shape 562" descr="Moodle-LMS.jpg"/>
          <p:cNvPicPr preferRelativeResize="0"/>
          <p:nvPr/>
        </p:nvPicPr>
        <p:blipFill>
          <a:blip r:embed="rId3">
            <a:alphaModFix/>
          </a:blip>
          <a:stretch>
            <a:fillRect/>
          </a:stretch>
        </p:blipFill>
        <p:spPr>
          <a:xfrm>
            <a:off x="4669899" y="870099"/>
            <a:ext cx="4371500" cy="2374000"/>
          </a:xfrm>
          <a:prstGeom prst="rect">
            <a:avLst/>
          </a:prstGeom>
          <a:noFill/>
          <a:ln>
            <a:noFill/>
          </a:ln>
        </p:spPr>
      </p:pic>
      <p:pic>
        <p:nvPicPr>
          <p:cNvPr id="563" name="Shape 563" descr="retro_portfolio_by_sencerbugrahan.jpg"/>
          <p:cNvPicPr preferRelativeResize="0"/>
          <p:nvPr/>
        </p:nvPicPr>
        <p:blipFill>
          <a:blip r:embed="rId4">
            <a:alphaModFix/>
          </a:blip>
          <a:stretch>
            <a:fillRect/>
          </a:stretch>
        </p:blipFill>
        <p:spPr>
          <a:xfrm>
            <a:off x="79624" y="308375"/>
            <a:ext cx="4520100" cy="3766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p:nvPr/>
        </p:nvSpPr>
        <p:spPr>
          <a:xfrm>
            <a:off x="517650" y="451575"/>
            <a:ext cx="8260500" cy="2951700"/>
          </a:xfrm>
          <a:prstGeom prst="rect">
            <a:avLst/>
          </a:prstGeom>
          <a:noFill/>
          <a:ln>
            <a:noFill/>
          </a:ln>
        </p:spPr>
        <p:txBody>
          <a:bodyPr lIns="91425" tIns="91425" rIns="91425" bIns="91425" anchor="t" anchorCtr="0">
            <a:noAutofit/>
          </a:bodyPr>
          <a:lstStyle/>
          <a:p>
            <a:pPr lvl="0">
              <a:spcBef>
                <a:spcPts val="0"/>
              </a:spcBef>
              <a:buNone/>
            </a:pPr>
            <a:r>
              <a:rPr lang="en" sz="4800">
                <a:solidFill>
                  <a:srgbClr val="4A86E8"/>
                </a:solidFill>
                <a:latin typeface="Oswald"/>
                <a:ea typeface="Oswald"/>
                <a:cs typeface="Oswald"/>
                <a:sym typeface="Oswald"/>
              </a:rPr>
              <a:t>The Sexy Design of Social Media! </a:t>
            </a:r>
          </a:p>
          <a:p>
            <a:pPr lvl="0">
              <a:spcBef>
                <a:spcPts val="0"/>
              </a:spcBef>
              <a:buNone/>
            </a:pPr>
            <a:endParaRPr/>
          </a:p>
          <a:p>
            <a:pPr lvl="0">
              <a:spcBef>
                <a:spcPts val="0"/>
              </a:spcBef>
              <a:buNone/>
            </a:pPr>
            <a:r>
              <a:rPr lang="en" sz="1800">
                <a:latin typeface="Georgia"/>
                <a:ea typeface="Georgia"/>
                <a:cs typeface="Georgia"/>
                <a:sym typeface="Georgia"/>
              </a:rPr>
              <a:t>If designed right would students scroll through your course rather than their Twitter feed? </a:t>
            </a:r>
          </a:p>
          <a:p>
            <a:pPr lvl="0">
              <a:spcBef>
                <a:spcPts val="0"/>
              </a:spcBef>
              <a:buNone/>
            </a:pPr>
            <a:endParaRPr sz="1800">
              <a:latin typeface="Georgia"/>
              <a:ea typeface="Georgia"/>
              <a:cs typeface="Georgia"/>
              <a:sym typeface="Georgia"/>
            </a:endParaRPr>
          </a:p>
          <a:p>
            <a:pPr lvl="0">
              <a:spcBef>
                <a:spcPts val="0"/>
              </a:spcBef>
              <a:buNone/>
            </a:pPr>
            <a:r>
              <a:rPr lang="en" sz="1800">
                <a:latin typeface="Georgia"/>
                <a:ea typeface="Georgia"/>
                <a:cs typeface="Georgia"/>
                <a:sym typeface="Georgia"/>
              </a:rPr>
              <a:t>Hours of social scrolling! </a:t>
            </a:r>
          </a:p>
          <a:p>
            <a:pPr lvl="0">
              <a:spcBef>
                <a:spcPts val="0"/>
              </a:spcBef>
              <a:buNone/>
            </a:pPr>
            <a:endParaRPr sz="1800">
              <a:latin typeface="Georgia"/>
              <a:ea typeface="Georgia"/>
              <a:cs typeface="Georgia"/>
              <a:sym typeface="Georgia"/>
            </a:endParaRPr>
          </a:p>
          <a:p>
            <a:pPr lvl="0">
              <a:spcBef>
                <a:spcPts val="0"/>
              </a:spcBef>
              <a:buNone/>
            </a:pPr>
            <a:r>
              <a:rPr lang="en" sz="1800">
                <a:latin typeface="Georgia"/>
                <a:ea typeface="Georgia"/>
                <a:cs typeface="Georgia"/>
                <a:sym typeface="Georgia"/>
              </a:rPr>
              <a:t>Social Designers have a focus on the User's Experience. </a:t>
            </a:r>
          </a:p>
          <a:p>
            <a:pPr lvl="0">
              <a:spcBef>
                <a:spcPts val="0"/>
              </a:spcBef>
              <a:buNone/>
            </a:pPr>
            <a:endParaRPr/>
          </a:p>
          <a:p>
            <a:pPr lvl="0">
              <a:spcBef>
                <a:spcPts val="0"/>
              </a:spcBef>
              <a:buNone/>
            </a:pPr>
            <a:r>
              <a:rPr lang="en"/>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ctrTitle"/>
          </p:nvPr>
        </p:nvSpPr>
        <p:spPr>
          <a:xfrm>
            <a:off x="2290250" y="2953675"/>
            <a:ext cx="5214600" cy="2334900"/>
          </a:xfrm>
          <a:prstGeom prst="rect">
            <a:avLst/>
          </a:prstGeom>
        </p:spPr>
        <p:txBody>
          <a:bodyPr lIns="91425" tIns="91425" rIns="91425" bIns="91425" anchor="b" anchorCtr="0">
            <a:noAutofit/>
          </a:bodyPr>
          <a:lstStyle/>
          <a:p>
            <a:pPr lvl="0" algn="l" rtl="0">
              <a:spcBef>
                <a:spcPts val="600"/>
              </a:spcBef>
              <a:buNone/>
            </a:pPr>
            <a:r>
              <a:rPr lang="en" sz="4800" b="0">
                <a:solidFill>
                  <a:srgbClr val="28324A"/>
                </a:solidFill>
              </a:rPr>
              <a:t>Why does someone climb a mountain? </a:t>
            </a:r>
          </a:p>
          <a:p>
            <a:pPr lvl="0" rtl="0">
              <a:spcBef>
                <a:spcPts val="0"/>
              </a:spcBef>
              <a:buNone/>
            </a:pPr>
            <a:endParaRPr/>
          </a:p>
        </p:txBody>
      </p:sp>
      <p:sp>
        <p:nvSpPr>
          <p:cNvPr id="574" name="Shape 574"/>
          <p:cNvSpPr txBox="1"/>
          <p:nvPr/>
        </p:nvSpPr>
        <p:spPr>
          <a:xfrm>
            <a:off x="7416725" y="3661925"/>
            <a:ext cx="1760400" cy="1204800"/>
          </a:xfrm>
          <a:prstGeom prst="rect">
            <a:avLst/>
          </a:prstGeom>
          <a:noFill/>
          <a:ln>
            <a:noFill/>
          </a:ln>
        </p:spPr>
        <p:txBody>
          <a:bodyPr lIns="91425" tIns="91425" rIns="91425" bIns="91425" anchor="b" anchorCtr="0">
            <a:noAutofit/>
          </a:bodyPr>
          <a:lstStyle/>
          <a:p>
            <a:pPr lvl="0" algn="ctr" rtl="0">
              <a:spcBef>
                <a:spcPts val="0"/>
              </a:spcBef>
              <a:buNone/>
            </a:pPr>
            <a:r>
              <a:rPr lang="en" sz="12000" b="1">
                <a:solidFill>
                  <a:srgbClr val="3C78D8"/>
                </a:solidFill>
                <a:latin typeface="Oswald"/>
                <a:ea typeface="Oswald"/>
                <a:cs typeface="Oswald"/>
                <a:sym typeface="Oswald"/>
              </a:rPr>
              <a:t>3</a:t>
            </a:r>
          </a:p>
        </p:txBody>
      </p:sp>
      <p:pic>
        <p:nvPicPr>
          <p:cNvPr id="575" name="Shape 575" descr="shiny_archen___dw_art_by_muums-d3jvgmr.png"/>
          <p:cNvPicPr preferRelativeResize="0"/>
          <p:nvPr/>
        </p:nvPicPr>
        <p:blipFill>
          <a:blip r:embed="rId3">
            <a:alphaModFix/>
          </a:blip>
          <a:stretch>
            <a:fillRect/>
          </a:stretch>
        </p:blipFill>
        <p:spPr>
          <a:xfrm>
            <a:off x="3133725" y="296675"/>
            <a:ext cx="2876550" cy="1752600"/>
          </a:xfrm>
          <a:prstGeom prst="rect">
            <a:avLst/>
          </a:prstGeom>
          <a:noFill/>
          <a:ln>
            <a:noFill/>
          </a:ln>
        </p:spPr>
      </p:pic>
      <p:sp>
        <p:nvSpPr>
          <p:cNvPr id="576" name="Shape 576"/>
          <p:cNvSpPr txBox="1"/>
          <p:nvPr/>
        </p:nvSpPr>
        <p:spPr>
          <a:xfrm>
            <a:off x="2907675" y="1442825"/>
            <a:ext cx="473700" cy="6609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p:nvPr/>
        </p:nvSpPr>
        <p:spPr>
          <a:xfrm>
            <a:off x="759950" y="1310675"/>
            <a:ext cx="7720800" cy="1068300"/>
          </a:xfrm>
          <a:prstGeom prst="rect">
            <a:avLst/>
          </a:prstGeom>
          <a:noFill/>
          <a:ln>
            <a:noFill/>
          </a:ln>
        </p:spPr>
        <p:txBody>
          <a:bodyPr lIns="91425" tIns="91425" rIns="91425" bIns="91425" anchor="t" anchorCtr="0">
            <a:noAutofit/>
          </a:bodyPr>
          <a:lstStyle/>
          <a:p>
            <a:pPr lvl="0" algn="ctr" rtl="0">
              <a:spcBef>
                <a:spcPts val="0"/>
              </a:spcBef>
              <a:buNone/>
            </a:pPr>
            <a:r>
              <a:rPr lang="en" sz="4800">
                <a:solidFill>
                  <a:srgbClr val="4A86E8"/>
                </a:solidFill>
                <a:latin typeface="Oswald"/>
                <a:ea typeface="Oswald"/>
                <a:cs typeface="Oswald"/>
                <a:sym typeface="Oswald"/>
              </a:rPr>
              <a:t>Similarities? </a:t>
            </a:r>
          </a:p>
          <a:p>
            <a:pPr lvl="0" algn="ctr" rtl="0">
              <a:spcBef>
                <a:spcPts val="0"/>
              </a:spcBef>
              <a:buNone/>
            </a:pPr>
            <a:endParaRPr sz="4800">
              <a:solidFill>
                <a:srgbClr val="4A86E8"/>
              </a:solidFill>
              <a:latin typeface="Oswald"/>
              <a:ea typeface="Oswald"/>
              <a:cs typeface="Oswald"/>
              <a:sym typeface="Oswald"/>
            </a:endParaRPr>
          </a:p>
          <a:p>
            <a:pPr lvl="0" algn="ctr">
              <a:spcBef>
                <a:spcPts val="0"/>
              </a:spcBef>
              <a:buNone/>
            </a:pPr>
            <a:r>
              <a:rPr lang="en" sz="2400">
                <a:solidFill>
                  <a:srgbClr val="4A86E8"/>
                </a:solidFill>
                <a:latin typeface="Oswald"/>
                <a:ea typeface="Oswald"/>
                <a:cs typeface="Oswald"/>
                <a:sym typeface="Oswald"/>
              </a:rPr>
              <a:t>Being an Online Student VS Mountain Climbing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1047750" y="100725"/>
            <a:ext cx="6996600" cy="715800"/>
          </a:xfrm>
          <a:prstGeom prst="rect">
            <a:avLst/>
          </a:prstGeom>
        </p:spPr>
        <p:txBody>
          <a:bodyPr lIns="91425" tIns="91425" rIns="91425" bIns="91425" anchor="b" anchorCtr="0">
            <a:noAutofit/>
          </a:bodyPr>
          <a:lstStyle/>
          <a:p>
            <a:pPr lvl="0" rtl="0">
              <a:spcBef>
                <a:spcPts val="0"/>
              </a:spcBef>
              <a:buNone/>
            </a:pPr>
            <a:r>
              <a:rPr lang="en" sz="2400"/>
              <a:t>Questions to Guide Our Talk:</a:t>
            </a:r>
          </a:p>
        </p:txBody>
      </p:sp>
      <p:sp>
        <p:nvSpPr>
          <p:cNvPr id="465" name="Shape 465"/>
          <p:cNvSpPr txBox="1"/>
          <p:nvPr/>
        </p:nvSpPr>
        <p:spPr>
          <a:xfrm>
            <a:off x="446850" y="687875"/>
            <a:ext cx="8198400" cy="2528100"/>
          </a:xfrm>
          <a:prstGeom prst="rect">
            <a:avLst/>
          </a:prstGeom>
          <a:noFill/>
          <a:ln>
            <a:noFill/>
          </a:ln>
        </p:spPr>
        <p:txBody>
          <a:bodyPr lIns="91425" tIns="91425" rIns="91425" bIns="91425" anchor="t" anchorCtr="0">
            <a:noAutofit/>
          </a:bodyPr>
          <a:lstStyle/>
          <a:p>
            <a:pPr lvl="0" rtl="0">
              <a:spcBef>
                <a:spcPts val="600"/>
              </a:spcBef>
              <a:buNone/>
            </a:pPr>
            <a:r>
              <a:rPr lang="en" sz="1600">
                <a:solidFill>
                  <a:srgbClr val="28324A"/>
                </a:solidFill>
                <a:latin typeface="Georgia"/>
                <a:ea typeface="Georgia"/>
                <a:cs typeface="Georgia"/>
                <a:sym typeface="Georgia"/>
              </a:rPr>
              <a:t> How much do you focus on the DESIGN part of being an Instructional Designer? </a:t>
            </a:r>
          </a:p>
          <a:p>
            <a:pPr lvl="0" rtl="0">
              <a:spcBef>
                <a:spcPts val="600"/>
              </a:spcBef>
              <a:buNone/>
            </a:pPr>
            <a:endParaRPr sz="1600">
              <a:solidFill>
                <a:srgbClr val="28324A"/>
              </a:solidFill>
              <a:latin typeface="Georgia"/>
              <a:ea typeface="Georgia"/>
              <a:cs typeface="Georgia"/>
              <a:sym typeface="Georgia"/>
            </a:endParaRPr>
          </a:p>
          <a:p>
            <a:pPr lvl="0" rtl="0">
              <a:spcBef>
                <a:spcPts val="600"/>
              </a:spcBef>
              <a:buNone/>
            </a:pPr>
            <a:r>
              <a:rPr lang="en" sz="1600">
                <a:solidFill>
                  <a:srgbClr val="28324A"/>
                </a:solidFill>
                <a:latin typeface="Georgia"/>
                <a:ea typeface="Georgia"/>
                <a:cs typeface="Georgia"/>
                <a:sym typeface="Georgia"/>
              </a:rPr>
              <a:t>How do some of the great artists’ designs compare to current online educational materials? </a:t>
            </a:r>
          </a:p>
          <a:p>
            <a:pPr lvl="0" rtl="0">
              <a:spcBef>
                <a:spcPts val="600"/>
              </a:spcBef>
              <a:buNone/>
            </a:pPr>
            <a:endParaRPr sz="1600">
              <a:solidFill>
                <a:srgbClr val="28324A"/>
              </a:solidFill>
              <a:latin typeface="Georgia"/>
              <a:ea typeface="Georgia"/>
              <a:cs typeface="Georgia"/>
              <a:sym typeface="Georgia"/>
            </a:endParaRPr>
          </a:p>
          <a:p>
            <a:pPr lvl="0" rtl="0">
              <a:spcBef>
                <a:spcPts val="600"/>
              </a:spcBef>
              <a:buNone/>
            </a:pPr>
            <a:r>
              <a:rPr lang="en" sz="1600">
                <a:solidFill>
                  <a:srgbClr val="28324A"/>
                </a:solidFill>
                <a:latin typeface="Georgia"/>
                <a:ea typeface="Georgia"/>
                <a:cs typeface="Georgia"/>
                <a:sym typeface="Georgia"/>
              </a:rPr>
              <a:t>Why does someone climb a mountain? </a:t>
            </a:r>
          </a:p>
          <a:p>
            <a:pPr lvl="0" rtl="0">
              <a:spcBef>
                <a:spcPts val="600"/>
              </a:spcBef>
              <a:buNone/>
            </a:pPr>
            <a:endParaRPr sz="1600">
              <a:solidFill>
                <a:srgbClr val="28324A"/>
              </a:solidFill>
              <a:latin typeface="Georgia"/>
              <a:ea typeface="Georgia"/>
              <a:cs typeface="Georgia"/>
              <a:sym typeface="Georgia"/>
            </a:endParaRPr>
          </a:p>
          <a:p>
            <a:pPr lvl="0" rtl="0">
              <a:spcBef>
                <a:spcPts val="600"/>
              </a:spcBef>
              <a:buNone/>
            </a:pPr>
            <a:r>
              <a:rPr lang="en" sz="1600">
                <a:solidFill>
                  <a:srgbClr val="28324A"/>
                </a:solidFill>
                <a:latin typeface="Georgia"/>
                <a:ea typeface="Georgia"/>
                <a:cs typeface="Georgia"/>
                <a:sym typeface="Georgia"/>
              </a:rPr>
              <a:t>What are 5 easy steps to improving your course design? </a:t>
            </a:r>
          </a:p>
          <a:p>
            <a:pPr lvl="0" rtl="0">
              <a:spcBef>
                <a:spcPts val="600"/>
              </a:spcBef>
              <a:buNone/>
            </a:pPr>
            <a:endParaRPr sz="1600">
              <a:solidFill>
                <a:srgbClr val="28324A"/>
              </a:solidFill>
              <a:latin typeface="Georgia"/>
              <a:ea typeface="Georgia"/>
              <a:cs typeface="Georgia"/>
              <a:sym typeface="Georgia"/>
            </a:endParaRPr>
          </a:p>
          <a:p>
            <a:pPr lvl="0" rtl="0">
              <a:spcBef>
                <a:spcPts val="600"/>
              </a:spcBef>
              <a:buNone/>
            </a:pPr>
            <a:r>
              <a:rPr lang="en" sz="1600">
                <a:solidFill>
                  <a:srgbClr val="28324A"/>
                </a:solidFill>
                <a:latin typeface="Georgia"/>
                <a:ea typeface="Georgia"/>
                <a:cs typeface="Georgia"/>
                <a:sym typeface="Georgia"/>
              </a:rPr>
              <a:t>How do OER materials change the equation? </a:t>
            </a:r>
          </a:p>
        </p:txBody>
      </p:sp>
      <p:pic>
        <p:nvPicPr>
          <p:cNvPr id="466" name="Shape 466" descr="crazyzombie.png"/>
          <p:cNvPicPr preferRelativeResize="0"/>
          <p:nvPr/>
        </p:nvPicPr>
        <p:blipFill>
          <a:blip r:embed="rId3">
            <a:alphaModFix/>
          </a:blip>
          <a:stretch>
            <a:fillRect/>
          </a:stretch>
        </p:blipFill>
        <p:spPr>
          <a:xfrm>
            <a:off x="5981862" y="1689525"/>
            <a:ext cx="2466975" cy="3086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Shape 586"/>
          <p:cNvPicPr preferRelativeResize="0"/>
          <p:nvPr/>
        </p:nvPicPr>
        <p:blipFill>
          <a:blip r:embed="rId3"/>
          <a:stretch>
            <a:fillRect/>
          </a:stretch>
        </p:blipFill>
        <p:spPr>
          <a:xfrm>
            <a:off x="1784350" y="119354"/>
            <a:ext cx="5575300" cy="40769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descr="CLIMB-MOUNTAINS.jpg"/>
          <p:cNvPicPr preferRelativeResize="0"/>
          <p:nvPr/>
        </p:nvPicPr>
        <p:blipFill rotWithShape="1">
          <a:blip r:embed="rId3">
            <a:alphaModFix/>
          </a:blip>
          <a:srcRect r="27546"/>
          <a:stretch/>
        </p:blipFill>
        <p:spPr>
          <a:xfrm>
            <a:off x="2739003" y="253325"/>
            <a:ext cx="3549950" cy="4042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ctrTitle"/>
          </p:nvPr>
        </p:nvSpPr>
        <p:spPr>
          <a:xfrm>
            <a:off x="2202125" y="5046350"/>
            <a:ext cx="5214600" cy="1264800"/>
          </a:xfrm>
          <a:prstGeom prst="rect">
            <a:avLst/>
          </a:prstGeom>
        </p:spPr>
        <p:txBody>
          <a:bodyPr lIns="91425" tIns="91425" rIns="91425" bIns="91425" anchor="b" anchorCtr="0">
            <a:noAutofit/>
          </a:bodyPr>
          <a:lstStyle/>
          <a:p>
            <a:pPr lvl="0" algn="l" rtl="0">
              <a:spcBef>
                <a:spcPts val="600"/>
              </a:spcBef>
              <a:buClr>
                <a:schemeClr val="dk1"/>
              </a:buClr>
              <a:buSzPct val="25000"/>
              <a:buFont typeface="Arial"/>
              <a:buNone/>
            </a:pPr>
            <a:r>
              <a:rPr lang="en" sz="4800" b="0">
                <a:solidFill>
                  <a:srgbClr val="28324A"/>
                </a:solidFill>
              </a:rPr>
              <a:t>What are 5 easy steps to improving your course design? </a:t>
            </a:r>
          </a:p>
          <a:p>
            <a:pPr lvl="0" algn="l" rtl="0">
              <a:spcBef>
                <a:spcPts val="600"/>
              </a:spcBef>
              <a:buNone/>
            </a:pPr>
            <a:r>
              <a:rPr lang="en" sz="4800" b="0">
                <a:solidFill>
                  <a:srgbClr val="28324A"/>
                </a:solidFill>
              </a:rPr>
              <a:t> </a:t>
            </a:r>
          </a:p>
          <a:p>
            <a:pPr lvl="0" rtl="0">
              <a:spcBef>
                <a:spcPts val="0"/>
              </a:spcBef>
              <a:buNone/>
            </a:pPr>
            <a:endParaRPr/>
          </a:p>
        </p:txBody>
      </p:sp>
      <p:sp>
        <p:nvSpPr>
          <p:cNvPr id="597" name="Shape 597"/>
          <p:cNvSpPr txBox="1"/>
          <p:nvPr/>
        </p:nvSpPr>
        <p:spPr>
          <a:xfrm>
            <a:off x="7416725" y="3661925"/>
            <a:ext cx="1760400" cy="1204800"/>
          </a:xfrm>
          <a:prstGeom prst="rect">
            <a:avLst/>
          </a:prstGeom>
          <a:noFill/>
          <a:ln>
            <a:noFill/>
          </a:ln>
        </p:spPr>
        <p:txBody>
          <a:bodyPr lIns="91425" tIns="91425" rIns="91425" bIns="91425" anchor="b" anchorCtr="0">
            <a:noAutofit/>
          </a:bodyPr>
          <a:lstStyle/>
          <a:p>
            <a:pPr lvl="0" algn="ctr" rtl="0">
              <a:spcBef>
                <a:spcPts val="0"/>
              </a:spcBef>
              <a:buNone/>
            </a:pPr>
            <a:r>
              <a:rPr lang="en" sz="12000" b="1">
                <a:solidFill>
                  <a:srgbClr val="3C78D8"/>
                </a:solidFill>
                <a:latin typeface="Oswald"/>
                <a:ea typeface="Oswald"/>
                <a:cs typeface="Oswald"/>
                <a:sym typeface="Oswald"/>
              </a:rPr>
              <a:t>4</a:t>
            </a:r>
          </a:p>
        </p:txBody>
      </p:sp>
      <p:sp>
        <p:nvSpPr>
          <p:cNvPr id="598" name="Shape 598"/>
          <p:cNvSpPr txBox="1"/>
          <p:nvPr/>
        </p:nvSpPr>
        <p:spPr>
          <a:xfrm>
            <a:off x="2907675" y="1442825"/>
            <a:ext cx="473700" cy="6609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599" name="Shape 599" descr="emboar_and_seismitoad_by_marshtompkd-d4vcxqd.jpg"/>
          <p:cNvPicPr preferRelativeResize="0"/>
          <p:nvPr/>
        </p:nvPicPr>
        <p:blipFill>
          <a:blip r:embed="rId3">
            <a:alphaModFix/>
          </a:blip>
          <a:stretch>
            <a:fillRect/>
          </a:stretch>
        </p:blipFill>
        <p:spPr>
          <a:xfrm>
            <a:off x="3381369" y="374475"/>
            <a:ext cx="2189400" cy="1619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ctrTitle" idx="4294967295"/>
          </p:nvPr>
        </p:nvSpPr>
        <p:spPr>
          <a:xfrm>
            <a:off x="154200" y="2345350"/>
            <a:ext cx="8866200" cy="1159800"/>
          </a:xfrm>
          <a:prstGeom prst="rect">
            <a:avLst/>
          </a:prstGeom>
        </p:spPr>
        <p:txBody>
          <a:bodyPr lIns="91425" tIns="91425" rIns="91425" bIns="91425" anchor="b" anchorCtr="0">
            <a:noAutofit/>
          </a:bodyPr>
          <a:lstStyle/>
          <a:p>
            <a:pPr lvl="0" algn="ctr" rtl="0">
              <a:spcBef>
                <a:spcPts val="0"/>
              </a:spcBef>
              <a:buNone/>
            </a:pPr>
            <a:r>
              <a:rPr lang="en" sz="9000"/>
              <a:t>Be Click Conscious</a:t>
            </a:r>
          </a:p>
        </p:txBody>
      </p:sp>
      <p:sp>
        <p:nvSpPr>
          <p:cNvPr id="605" name="Shape 605"/>
          <p:cNvSpPr txBox="1">
            <a:spLocks noGrp="1"/>
          </p:cNvSpPr>
          <p:nvPr>
            <p:ph type="subTitle" idx="4294967295"/>
          </p:nvPr>
        </p:nvSpPr>
        <p:spPr>
          <a:xfrm>
            <a:off x="319400" y="3282150"/>
            <a:ext cx="8579700" cy="685500"/>
          </a:xfrm>
          <a:prstGeom prst="rect">
            <a:avLst/>
          </a:prstGeom>
        </p:spPr>
        <p:txBody>
          <a:bodyPr lIns="91425" tIns="91425" rIns="91425" bIns="91425" anchor="t" anchorCtr="0">
            <a:noAutofit/>
          </a:bodyPr>
          <a:lstStyle/>
          <a:p>
            <a:pPr lvl="0" algn="ctr" rtl="0">
              <a:spcBef>
                <a:spcPts val="0"/>
              </a:spcBef>
              <a:buNone/>
            </a:pPr>
            <a:r>
              <a:rPr lang="en" sz="1800"/>
              <a:t>Focus on having the least number of clicks so that you don’t lose the underachiever. </a:t>
            </a:r>
          </a:p>
        </p:txBody>
      </p:sp>
      <p:grpSp>
        <p:nvGrpSpPr>
          <p:cNvPr id="606" name="Shape 606"/>
          <p:cNvGrpSpPr/>
          <p:nvPr/>
        </p:nvGrpSpPr>
        <p:grpSpPr>
          <a:xfrm>
            <a:off x="4146169" y="640687"/>
            <a:ext cx="1166507" cy="1166538"/>
            <a:chOff x="6654650" y="3665275"/>
            <a:chExt cx="409100" cy="409125"/>
          </a:xfrm>
        </p:grpSpPr>
        <p:sp>
          <p:nvSpPr>
            <p:cNvPr id="607" name="Shape 607"/>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00CEF6"/>
            </a:solidFill>
            <a:ln>
              <a:noFill/>
            </a:ln>
          </p:spPr>
          <p:txBody>
            <a:bodyPr lIns="91425" tIns="91425" rIns="91425" bIns="91425" anchor="ctr" anchorCtr="0">
              <a:noAutofit/>
            </a:bodyPr>
            <a:lstStyle/>
            <a:p>
              <a:pPr lvl="0">
                <a:spcBef>
                  <a:spcPts val="0"/>
                </a:spcBef>
                <a:buNone/>
              </a:pPr>
              <a:endParaRPr/>
            </a:p>
          </p:txBody>
        </p:sp>
        <p:sp>
          <p:nvSpPr>
            <p:cNvPr id="608" name="Shape 608"/>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00CEF6"/>
            </a:solidFill>
            <a:ln>
              <a:noFill/>
            </a:ln>
          </p:spPr>
          <p:txBody>
            <a:bodyPr lIns="91425" tIns="91425" rIns="91425" bIns="91425" anchor="ctr" anchorCtr="0">
              <a:noAutofit/>
            </a:bodyPr>
            <a:lstStyle/>
            <a:p>
              <a:pPr lvl="0">
                <a:spcBef>
                  <a:spcPts val="0"/>
                </a:spcBef>
                <a:buNone/>
              </a:pPr>
              <a:endParaRPr/>
            </a:p>
          </p:txBody>
        </p:sp>
      </p:grpSp>
      <p:grpSp>
        <p:nvGrpSpPr>
          <p:cNvPr id="609" name="Shape 609"/>
          <p:cNvGrpSpPr/>
          <p:nvPr/>
        </p:nvGrpSpPr>
        <p:grpSpPr>
          <a:xfrm rot="1940693">
            <a:off x="3340903" y="1116018"/>
            <a:ext cx="587625" cy="587659"/>
            <a:chOff x="570875" y="4322250"/>
            <a:chExt cx="443300" cy="443325"/>
          </a:xfrm>
        </p:grpSpPr>
        <p:sp>
          <p:nvSpPr>
            <p:cNvPr id="610" name="Shape 610"/>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11" name="Shape 611"/>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12" name="Shape 612"/>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3C78D8"/>
            </a:solidFill>
            <a:ln>
              <a:noFill/>
            </a:ln>
          </p:spPr>
          <p:txBody>
            <a:bodyPr lIns="91425" tIns="91425" rIns="91425" bIns="91425" anchor="ctr" anchorCtr="0">
              <a:noAutofit/>
            </a:bodyPr>
            <a:lstStyle/>
            <a:p>
              <a:pPr lvl="0">
                <a:spcBef>
                  <a:spcPts val="0"/>
                </a:spcBef>
                <a:buNone/>
              </a:pPr>
              <a:endParaRPr/>
            </a:p>
          </p:txBody>
        </p:sp>
        <p:sp>
          <p:nvSpPr>
            <p:cNvPr id="613" name="Shape 613"/>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614" name="Shape 614"/>
          <p:cNvSpPr/>
          <p:nvPr/>
        </p:nvSpPr>
        <p:spPr>
          <a:xfrm>
            <a:off x="3829676" y="640707"/>
            <a:ext cx="316509" cy="30221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AFF000"/>
          </a:solidFill>
          <a:ln>
            <a:noFill/>
          </a:ln>
        </p:spPr>
        <p:txBody>
          <a:bodyPr lIns="91425" tIns="91425" rIns="91425" bIns="91425" anchor="ctr" anchorCtr="0">
            <a:noAutofit/>
          </a:bodyPr>
          <a:lstStyle/>
          <a:p>
            <a:pPr lvl="0">
              <a:spcBef>
                <a:spcPts val="0"/>
              </a:spcBef>
              <a:buNone/>
            </a:pPr>
            <a:endParaRPr/>
          </a:p>
        </p:txBody>
      </p:sp>
      <p:sp>
        <p:nvSpPr>
          <p:cNvPr id="615" name="Shape 615"/>
          <p:cNvSpPr/>
          <p:nvPr/>
        </p:nvSpPr>
        <p:spPr>
          <a:xfrm rot="1793658">
            <a:off x="5318500" y="1302383"/>
            <a:ext cx="225077" cy="21492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AFF000"/>
          </a:solidFill>
          <a:ln>
            <a:noFill/>
          </a:ln>
        </p:spPr>
        <p:txBody>
          <a:bodyPr lIns="91425" tIns="91425" rIns="91425" bIns="91425" anchor="ctr" anchorCtr="0">
            <a:noAutofit/>
          </a:bodyPr>
          <a:lstStyle/>
          <a:p>
            <a:pPr lvl="0">
              <a:spcBef>
                <a:spcPts val="0"/>
              </a:spcBef>
              <a:buNone/>
            </a:pPr>
            <a:endParaRPr/>
          </a:p>
        </p:txBody>
      </p:sp>
      <p:sp>
        <p:nvSpPr>
          <p:cNvPr id="616" name="Shape 616"/>
          <p:cNvSpPr txBox="1"/>
          <p:nvPr/>
        </p:nvSpPr>
        <p:spPr>
          <a:xfrm>
            <a:off x="6487200" y="341450"/>
            <a:ext cx="2213700" cy="715800"/>
          </a:xfrm>
          <a:prstGeom prst="rect">
            <a:avLst/>
          </a:prstGeom>
          <a:noFill/>
          <a:ln>
            <a:noFill/>
          </a:ln>
        </p:spPr>
        <p:txBody>
          <a:bodyPr lIns="91425" tIns="91425" rIns="91425" bIns="91425" anchor="t" anchorCtr="0">
            <a:noAutofit/>
          </a:bodyPr>
          <a:lstStyle/>
          <a:p>
            <a:pPr lvl="0" algn="r">
              <a:spcBef>
                <a:spcPts val="0"/>
              </a:spcBef>
              <a:buNone/>
            </a:pPr>
            <a:r>
              <a:rPr lang="en" sz="2400">
                <a:solidFill>
                  <a:srgbClr val="FF0000"/>
                </a:solidFill>
                <a:latin typeface="Oswald"/>
                <a:ea typeface="Oswald"/>
                <a:cs typeface="Oswald"/>
                <a:sym typeface="Oswald"/>
              </a:rPr>
              <a:t>Step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ctrTitle" idx="4294967295"/>
          </p:nvPr>
        </p:nvSpPr>
        <p:spPr>
          <a:xfrm>
            <a:off x="138900" y="2499550"/>
            <a:ext cx="8866200" cy="1159800"/>
          </a:xfrm>
          <a:prstGeom prst="rect">
            <a:avLst/>
          </a:prstGeom>
        </p:spPr>
        <p:txBody>
          <a:bodyPr lIns="91425" tIns="91425" rIns="91425" bIns="91425" anchor="b" anchorCtr="0">
            <a:noAutofit/>
          </a:bodyPr>
          <a:lstStyle/>
          <a:p>
            <a:pPr lvl="0" algn="ctr" rtl="0">
              <a:spcBef>
                <a:spcPts val="0"/>
              </a:spcBef>
              <a:buNone/>
            </a:pPr>
            <a:r>
              <a:rPr lang="en" sz="7200"/>
              <a:t>Example Images or Quotes</a:t>
            </a:r>
          </a:p>
        </p:txBody>
      </p:sp>
      <p:grpSp>
        <p:nvGrpSpPr>
          <p:cNvPr id="622" name="Shape 622"/>
          <p:cNvGrpSpPr/>
          <p:nvPr/>
        </p:nvGrpSpPr>
        <p:grpSpPr>
          <a:xfrm>
            <a:off x="3584470" y="182187"/>
            <a:ext cx="1166507" cy="1166538"/>
            <a:chOff x="6654650" y="3665275"/>
            <a:chExt cx="409100" cy="409125"/>
          </a:xfrm>
        </p:grpSpPr>
        <p:sp>
          <p:nvSpPr>
            <p:cNvPr id="623" name="Shape 623"/>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999999"/>
            </a:solidFill>
            <a:ln>
              <a:noFill/>
            </a:ln>
          </p:spPr>
          <p:txBody>
            <a:bodyPr lIns="91425" tIns="91425" rIns="91425" bIns="91425" anchor="ctr" anchorCtr="0">
              <a:noAutofit/>
            </a:bodyPr>
            <a:lstStyle/>
            <a:p>
              <a:pPr lvl="0">
                <a:spcBef>
                  <a:spcPts val="0"/>
                </a:spcBef>
                <a:buNone/>
              </a:pPr>
              <a:endParaRPr/>
            </a:p>
          </p:txBody>
        </p:sp>
        <p:sp>
          <p:nvSpPr>
            <p:cNvPr id="624" name="Shape 624"/>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999999"/>
            </a:solidFill>
            <a:ln>
              <a:noFill/>
            </a:ln>
          </p:spPr>
          <p:txBody>
            <a:bodyPr lIns="91425" tIns="91425" rIns="91425" bIns="91425" anchor="ctr" anchorCtr="0">
              <a:noAutofit/>
            </a:bodyPr>
            <a:lstStyle/>
            <a:p>
              <a:pPr lvl="0">
                <a:spcBef>
                  <a:spcPts val="0"/>
                </a:spcBef>
                <a:buNone/>
              </a:pPr>
              <a:endParaRPr/>
            </a:p>
          </p:txBody>
        </p:sp>
      </p:grpSp>
      <p:grpSp>
        <p:nvGrpSpPr>
          <p:cNvPr id="625" name="Shape 625"/>
          <p:cNvGrpSpPr/>
          <p:nvPr/>
        </p:nvGrpSpPr>
        <p:grpSpPr>
          <a:xfrm rot="1940667">
            <a:off x="364879" y="2847263"/>
            <a:ext cx="1624608" cy="1119701"/>
            <a:chOff x="570875" y="4322250"/>
            <a:chExt cx="443300" cy="443325"/>
          </a:xfrm>
        </p:grpSpPr>
        <p:sp>
          <p:nvSpPr>
            <p:cNvPr id="626" name="Shape 626"/>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27" name="Shape 627"/>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28" name="Shape 628"/>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29" name="Shape 629"/>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grpSp>
      <p:sp>
        <p:nvSpPr>
          <p:cNvPr id="630" name="Shape 630"/>
          <p:cNvSpPr/>
          <p:nvPr/>
        </p:nvSpPr>
        <p:spPr>
          <a:xfrm>
            <a:off x="5680023" y="398069"/>
            <a:ext cx="641992" cy="73478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31" name="Shape 631"/>
          <p:cNvSpPr/>
          <p:nvPr/>
        </p:nvSpPr>
        <p:spPr>
          <a:xfrm rot="1793871">
            <a:off x="1921865" y="455049"/>
            <a:ext cx="488996" cy="44458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32" name="Shape 632"/>
          <p:cNvSpPr txBox="1"/>
          <p:nvPr/>
        </p:nvSpPr>
        <p:spPr>
          <a:xfrm>
            <a:off x="7500475" y="271900"/>
            <a:ext cx="1277700" cy="550800"/>
          </a:xfrm>
          <a:prstGeom prst="rect">
            <a:avLst/>
          </a:prstGeom>
          <a:noFill/>
          <a:ln>
            <a:noFill/>
          </a:ln>
        </p:spPr>
        <p:txBody>
          <a:bodyPr lIns="91425" tIns="91425" rIns="91425" bIns="91425" anchor="t" anchorCtr="0">
            <a:noAutofit/>
          </a:bodyPr>
          <a:lstStyle/>
          <a:p>
            <a:pPr lvl="0" algn="r" rtl="0">
              <a:spcBef>
                <a:spcPts val="0"/>
              </a:spcBef>
              <a:buClr>
                <a:schemeClr val="dk1"/>
              </a:buClr>
              <a:buSzPct val="45833"/>
              <a:buFont typeface="Arial"/>
              <a:buNone/>
            </a:pPr>
            <a:r>
              <a:rPr lang="en" sz="2400">
                <a:solidFill>
                  <a:srgbClr val="FF0000"/>
                </a:solidFill>
                <a:latin typeface="Oswald"/>
                <a:ea typeface="Oswald"/>
                <a:cs typeface="Oswald"/>
                <a:sym typeface="Oswald"/>
              </a:rPr>
              <a:t>Step 2</a:t>
            </a: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ctrTitle" idx="4294967295"/>
          </p:nvPr>
        </p:nvSpPr>
        <p:spPr>
          <a:xfrm>
            <a:off x="205000" y="1991850"/>
            <a:ext cx="8866200" cy="1159800"/>
          </a:xfrm>
          <a:prstGeom prst="rect">
            <a:avLst/>
          </a:prstGeom>
        </p:spPr>
        <p:txBody>
          <a:bodyPr lIns="91425" tIns="91425" rIns="91425" bIns="91425" anchor="b" anchorCtr="0">
            <a:noAutofit/>
          </a:bodyPr>
          <a:lstStyle/>
          <a:p>
            <a:pPr lvl="0" algn="ctr" rtl="0">
              <a:spcBef>
                <a:spcPts val="0"/>
              </a:spcBef>
              <a:buNone/>
            </a:pPr>
            <a:r>
              <a:rPr lang="en" sz="7200"/>
              <a:t>Style Guide</a:t>
            </a:r>
          </a:p>
        </p:txBody>
      </p:sp>
      <p:grpSp>
        <p:nvGrpSpPr>
          <p:cNvPr id="638" name="Shape 638"/>
          <p:cNvGrpSpPr/>
          <p:nvPr/>
        </p:nvGrpSpPr>
        <p:grpSpPr>
          <a:xfrm>
            <a:off x="204991" y="1327213"/>
            <a:ext cx="2312069" cy="2312047"/>
            <a:chOff x="6654650" y="3665275"/>
            <a:chExt cx="409100" cy="409125"/>
          </a:xfrm>
        </p:grpSpPr>
        <p:sp>
          <p:nvSpPr>
            <p:cNvPr id="639" name="Shape 63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640" name="Shape 64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grpSp>
        <p:nvGrpSpPr>
          <p:cNvPr id="641" name="Shape 641"/>
          <p:cNvGrpSpPr/>
          <p:nvPr/>
        </p:nvGrpSpPr>
        <p:grpSpPr>
          <a:xfrm rot="1940693">
            <a:off x="4542515" y="442680"/>
            <a:ext cx="587625" cy="587659"/>
            <a:chOff x="570875" y="4322250"/>
            <a:chExt cx="443300" cy="443325"/>
          </a:xfrm>
        </p:grpSpPr>
        <p:sp>
          <p:nvSpPr>
            <p:cNvPr id="642" name="Shape 64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43" name="Shape 64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44" name="Shape 64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45" name="Shape 64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0000"/>
            </a:solidFill>
            <a:ln>
              <a:noFill/>
            </a:ln>
          </p:spPr>
          <p:txBody>
            <a:bodyPr lIns="91425" tIns="91425" rIns="91425" bIns="91425" anchor="ctr" anchorCtr="0">
              <a:noAutofit/>
            </a:bodyPr>
            <a:lstStyle/>
            <a:p>
              <a:pPr lvl="0">
                <a:spcBef>
                  <a:spcPts val="0"/>
                </a:spcBef>
                <a:buNone/>
              </a:pPr>
              <a:endParaRPr/>
            </a:p>
          </p:txBody>
        </p:sp>
      </p:grpSp>
      <p:sp>
        <p:nvSpPr>
          <p:cNvPr id="646" name="Shape 646"/>
          <p:cNvSpPr/>
          <p:nvPr/>
        </p:nvSpPr>
        <p:spPr>
          <a:xfrm>
            <a:off x="6671248" y="977119"/>
            <a:ext cx="641992" cy="73478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47" name="Shape 647"/>
          <p:cNvSpPr/>
          <p:nvPr/>
        </p:nvSpPr>
        <p:spPr>
          <a:xfrm rot="1793871">
            <a:off x="2913140" y="1122224"/>
            <a:ext cx="488996" cy="44458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48" name="Shape 648"/>
          <p:cNvSpPr txBox="1"/>
          <p:nvPr/>
        </p:nvSpPr>
        <p:spPr>
          <a:xfrm>
            <a:off x="7500475" y="271900"/>
            <a:ext cx="1277700" cy="550800"/>
          </a:xfrm>
          <a:prstGeom prst="rect">
            <a:avLst/>
          </a:prstGeom>
          <a:noFill/>
          <a:ln>
            <a:noFill/>
          </a:ln>
        </p:spPr>
        <p:txBody>
          <a:bodyPr lIns="91425" tIns="91425" rIns="91425" bIns="91425" anchor="t" anchorCtr="0">
            <a:noAutofit/>
          </a:bodyPr>
          <a:lstStyle/>
          <a:p>
            <a:pPr lvl="0" algn="r" rtl="0">
              <a:spcBef>
                <a:spcPts val="0"/>
              </a:spcBef>
              <a:buNone/>
            </a:pPr>
            <a:r>
              <a:rPr lang="en" sz="2400">
                <a:solidFill>
                  <a:srgbClr val="FF0000"/>
                </a:solidFill>
                <a:latin typeface="Oswald"/>
                <a:ea typeface="Oswald"/>
                <a:cs typeface="Oswald"/>
                <a:sym typeface="Oswald"/>
              </a:rPr>
              <a:t>Step 3</a:t>
            </a:r>
          </a:p>
          <a:p>
            <a:pPr lvl="0" rtl="0">
              <a:spcBef>
                <a:spcPts val="0"/>
              </a:spcBef>
              <a:buNone/>
            </a:pPr>
            <a:endParaRPr/>
          </a:p>
        </p:txBody>
      </p:sp>
      <p:sp>
        <p:nvSpPr>
          <p:cNvPr id="649" name="Shape 649"/>
          <p:cNvSpPr txBox="1"/>
          <p:nvPr/>
        </p:nvSpPr>
        <p:spPr>
          <a:xfrm>
            <a:off x="2180750" y="3249100"/>
            <a:ext cx="5573100" cy="1002300"/>
          </a:xfrm>
          <a:prstGeom prst="rect">
            <a:avLst/>
          </a:prstGeom>
          <a:noFill/>
          <a:ln>
            <a:noFill/>
          </a:ln>
        </p:spPr>
        <p:txBody>
          <a:bodyPr lIns="91425" tIns="91425" rIns="91425" bIns="91425" anchor="t" anchorCtr="0">
            <a:noAutofit/>
          </a:bodyPr>
          <a:lstStyle/>
          <a:p>
            <a:pPr lvl="0" algn="ctr" rtl="0">
              <a:spcBef>
                <a:spcPts val="600"/>
              </a:spcBef>
              <a:buClr>
                <a:schemeClr val="dk1"/>
              </a:buClr>
              <a:buSzPct val="61111"/>
              <a:buFont typeface="Arial"/>
              <a:buNone/>
            </a:pPr>
            <a:r>
              <a:rPr lang="en" sz="1800">
                <a:solidFill>
                  <a:srgbClr val="28324A"/>
                </a:solidFill>
                <a:latin typeface="Georgia"/>
                <a:ea typeface="Georgia"/>
                <a:cs typeface="Georgia"/>
                <a:sym typeface="Georgia"/>
              </a:rPr>
              <a:t>Having a school-wide style guide is essential, but if it is not available then create one for yourself.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ctrTitle" idx="4294967295"/>
          </p:nvPr>
        </p:nvSpPr>
        <p:spPr>
          <a:xfrm>
            <a:off x="-156300" y="1991850"/>
            <a:ext cx="9456600" cy="1159800"/>
          </a:xfrm>
          <a:prstGeom prst="rect">
            <a:avLst/>
          </a:prstGeom>
        </p:spPr>
        <p:txBody>
          <a:bodyPr lIns="91425" tIns="91425" rIns="91425" bIns="91425" anchor="b" anchorCtr="0">
            <a:noAutofit/>
          </a:bodyPr>
          <a:lstStyle/>
          <a:p>
            <a:pPr lvl="0" algn="ctr" rtl="0">
              <a:spcBef>
                <a:spcPts val="0"/>
              </a:spcBef>
              <a:buNone/>
            </a:pPr>
            <a:r>
              <a:rPr lang="en" sz="7000"/>
              <a:t>The Teacher's Personality Should Come Through</a:t>
            </a:r>
          </a:p>
        </p:txBody>
      </p:sp>
      <p:grpSp>
        <p:nvGrpSpPr>
          <p:cNvPr id="655" name="Shape 655"/>
          <p:cNvGrpSpPr/>
          <p:nvPr/>
        </p:nvGrpSpPr>
        <p:grpSpPr>
          <a:xfrm>
            <a:off x="7279004" y="2927784"/>
            <a:ext cx="1720633" cy="1688990"/>
            <a:chOff x="6654650" y="3665275"/>
            <a:chExt cx="409100" cy="409125"/>
          </a:xfrm>
        </p:grpSpPr>
        <p:sp>
          <p:nvSpPr>
            <p:cNvPr id="656" name="Shape 656"/>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9900FF"/>
            </a:solidFill>
            <a:ln>
              <a:noFill/>
            </a:ln>
          </p:spPr>
          <p:txBody>
            <a:bodyPr lIns="91425" tIns="91425" rIns="91425" bIns="91425" anchor="ctr" anchorCtr="0">
              <a:noAutofit/>
            </a:bodyPr>
            <a:lstStyle/>
            <a:p>
              <a:pPr lvl="0">
                <a:spcBef>
                  <a:spcPts val="0"/>
                </a:spcBef>
                <a:buNone/>
              </a:pPr>
              <a:endParaRPr/>
            </a:p>
          </p:txBody>
        </p:sp>
        <p:sp>
          <p:nvSpPr>
            <p:cNvPr id="657" name="Shape 657"/>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9900FF"/>
            </a:solidFill>
            <a:ln>
              <a:noFill/>
            </a:ln>
          </p:spPr>
          <p:txBody>
            <a:bodyPr lIns="91425" tIns="91425" rIns="91425" bIns="91425" anchor="ctr" anchorCtr="0">
              <a:noAutofit/>
            </a:bodyPr>
            <a:lstStyle/>
            <a:p>
              <a:pPr lvl="0">
                <a:spcBef>
                  <a:spcPts val="0"/>
                </a:spcBef>
                <a:buNone/>
              </a:pPr>
              <a:endParaRPr/>
            </a:p>
          </p:txBody>
        </p:sp>
      </p:grpSp>
      <p:grpSp>
        <p:nvGrpSpPr>
          <p:cNvPr id="658" name="Shape 658"/>
          <p:cNvGrpSpPr/>
          <p:nvPr/>
        </p:nvGrpSpPr>
        <p:grpSpPr>
          <a:xfrm rot="1940693">
            <a:off x="1800065" y="158555"/>
            <a:ext cx="587625" cy="587659"/>
            <a:chOff x="570875" y="4322250"/>
            <a:chExt cx="443300" cy="443325"/>
          </a:xfrm>
        </p:grpSpPr>
        <p:sp>
          <p:nvSpPr>
            <p:cNvPr id="659" name="Shape 659"/>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FF00"/>
            </a:solidFill>
            <a:ln>
              <a:noFill/>
            </a:ln>
          </p:spPr>
          <p:txBody>
            <a:bodyPr lIns="91425" tIns="91425" rIns="91425" bIns="91425" anchor="ctr" anchorCtr="0">
              <a:noAutofit/>
            </a:bodyPr>
            <a:lstStyle/>
            <a:p>
              <a:pPr lvl="0">
                <a:spcBef>
                  <a:spcPts val="0"/>
                </a:spcBef>
                <a:buNone/>
              </a:pPr>
              <a:endParaRPr/>
            </a:p>
          </p:txBody>
        </p:sp>
        <p:sp>
          <p:nvSpPr>
            <p:cNvPr id="660" name="Shape 660"/>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FF00"/>
            </a:solidFill>
            <a:ln>
              <a:noFill/>
            </a:ln>
          </p:spPr>
          <p:txBody>
            <a:bodyPr lIns="91425" tIns="91425" rIns="91425" bIns="91425" anchor="ctr" anchorCtr="0">
              <a:noAutofit/>
            </a:bodyPr>
            <a:lstStyle/>
            <a:p>
              <a:pPr lvl="0">
                <a:spcBef>
                  <a:spcPts val="0"/>
                </a:spcBef>
                <a:buNone/>
              </a:pPr>
              <a:endParaRPr/>
            </a:p>
          </p:txBody>
        </p:sp>
        <p:sp>
          <p:nvSpPr>
            <p:cNvPr id="661" name="Shape 661"/>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FF00"/>
            </a:solidFill>
            <a:ln>
              <a:noFill/>
            </a:ln>
          </p:spPr>
          <p:txBody>
            <a:bodyPr lIns="91425" tIns="91425" rIns="91425" bIns="91425" anchor="ctr" anchorCtr="0">
              <a:noAutofit/>
            </a:bodyPr>
            <a:lstStyle/>
            <a:p>
              <a:pPr lvl="0">
                <a:spcBef>
                  <a:spcPts val="0"/>
                </a:spcBef>
                <a:buNone/>
              </a:pPr>
              <a:endParaRPr/>
            </a:p>
          </p:txBody>
        </p:sp>
        <p:sp>
          <p:nvSpPr>
            <p:cNvPr id="662" name="Shape 662"/>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FF00"/>
            </a:solidFill>
            <a:ln>
              <a:noFill/>
            </a:ln>
          </p:spPr>
          <p:txBody>
            <a:bodyPr lIns="91425" tIns="91425" rIns="91425" bIns="91425" anchor="ctr" anchorCtr="0">
              <a:noAutofit/>
            </a:bodyPr>
            <a:lstStyle/>
            <a:p>
              <a:pPr lvl="0">
                <a:spcBef>
                  <a:spcPts val="0"/>
                </a:spcBef>
                <a:buNone/>
              </a:pPr>
              <a:endParaRPr/>
            </a:p>
          </p:txBody>
        </p:sp>
      </p:grpSp>
      <p:sp>
        <p:nvSpPr>
          <p:cNvPr id="663" name="Shape 663"/>
          <p:cNvSpPr/>
          <p:nvPr/>
        </p:nvSpPr>
        <p:spPr>
          <a:xfrm>
            <a:off x="3433173" y="84994"/>
            <a:ext cx="641992" cy="73478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64" name="Shape 664"/>
          <p:cNvSpPr/>
          <p:nvPr/>
        </p:nvSpPr>
        <p:spPr>
          <a:xfrm rot="1793871">
            <a:off x="283290" y="230099"/>
            <a:ext cx="488996" cy="44458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65" name="Shape 665"/>
          <p:cNvSpPr txBox="1"/>
          <p:nvPr/>
        </p:nvSpPr>
        <p:spPr>
          <a:xfrm>
            <a:off x="7500475" y="271900"/>
            <a:ext cx="1277700" cy="550800"/>
          </a:xfrm>
          <a:prstGeom prst="rect">
            <a:avLst/>
          </a:prstGeom>
          <a:noFill/>
          <a:ln>
            <a:noFill/>
          </a:ln>
        </p:spPr>
        <p:txBody>
          <a:bodyPr lIns="91425" tIns="91425" rIns="91425" bIns="91425" anchor="t" anchorCtr="0">
            <a:noAutofit/>
          </a:bodyPr>
          <a:lstStyle/>
          <a:p>
            <a:pPr lvl="0" algn="r" rtl="0">
              <a:spcBef>
                <a:spcPts val="0"/>
              </a:spcBef>
              <a:buNone/>
            </a:pPr>
            <a:r>
              <a:rPr lang="en" sz="2400">
                <a:solidFill>
                  <a:srgbClr val="FF0000"/>
                </a:solidFill>
                <a:latin typeface="Oswald"/>
                <a:ea typeface="Oswald"/>
                <a:cs typeface="Oswald"/>
                <a:sym typeface="Oswald"/>
              </a:rPr>
              <a:t>Step 4</a:t>
            </a:r>
          </a:p>
          <a:p>
            <a:pPr lvl="0" rtl="0">
              <a:spcBef>
                <a:spcPts val="0"/>
              </a:spcBef>
              <a:buNone/>
            </a:pPr>
            <a:endParaRPr/>
          </a:p>
        </p:txBody>
      </p:sp>
      <p:sp>
        <p:nvSpPr>
          <p:cNvPr id="666" name="Shape 666"/>
          <p:cNvSpPr txBox="1"/>
          <p:nvPr/>
        </p:nvSpPr>
        <p:spPr>
          <a:xfrm>
            <a:off x="624200" y="3271125"/>
            <a:ext cx="6104100" cy="1002300"/>
          </a:xfrm>
          <a:prstGeom prst="rect">
            <a:avLst/>
          </a:prstGeom>
          <a:noFill/>
          <a:ln>
            <a:noFill/>
          </a:ln>
        </p:spPr>
        <p:txBody>
          <a:bodyPr lIns="91425" tIns="91425" rIns="91425" bIns="91425" anchor="t" anchorCtr="0">
            <a:noAutofit/>
          </a:bodyPr>
          <a:lstStyle/>
          <a:p>
            <a:pPr lvl="0" algn="ctr" rtl="0">
              <a:spcBef>
                <a:spcPts val="600"/>
              </a:spcBef>
              <a:buNone/>
            </a:pPr>
            <a:r>
              <a:rPr lang="en" sz="1800">
                <a:solidFill>
                  <a:srgbClr val="28324A"/>
                </a:solidFill>
                <a:latin typeface="Georgia"/>
                <a:ea typeface="Georgia"/>
                <a:cs typeface="Georgia"/>
                <a:sym typeface="Georgia"/>
              </a:rPr>
              <a:t>What is unique about you that your students could love?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ctrTitle" idx="4294967295"/>
          </p:nvPr>
        </p:nvSpPr>
        <p:spPr>
          <a:xfrm>
            <a:off x="-156300" y="1704112"/>
            <a:ext cx="9456600" cy="1159800"/>
          </a:xfrm>
          <a:prstGeom prst="rect">
            <a:avLst/>
          </a:prstGeom>
        </p:spPr>
        <p:txBody>
          <a:bodyPr lIns="91425" tIns="91425" rIns="91425" bIns="91425" anchor="b" anchorCtr="0">
            <a:noAutofit/>
          </a:bodyPr>
          <a:lstStyle/>
          <a:p>
            <a:pPr lvl="0" algn="ctr" rtl="0">
              <a:spcBef>
                <a:spcPts val="0"/>
              </a:spcBef>
              <a:buNone/>
            </a:pPr>
            <a:r>
              <a:rPr lang="en" sz="7000"/>
              <a:t>Design Specific Practices</a:t>
            </a:r>
          </a:p>
        </p:txBody>
      </p:sp>
      <p:grpSp>
        <p:nvGrpSpPr>
          <p:cNvPr id="672" name="Shape 672"/>
          <p:cNvGrpSpPr/>
          <p:nvPr/>
        </p:nvGrpSpPr>
        <p:grpSpPr>
          <a:xfrm>
            <a:off x="3315204" y="85009"/>
            <a:ext cx="1720633" cy="1688990"/>
            <a:chOff x="6654650" y="3665275"/>
            <a:chExt cx="409100" cy="409125"/>
          </a:xfrm>
        </p:grpSpPr>
        <p:sp>
          <p:nvSpPr>
            <p:cNvPr id="673" name="Shape 673"/>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9900FF"/>
            </a:solidFill>
            <a:ln>
              <a:noFill/>
            </a:ln>
          </p:spPr>
          <p:txBody>
            <a:bodyPr lIns="91425" tIns="91425" rIns="91425" bIns="91425" anchor="ctr" anchorCtr="0">
              <a:noAutofit/>
            </a:bodyPr>
            <a:lstStyle/>
            <a:p>
              <a:pPr lvl="0">
                <a:spcBef>
                  <a:spcPts val="0"/>
                </a:spcBef>
                <a:buNone/>
              </a:pPr>
              <a:endParaRPr/>
            </a:p>
          </p:txBody>
        </p:sp>
        <p:sp>
          <p:nvSpPr>
            <p:cNvPr id="674" name="Shape 674"/>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9900FF"/>
            </a:solidFill>
            <a:ln>
              <a:noFill/>
            </a:ln>
          </p:spPr>
          <p:txBody>
            <a:bodyPr lIns="91425" tIns="91425" rIns="91425" bIns="91425" anchor="ctr" anchorCtr="0">
              <a:noAutofit/>
            </a:bodyPr>
            <a:lstStyle/>
            <a:p>
              <a:pPr lvl="0">
                <a:spcBef>
                  <a:spcPts val="0"/>
                </a:spcBef>
                <a:buNone/>
              </a:pPr>
              <a:endParaRPr/>
            </a:p>
          </p:txBody>
        </p:sp>
      </p:grpSp>
      <p:sp>
        <p:nvSpPr>
          <p:cNvPr id="675" name="Shape 675"/>
          <p:cNvSpPr/>
          <p:nvPr/>
        </p:nvSpPr>
        <p:spPr>
          <a:xfrm>
            <a:off x="3587373" y="562107"/>
            <a:ext cx="641992" cy="73478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76" name="Shape 676"/>
          <p:cNvSpPr/>
          <p:nvPr/>
        </p:nvSpPr>
        <p:spPr>
          <a:xfrm rot="1794191">
            <a:off x="1102121" y="4586351"/>
            <a:ext cx="164870" cy="21818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677" name="Shape 677"/>
          <p:cNvSpPr txBox="1"/>
          <p:nvPr/>
        </p:nvSpPr>
        <p:spPr>
          <a:xfrm>
            <a:off x="7500475" y="271900"/>
            <a:ext cx="1277700" cy="550800"/>
          </a:xfrm>
          <a:prstGeom prst="rect">
            <a:avLst/>
          </a:prstGeom>
          <a:noFill/>
          <a:ln>
            <a:noFill/>
          </a:ln>
        </p:spPr>
        <p:txBody>
          <a:bodyPr lIns="91425" tIns="91425" rIns="91425" bIns="91425" anchor="t" anchorCtr="0">
            <a:noAutofit/>
          </a:bodyPr>
          <a:lstStyle/>
          <a:p>
            <a:pPr lvl="0" algn="r" rtl="0">
              <a:spcBef>
                <a:spcPts val="0"/>
              </a:spcBef>
              <a:buNone/>
            </a:pPr>
            <a:r>
              <a:rPr lang="en" sz="2400">
                <a:solidFill>
                  <a:srgbClr val="FF0000"/>
                </a:solidFill>
                <a:latin typeface="Oswald"/>
                <a:ea typeface="Oswald"/>
                <a:cs typeface="Oswald"/>
                <a:sym typeface="Oswald"/>
              </a:rPr>
              <a:t>Step 5</a:t>
            </a:r>
          </a:p>
          <a:p>
            <a:pPr lvl="0" rtl="0">
              <a:spcBef>
                <a:spcPts val="0"/>
              </a:spcBef>
              <a:buNone/>
            </a:pPr>
            <a:endParaRPr/>
          </a:p>
        </p:txBody>
      </p:sp>
      <p:sp>
        <p:nvSpPr>
          <p:cNvPr id="678" name="Shape 678"/>
          <p:cNvSpPr txBox="1"/>
          <p:nvPr/>
        </p:nvSpPr>
        <p:spPr>
          <a:xfrm>
            <a:off x="1121825" y="2819550"/>
            <a:ext cx="5573100" cy="1409700"/>
          </a:xfrm>
          <a:prstGeom prst="rect">
            <a:avLst/>
          </a:prstGeom>
          <a:noFill/>
          <a:ln>
            <a:noFill/>
          </a:ln>
        </p:spPr>
        <p:txBody>
          <a:bodyPr lIns="91425" tIns="91425" rIns="91425" bIns="91425" anchor="t" anchorCtr="0">
            <a:noAutofit/>
          </a:bodyPr>
          <a:lstStyle/>
          <a:p>
            <a:pPr marL="457200" lvl="0" indent="-342900" algn="ctr" rtl="0">
              <a:spcBef>
                <a:spcPts val="600"/>
              </a:spcBef>
              <a:buClr>
                <a:srgbClr val="28324A"/>
              </a:buClr>
              <a:buSzPct val="100000"/>
              <a:buFont typeface="Georgia"/>
              <a:buChar char="-"/>
            </a:pPr>
            <a:r>
              <a:rPr lang="en" sz="1800">
                <a:solidFill>
                  <a:srgbClr val="28324A"/>
                </a:solidFill>
                <a:latin typeface="Georgia"/>
                <a:ea typeface="Georgia"/>
                <a:cs typeface="Georgia"/>
                <a:sym typeface="Georgia"/>
              </a:rPr>
              <a:t>Font</a:t>
            </a:r>
          </a:p>
          <a:p>
            <a:pPr marL="457200" lvl="0" indent="-342900" algn="ctr" rtl="0">
              <a:spcBef>
                <a:spcPts val="600"/>
              </a:spcBef>
              <a:buClr>
                <a:srgbClr val="28324A"/>
              </a:buClr>
              <a:buSzPct val="100000"/>
              <a:buFont typeface="Georgia"/>
              <a:buChar char="-"/>
            </a:pPr>
            <a:r>
              <a:rPr lang="en" sz="1800">
                <a:solidFill>
                  <a:srgbClr val="28324A"/>
                </a:solidFill>
                <a:latin typeface="Georgia"/>
                <a:ea typeface="Georgia"/>
                <a:cs typeface="Georgia"/>
                <a:sym typeface="Georgia"/>
              </a:rPr>
              <a:t>Colors</a:t>
            </a:r>
          </a:p>
          <a:p>
            <a:pPr marL="457200" lvl="0" indent="-342900" algn="ctr" rtl="0">
              <a:spcBef>
                <a:spcPts val="600"/>
              </a:spcBef>
              <a:buClr>
                <a:srgbClr val="28324A"/>
              </a:buClr>
              <a:buSzPct val="100000"/>
              <a:buFont typeface="Georgia"/>
              <a:buChar char="-"/>
            </a:pPr>
            <a:r>
              <a:rPr lang="en" sz="1800">
                <a:solidFill>
                  <a:srgbClr val="28324A"/>
                </a:solidFill>
                <a:latin typeface="Georgia"/>
                <a:ea typeface="Georgia"/>
                <a:cs typeface="Georgia"/>
                <a:sym typeface="Georgia"/>
              </a:rPr>
              <a:t>Contrast</a:t>
            </a:r>
          </a:p>
          <a:p>
            <a:pPr marL="457200" lvl="0" indent="-342900" algn="ctr" rtl="0">
              <a:spcBef>
                <a:spcPts val="600"/>
              </a:spcBef>
              <a:buClr>
                <a:srgbClr val="28324A"/>
              </a:buClr>
              <a:buSzPct val="100000"/>
              <a:buFont typeface="Georgia"/>
              <a:buChar char="-"/>
            </a:pPr>
            <a:r>
              <a:rPr lang="en" sz="1800">
                <a:solidFill>
                  <a:srgbClr val="28324A"/>
                </a:solidFill>
                <a:latin typeface="Georgia"/>
                <a:ea typeface="Georgia"/>
                <a:cs typeface="Georgia"/>
                <a:sym typeface="Georgia"/>
              </a:rPr>
              <a:t>Space</a:t>
            </a:r>
          </a:p>
          <a:p>
            <a:pPr lvl="0" algn="ctr" rtl="0">
              <a:spcBef>
                <a:spcPts val="600"/>
              </a:spcBef>
              <a:buNone/>
            </a:pPr>
            <a:endParaRPr sz="1800">
              <a:solidFill>
                <a:srgbClr val="28324A"/>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ctrTitle"/>
          </p:nvPr>
        </p:nvSpPr>
        <p:spPr>
          <a:xfrm>
            <a:off x="2202125" y="5046350"/>
            <a:ext cx="5214600" cy="1264800"/>
          </a:xfrm>
          <a:prstGeom prst="rect">
            <a:avLst/>
          </a:prstGeom>
        </p:spPr>
        <p:txBody>
          <a:bodyPr lIns="91425" tIns="91425" rIns="91425" bIns="91425" anchor="b" anchorCtr="0">
            <a:noAutofit/>
          </a:bodyPr>
          <a:lstStyle/>
          <a:p>
            <a:pPr lvl="0" algn="l" rtl="0">
              <a:spcBef>
                <a:spcPts val="600"/>
              </a:spcBef>
              <a:buNone/>
            </a:pPr>
            <a:r>
              <a:rPr lang="en" sz="4800" b="0">
                <a:solidFill>
                  <a:srgbClr val="28324A"/>
                </a:solidFill>
              </a:rPr>
              <a:t>How do OER materials change the equation? </a:t>
            </a:r>
          </a:p>
          <a:p>
            <a:pPr lvl="0" algn="l" rtl="0">
              <a:spcBef>
                <a:spcPts val="600"/>
              </a:spcBef>
              <a:buNone/>
            </a:pPr>
            <a:r>
              <a:rPr lang="en" sz="4800" b="0">
                <a:solidFill>
                  <a:srgbClr val="28324A"/>
                </a:solidFill>
              </a:rPr>
              <a:t> </a:t>
            </a:r>
          </a:p>
          <a:p>
            <a:pPr lvl="0" rtl="0">
              <a:spcBef>
                <a:spcPts val="0"/>
              </a:spcBef>
              <a:buNone/>
            </a:pPr>
            <a:endParaRPr/>
          </a:p>
        </p:txBody>
      </p:sp>
      <p:sp>
        <p:nvSpPr>
          <p:cNvPr id="684" name="Shape 684"/>
          <p:cNvSpPr txBox="1"/>
          <p:nvPr/>
        </p:nvSpPr>
        <p:spPr>
          <a:xfrm>
            <a:off x="7416725" y="3661925"/>
            <a:ext cx="1760400" cy="1204800"/>
          </a:xfrm>
          <a:prstGeom prst="rect">
            <a:avLst/>
          </a:prstGeom>
          <a:noFill/>
          <a:ln>
            <a:noFill/>
          </a:ln>
        </p:spPr>
        <p:txBody>
          <a:bodyPr lIns="91425" tIns="91425" rIns="91425" bIns="91425" anchor="b" anchorCtr="0">
            <a:noAutofit/>
          </a:bodyPr>
          <a:lstStyle/>
          <a:p>
            <a:pPr lvl="0" algn="ctr" rtl="0">
              <a:spcBef>
                <a:spcPts val="0"/>
              </a:spcBef>
              <a:buNone/>
            </a:pPr>
            <a:r>
              <a:rPr lang="en" sz="12000" b="1">
                <a:solidFill>
                  <a:srgbClr val="3C78D8"/>
                </a:solidFill>
                <a:latin typeface="Oswald"/>
                <a:ea typeface="Oswald"/>
                <a:cs typeface="Oswald"/>
                <a:sym typeface="Oswald"/>
              </a:rPr>
              <a:t>5</a:t>
            </a:r>
          </a:p>
        </p:txBody>
      </p:sp>
      <p:sp>
        <p:nvSpPr>
          <p:cNvPr id="685" name="Shape 685"/>
          <p:cNvSpPr txBox="1"/>
          <p:nvPr/>
        </p:nvSpPr>
        <p:spPr>
          <a:xfrm>
            <a:off x="2907675" y="1442825"/>
            <a:ext cx="473700" cy="6609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686" name="Shape 686" descr="shiny_scrafty___dw_art_by_muums-d3jym47.png"/>
          <p:cNvPicPr preferRelativeResize="0"/>
          <p:nvPr/>
        </p:nvPicPr>
        <p:blipFill>
          <a:blip r:embed="rId3">
            <a:alphaModFix/>
          </a:blip>
          <a:stretch>
            <a:fillRect/>
          </a:stretch>
        </p:blipFill>
        <p:spPr>
          <a:xfrm>
            <a:off x="7029374" y="132149"/>
            <a:ext cx="1504599" cy="2070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1047750" y="634125"/>
            <a:ext cx="6996600" cy="715800"/>
          </a:xfrm>
          <a:prstGeom prst="rect">
            <a:avLst/>
          </a:prstGeom>
        </p:spPr>
        <p:txBody>
          <a:bodyPr lIns="91425" tIns="91425" rIns="91425" bIns="91425" anchor="b" anchorCtr="0">
            <a:noAutofit/>
          </a:bodyPr>
          <a:lstStyle/>
          <a:p>
            <a:pPr lvl="0" rtl="0">
              <a:spcBef>
                <a:spcPts val="0"/>
              </a:spcBef>
              <a:buNone/>
            </a:pPr>
            <a:r>
              <a:rPr lang="en" sz="1400">
                <a:solidFill>
                  <a:schemeClr val="dk1"/>
                </a:solidFill>
              </a:rPr>
              <a:t>Open educational resources</a:t>
            </a:r>
            <a:r>
              <a:rPr lang="en" sz="1400" b="0">
                <a:solidFill>
                  <a:schemeClr val="dk1"/>
                </a:solidFill>
              </a:rPr>
              <a:t> (</a:t>
            </a:r>
            <a:r>
              <a:rPr lang="en" sz="1400">
                <a:solidFill>
                  <a:schemeClr val="dk1"/>
                </a:solidFill>
              </a:rPr>
              <a:t>OER</a:t>
            </a:r>
            <a:r>
              <a:rPr lang="en" sz="1400" b="0">
                <a:solidFill>
                  <a:schemeClr val="dk1"/>
                </a:solidFill>
              </a:rPr>
              <a:t>) are freely accessible,</a:t>
            </a:r>
            <a:r>
              <a:rPr lang="en" sz="1400" b="0">
                <a:solidFill>
                  <a:schemeClr val="dk1"/>
                </a:solidFill>
                <a:hlinkClick r:id="rId3"/>
              </a:rPr>
              <a:t> </a:t>
            </a:r>
            <a:r>
              <a:rPr lang="en" sz="1400" b="0" u="sng">
                <a:solidFill>
                  <a:schemeClr val="hlink"/>
                </a:solidFill>
                <a:hlinkClick r:id="rId3"/>
              </a:rPr>
              <a:t>openly licensed</a:t>
            </a:r>
            <a:r>
              <a:rPr lang="en" sz="1400" b="0">
                <a:solidFill>
                  <a:schemeClr val="dk1"/>
                </a:solidFill>
              </a:rPr>
              <a:t> documents and media that are useful for teaching, learning, and assessing as well as for research purposes. It is the leading trend in</a:t>
            </a:r>
            <a:r>
              <a:rPr lang="en" sz="1400" b="0">
                <a:solidFill>
                  <a:schemeClr val="dk1"/>
                </a:solidFill>
                <a:hlinkClick r:id="rId4"/>
              </a:rPr>
              <a:t> </a:t>
            </a:r>
            <a:r>
              <a:rPr lang="en" sz="1400" b="0" u="sng">
                <a:solidFill>
                  <a:schemeClr val="hlink"/>
                </a:solidFill>
                <a:hlinkClick r:id="rId4"/>
              </a:rPr>
              <a:t>distance education</a:t>
            </a:r>
            <a:r>
              <a:rPr lang="en" sz="1400" b="0">
                <a:solidFill>
                  <a:schemeClr val="dk1"/>
                </a:solidFill>
              </a:rPr>
              <a:t>/</a:t>
            </a:r>
            <a:r>
              <a:rPr lang="en" sz="1400" b="0" u="sng">
                <a:solidFill>
                  <a:schemeClr val="hlink"/>
                </a:solidFill>
                <a:hlinkClick r:id="rId5"/>
              </a:rPr>
              <a:t>open and distance learning</a:t>
            </a:r>
            <a:r>
              <a:rPr lang="en" sz="1400" b="0">
                <a:solidFill>
                  <a:schemeClr val="dk1"/>
                </a:solidFill>
              </a:rPr>
              <a:t> domain as a consequence of the openness movement.</a:t>
            </a:r>
          </a:p>
        </p:txBody>
      </p:sp>
      <p:sp>
        <p:nvSpPr>
          <p:cNvPr id="692" name="Shape 692"/>
          <p:cNvSpPr txBox="1">
            <a:spLocks noGrp="1"/>
          </p:cNvSpPr>
          <p:nvPr>
            <p:ph type="body" idx="1"/>
          </p:nvPr>
        </p:nvSpPr>
        <p:spPr>
          <a:xfrm>
            <a:off x="398900" y="1493700"/>
            <a:ext cx="2580300" cy="2470500"/>
          </a:xfrm>
          <a:prstGeom prst="rect">
            <a:avLst/>
          </a:prstGeom>
        </p:spPr>
        <p:txBody>
          <a:bodyPr lIns="91425" tIns="91425" rIns="91425" bIns="91425" anchor="ctr" anchorCtr="0">
            <a:noAutofit/>
          </a:bodyPr>
          <a:lstStyle/>
          <a:p>
            <a:pPr lvl="0" algn="r" rtl="0">
              <a:spcBef>
                <a:spcPts val="0"/>
              </a:spcBef>
              <a:buClr>
                <a:schemeClr val="dk1"/>
              </a:buClr>
              <a:buSzPct val="45833"/>
              <a:buFont typeface="Arial"/>
              <a:buNone/>
            </a:pPr>
            <a:r>
              <a:rPr lang="en" sz="2400"/>
              <a:t>Reuse</a:t>
            </a:r>
          </a:p>
          <a:p>
            <a:pPr lvl="0" algn="r" rtl="0">
              <a:spcBef>
                <a:spcPts val="0"/>
              </a:spcBef>
              <a:buNone/>
            </a:pPr>
            <a:r>
              <a:rPr lang="en" sz="2400"/>
              <a:t> Redistribute</a:t>
            </a:r>
          </a:p>
        </p:txBody>
      </p:sp>
      <p:pic>
        <p:nvPicPr>
          <p:cNvPr id="693" name="Shape 693"/>
          <p:cNvPicPr preferRelativeResize="0"/>
          <p:nvPr/>
        </p:nvPicPr>
        <p:blipFill>
          <a:blip r:embed="rId6">
            <a:alphaModFix/>
          </a:blip>
          <a:stretch>
            <a:fillRect/>
          </a:stretch>
        </p:blipFill>
        <p:spPr>
          <a:xfrm>
            <a:off x="3189150" y="1493700"/>
            <a:ext cx="2765699" cy="2765699"/>
          </a:xfrm>
          <a:prstGeom prst="ellipse">
            <a:avLst/>
          </a:prstGeom>
          <a:noFill/>
          <a:ln>
            <a:noFill/>
          </a:ln>
        </p:spPr>
      </p:pic>
      <p:sp>
        <p:nvSpPr>
          <p:cNvPr id="694" name="Shape 694"/>
          <p:cNvSpPr txBox="1">
            <a:spLocks noGrp="1"/>
          </p:cNvSpPr>
          <p:nvPr>
            <p:ph type="body" idx="1"/>
          </p:nvPr>
        </p:nvSpPr>
        <p:spPr>
          <a:xfrm>
            <a:off x="6164800" y="1718400"/>
            <a:ext cx="2580300" cy="2470500"/>
          </a:xfrm>
          <a:prstGeom prst="rect">
            <a:avLst/>
          </a:prstGeom>
        </p:spPr>
        <p:txBody>
          <a:bodyPr lIns="91425" tIns="91425" rIns="91425" bIns="91425" anchor="ctr" anchorCtr="0">
            <a:noAutofit/>
          </a:bodyPr>
          <a:lstStyle/>
          <a:p>
            <a:pPr lvl="0">
              <a:spcBef>
                <a:spcPts val="0"/>
              </a:spcBef>
              <a:buClr>
                <a:schemeClr val="dk1"/>
              </a:buClr>
              <a:buSzPct val="45833"/>
              <a:buFont typeface="Arial"/>
              <a:buNone/>
            </a:pPr>
            <a:r>
              <a:rPr lang="en" sz="2400"/>
              <a:t>Revise  </a:t>
            </a:r>
          </a:p>
          <a:p>
            <a:pPr lvl="0">
              <a:spcBef>
                <a:spcPts val="0"/>
              </a:spcBef>
              <a:buClr>
                <a:schemeClr val="dk1"/>
              </a:buClr>
              <a:buSzPct val="45833"/>
              <a:buFont typeface="Arial"/>
              <a:buNone/>
            </a:pPr>
            <a:r>
              <a:rPr lang="en" sz="2400"/>
              <a:t>Remix</a:t>
            </a:r>
          </a:p>
          <a:p>
            <a:pPr lvl="0" rtl="0">
              <a:spcBef>
                <a:spcPts val="0"/>
              </a:spcBef>
              <a:buNone/>
            </a:pPr>
            <a:endParaRPr sz="1800"/>
          </a:p>
        </p:txBody>
      </p:sp>
      <p:sp>
        <p:nvSpPr>
          <p:cNvPr id="695" name="Shape 695"/>
          <p:cNvSpPr txBox="1"/>
          <p:nvPr/>
        </p:nvSpPr>
        <p:spPr>
          <a:xfrm>
            <a:off x="3662700" y="2434075"/>
            <a:ext cx="1818600" cy="1365900"/>
          </a:xfrm>
          <a:prstGeom prst="rect">
            <a:avLst/>
          </a:prstGeom>
          <a:noFill/>
          <a:ln>
            <a:noFill/>
          </a:ln>
        </p:spPr>
        <p:txBody>
          <a:bodyPr lIns="91425" tIns="91425" rIns="91425" bIns="91425" anchor="t" anchorCtr="0">
            <a:noAutofit/>
          </a:bodyPr>
          <a:lstStyle/>
          <a:p>
            <a:pPr lvl="0" algn="ctr">
              <a:spcBef>
                <a:spcPts val="0"/>
              </a:spcBef>
              <a:buNone/>
            </a:pPr>
            <a:r>
              <a:rPr lang="en" sz="3600">
                <a:solidFill>
                  <a:srgbClr val="FFFFFF"/>
                </a:solidFill>
                <a:latin typeface="Oswald"/>
                <a:ea typeface="Oswald"/>
                <a:cs typeface="Oswald"/>
                <a:sym typeface="Oswald"/>
              </a:rPr>
              <a:t>Four 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ctrTitle" idx="4294967295"/>
          </p:nvPr>
        </p:nvSpPr>
        <p:spPr>
          <a:xfrm>
            <a:off x="1317679" y="534271"/>
            <a:ext cx="6593700" cy="1159800"/>
          </a:xfrm>
          <a:prstGeom prst="rect">
            <a:avLst/>
          </a:prstGeom>
        </p:spPr>
        <p:txBody>
          <a:bodyPr lIns="91425" tIns="91425" rIns="91425" bIns="91425" anchor="b" anchorCtr="0">
            <a:noAutofit/>
          </a:bodyPr>
          <a:lstStyle/>
          <a:p>
            <a:pPr lvl="0" rtl="0">
              <a:spcBef>
                <a:spcPts val="0"/>
              </a:spcBef>
              <a:buNone/>
            </a:pPr>
            <a:r>
              <a:rPr lang="en" sz="10000" dirty="0"/>
              <a:t>HELLO!</a:t>
            </a:r>
          </a:p>
        </p:txBody>
      </p:sp>
      <p:sp>
        <p:nvSpPr>
          <p:cNvPr id="472" name="Shape 472"/>
          <p:cNvSpPr txBox="1">
            <a:spLocks noGrp="1"/>
          </p:cNvSpPr>
          <p:nvPr>
            <p:ph type="subTitle" idx="4294967295"/>
          </p:nvPr>
        </p:nvSpPr>
        <p:spPr>
          <a:xfrm>
            <a:off x="662155" y="3209012"/>
            <a:ext cx="8117400" cy="1680900"/>
          </a:xfrm>
          <a:prstGeom prst="rect">
            <a:avLst/>
          </a:prstGeom>
        </p:spPr>
        <p:txBody>
          <a:bodyPr lIns="91425" tIns="91425" rIns="91425" bIns="91425" anchor="t" anchorCtr="0">
            <a:noAutofit/>
          </a:bodyPr>
          <a:lstStyle/>
          <a:p>
            <a:pPr lvl="0" algn="ctr" rtl="0">
              <a:spcBef>
                <a:spcPts val="0"/>
              </a:spcBef>
              <a:buNone/>
            </a:pPr>
            <a:r>
              <a:rPr lang="en" sz="3600" b="1" dirty="0"/>
              <a:t>I am Michael Wiechmann</a:t>
            </a:r>
          </a:p>
          <a:p>
            <a:pPr lvl="0" algn="ctr" rtl="0">
              <a:spcBef>
                <a:spcPts val="0"/>
              </a:spcBef>
              <a:buClr>
                <a:schemeClr val="dk1"/>
              </a:buClr>
              <a:buSzPct val="55000"/>
              <a:buFont typeface="Arial"/>
              <a:buNone/>
            </a:pPr>
            <a:r>
              <a:rPr lang="en" dirty="0"/>
              <a:t>Studio Art Major - Masters of Arts in Teaching - K- 12 Certified Art Teacher</a:t>
            </a:r>
          </a:p>
          <a:p>
            <a:pPr lvl="0" algn="ctr" rtl="0">
              <a:spcBef>
                <a:spcPts val="0"/>
              </a:spcBef>
              <a:buClr>
                <a:schemeClr val="dk1"/>
              </a:buClr>
              <a:buSzPct val="61111"/>
              <a:buFont typeface="Arial"/>
              <a:buNone/>
            </a:pPr>
            <a:r>
              <a:rPr lang="en" dirty="0"/>
              <a:t>You can find me at </a:t>
            </a:r>
            <a:r>
              <a:rPr lang="en" sz="1800" u="sng" dirty="0">
                <a:solidFill>
                  <a:schemeClr val="hlink"/>
                </a:solidFill>
                <a:latin typeface="Georgia"/>
                <a:ea typeface="Georgia"/>
                <a:cs typeface="Georgia"/>
                <a:sym typeface="Georgia"/>
                <a:hlinkClick r:id="rId3"/>
              </a:rPr>
              <a:t>@mwiechmannTEACH</a:t>
            </a:r>
          </a:p>
          <a:p>
            <a:pPr lvl="0" algn="ctr" rtl="0">
              <a:spcBef>
                <a:spcPts val="0"/>
              </a:spcBef>
              <a:buNone/>
            </a:pPr>
            <a:endParaRPr sz="3600" b="1" dirty="0"/>
          </a:p>
        </p:txBody>
      </p:sp>
      <p:pic>
        <p:nvPicPr>
          <p:cNvPr id="2" name="Picture 1"/>
          <p:cNvPicPr>
            <a:picLocks noChangeAspect="1"/>
          </p:cNvPicPr>
          <p:nvPr/>
        </p:nvPicPr>
        <p:blipFill>
          <a:blip r:embed="rId4"/>
          <a:stretch>
            <a:fillRect/>
          </a:stretch>
        </p:blipFill>
        <p:spPr>
          <a:xfrm>
            <a:off x="6093913" y="1531972"/>
            <a:ext cx="2685642" cy="1683856"/>
          </a:xfrm>
          <a:prstGeom prst="rect">
            <a:avLst/>
          </a:prstGeom>
        </p:spPr>
      </p:pic>
      <p:pic>
        <p:nvPicPr>
          <p:cNvPr id="3" name="Picture 2"/>
          <p:cNvPicPr>
            <a:picLocks noChangeAspect="1"/>
          </p:cNvPicPr>
          <p:nvPr/>
        </p:nvPicPr>
        <p:blipFill>
          <a:blip r:embed="rId5"/>
          <a:stretch>
            <a:fillRect/>
          </a:stretch>
        </p:blipFill>
        <p:spPr>
          <a:xfrm>
            <a:off x="3221265" y="1449587"/>
            <a:ext cx="2775650" cy="1848626"/>
          </a:xfrm>
          <a:prstGeom prst="rect">
            <a:avLst/>
          </a:prstGeom>
        </p:spPr>
      </p:pic>
      <p:pic>
        <p:nvPicPr>
          <p:cNvPr id="4" name="Picture 3"/>
          <p:cNvPicPr>
            <a:picLocks noChangeAspect="1"/>
          </p:cNvPicPr>
          <p:nvPr/>
        </p:nvPicPr>
        <p:blipFill>
          <a:blip r:embed="rId6"/>
          <a:stretch>
            <a:fillRect/>
          </a:stretch>
        </p:blipFill>
        <p:spPr>
          <a:xfrm>
            <a:off x="661151" y="173949"/>
            <a:ext cx="2043567" cy="32624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9"/>
        <p:cNvGrpSpPr/>
        <p:nvPr/>
      </p:nvGrpSpPr>
      <p:grpSpPr>
        <a:xfrm>
          <a:off x="0" y="0"/>
          <a:ext cx="0" cy="0"/>
          <a:chOff x="0" y="0"/>
          <a:chExt cx="0" cy="0"/>
        </a:xfrm>
      </p:grpSpPr>
      <p:pic>
        <p:nvPicPr>
          <p:cNvPr id="700" name="Shape 700" descr="OER Commons.JPG"/>
          <p:cNvPicPr preferRelativeResize="0"/>
          <p:nvPr/>
        </p:nvPicPr>
        <p:blipFill>
          <a:blip r:embed="rId4">
            <a:alphaModFix/>
          </a:blip>
          <a:stretch>
            <a:fillRect/>
          </a:stretch>
        </p:blipFill>
        <p:spPr>
          <a:xfrm>
            <a:off x="401074" y="312075"/>
            <a:ext cx="8228949" cy="42586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p:nvPr/>
        </p:nvSpPr>
        <p:spPr>
          <a:xfrm>
            <a:off x="807243" y="790175"/>
            <a:ext cx="7529512" cy="3586893"/>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0CEF6"/>
          </a:solid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6" name="Shape 706"/>
          <p:cNvSpPr txBox="1">
            <a:spLocks noGrp="1"/>
          </p:cNvSpPr>
          <p:nvPr>
            <p:ph type="title"/>
          </p:nvPr>
        </p:nvSpPr>
        <p:spPr>
          <a:xfrm>
            <a:off x="1047750" y="24525"/>
            <a:ext cx="6996600" cy="715800"/>
          </a:xfrm>
          <a:prstGeom prst="rect">
            <a:avLst/>
          </a:prstGeom>
        </p:spPr>
        <p:txBody>
          <a:bodyPr lIns="91425" tIns="91425" rIns="91425" bIns="91425" anchor="b" anchorCtr="0">
            <a:noAutofit/>
          </a:bodyPr>
          <a:lstStyle/>
          <a:p>
            <a:pPr lvl="0" rtl="0">
              <a:spcBef>
                <a:spcPts val="0"/>
              </a:spcBef>
              <a:buNone/>
            </a:pPr>
            <a:r>
              <a:rPr lang="en"/>
              <a:t>Combining Shared Knowledge! </a:t>
            </a:r>
          </a:p>
        </p:txBody>
      </p:sp>
      <p:sp>
        <p:nvSpPr>
          <p:cNvPr id="707" name="Shape 707"/>
          <p:cNvSpPr/>
          <p:nvPr/>
        </p:nvSpPr>
        <p:spPr>
          <a:xfrm rot="8100000">
            <a:off x="7282704" y="3740734"/>
            <a:ext cx="126430" cy="126430"/>
          </a:xfrm>
          <a:prstGeom prst="teardrop">
            <a:avLst>
              <a:gd name="adj" fmla="val 100000"/>
            </a:avLst>
          </a:prstGeom>
          <a:solidFill>
            <a:srgbClr val="AFF000"/>
          </a:solid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ctrTitle" idx="4294967295"/>
          </p:nvPr>
        </p:nvSpPr>
        <p:spPr>
          <a:xfrm>
            <a:off x="751900" y="3144892"/>
            <a:ext cx="7772400" cy="1159800"/>
          </a:xfrm>
          <a:prstGeom prst="rect">
            <a:avLst/>
          </a:prstGeom>
        </p:spPr>
        <p:txBody>
          <a:bodyPr lIns="91425" tIns="91425" rIns="91425" bIns="91425" anchor="b" anchorCtr="0">
            <a:noAutofit/>
          </a:bodyPr>
          <a:lstStyle/>
          <a:p>
            <a:pPr lvl="0" algn="ctr" rtl="0">
              <a:spcBef>
                <a:spcPts val="0"/>
              </a:spcBef>
              <a:buNone/>
            </a:pPr>
            <a:r>
              <a:rPr lang="en" sz="10000">
                <a:solidFill>
                  <a:srgbClr val="FFFFFF"/>
                </a:solidFill>
              </a:rPr>
              <a:t>Combining Abilities! </a:t>
            </a:r>
          </a:p>
        </p:txBody>
      </p:sp>
      <p:sp>
        <p:nvSpPr>
          <p:cNvPr id="713" name="Shape 713"/>
          <p:cNvSpPr txBox="1">
            <a:spLocks noGrp="1"/>
          </p:cNvSpPr>
          <p:nvPr>
            <p:ph type="subTitle" idx="4294967295"/>
          </p:nvPr>
        </p:nvSpPr>
        <p:spPr>
          <a:xfrm>
            <a:off x="685800" y="4238810"/>
            <a:ext cx="7772400" cy="784800"/>
          </a:xfrm>
          <a:prstGeom prst="rect">
            <a:avLst/>
          </a:prstGeom>
        </p:spPr>
        <p:txBody>
          <a:bodyPr lIns="91425" tIns="91425" rIns="91425" bIns="91425" anchor="t" anchorCtr="0">
            <a:noAutofit/>
          </a:bodyPr>
          <a:lstStyle/>
          <a:p>
            <a:pPr lvl="0" algn="ctr" rtl="0">
              <a:spcBef>
                <a:spcPts val="0"/>
              </a:spcBef>
              <a:buNone/>
            </a:pPr>
            <a:r>
              <a:rPr lang="en" b="1">
                <a:solidFill>
                  <a:srgbClr val="3C78D8"/>
                </a:solidFill>
              </a:rPr>
              <a:t>To capture the visual side to learning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1047750" y="634125"/>
            <a:ext cx="6996600" cy="715800"/>
          </a:xfrm>
          <a:prstGeom prst="rect">
            <a:avLst/>
          </a:prstGeom>
        </p:spPr>
        <p:txBody>
          <a:bodyPr lIns="91425" tIns="91425" rIns="91425" bIns="91425" anchor="b" anchorCtr="0">
            <a:noAutofit/>
          </a:bodyPr>
          <a:lstStyle/>
          <a:p>
            <a:pPr lvl="0" rtl="0">
              <a:spcBef>
                <a:spcPts val="0"/>
              </a:spcBef>
              <a:buNone/>
            </a:pPr>
            <a:r>
              <a:rPr lang="en"/>
              <a:t>THE </a:t>
            </a:r>
            <a:r>
              <a:rPr lang="en">
                <a:solidFill>
                  <a:srgbClr val="3C78D8"/>
                </a:solidFill>
              </a:rPr>
              <a:t>PROCESS</a:t>
            </a:r>
            <a:r>
              <a:rPr lang="en"/>
              <a:t> IS EASY</a:t>
            </a:r>
          </a:p>
        </p:txBody>
      </p:sp>
      <p:sp>
        <p:nvSpPr>
          <p:cNvPr id="719" name="Shape 719"/>
          <p:cNvSpPr/>
          <p:nvPr/>
        </p:nvSpPr>
        <p:spPr>
          <a:xfrm>
            <a:off x="578575" y="2061637"/>
            <a:ext cx="2807999" cy="1325100"/>
          </a:xfrm>
          <a:prstGeom prst="homePlate">
            <a:avLst>
              <a:gd name="adj" fmla="val 30129"/>
            </a:avLst>
          </a:prstGeom>
          <a:solidFill>
            <a:srgbClr val="AFF000"/>
          </a:solidFill>
          <a:ln>
            <a:noFill/>
          </a:ln>
        </p:spPr>
        <p:txBody>
          <a:bodyPr lIns="91425" tIns="91425" rIns="91425" bIns="91425" anchor="ctr" anchorCtr="0">
            <a:noAutofit/>
          </a:bodyPr>
          <a:lstStyle/>
          <a:p>
            <a:pPr lvl="0" algn="ctr" rtl="0">
              <a:spcBef>
                <a:spcPts val="0"/>
              </a:spcBef>
              <a:buNone/>
            </a:pPr>
            <a:r>
              <a:rPr lang="en" b="1">
                <a:solidFill>
                  <a:srgbClr val="FFFFFF"/>
                </a:solidFill>
                <a:latin typeface="Source Sans Pro"/>
                <a:ea typeface="Source Sans Pro"/>
                <a:cs typeface="Source Sans Pro"/>
                <a:sym typeface="Source Sans Pro"/>
              </a:rPr>
              <a:t>Use OER to free up planning time!</a:t>
            </a:r>
          </a:p>
        </p:txBody>
      </p:sp>
      <p:sp>
        <p:nvSpPr>
          <p:cNvPr id="720" name="Shape 720"/>
          <p:cNvSpPr/>
          <p:nvPr/>
        </p:nvSpPr>
        <p:spPr>
          <a:xfrm>
            <a:off x="3242325" y="2061637"/>
            <a:ext cx="2861999" cy="1325100"/>
          </a:xfrm>
          <a:prstGeom prst="chevron">
            <a:avLst>
              <a:gd name="adj" fmla="val 29853"/>
            </a:avLst>
          </a:prstGeom>
          <a:solidFill>
            <a:srgbClr val="00CEF6"/>
          </a:solidFill>
          <a:ln>
            <a:noFill/>
          </a:ln>
        </p:spPr>
        <p:txBody>
          <a:bodyPr lIns="91425" tIns="91425" rIns="91425" bIns="91425" anchor="ctr" anchorCtr="0">
            <a:noAutofit/>
          </a:bodyPr>
          <a:lstStyle/>
          <a:p>
            <a:pPr lvl="0" algn="ctr" rtl="0">
              <a:spcBef>
                <a:spcPts val="0"/>
              </a:spcBef>
              <a:buNone/>
            </a:pPr>
            <a:r>
              <a:rPr lang="en" b="1">
                <a:solidFill>
                  <a:srgbClr val="FFFFFF"/>
                </a:solidFill>
                <a:latin typeface="Source Sans Pro"/>
                <a:ea typeface="Source Sans Pro"/>
                <a:cs typeface="Source Sans Pro"/>
                <a:sym typeface="Source Sans Pro"/>
              </a:rPr>
              <a:t>Use that extra time to dive deeply into your topic of interest and create INCREDIBLE resources about it! </a:t>
            </a:r>
          </a:p>
        </p:txBody>
      </p:sp>
      <p:sp>
        <p:nvSpPr>
          <p:cNvPr id="721" name="Shape 721"/>
          <p:cNvSpPr/>
          <p:nvPr/>
        </p:nvSpPr>
        <p:spPr>
          <a:xfrm>
            <a:off x="5960075" y="2061637"/>
            <a:ext cx="2861999" cy="1325100"/>
          </a:xfrm>
          <a:prstGeom prst="chevron">
            <a:avLst>
              <a:gd name="adj" fmla="val 29853"/>
            </a:avLst>
          </a:prstGeom>
          <a:solidFill>
            <a:srgbClr val="3C78D8"/>
          </a:solidFill>
          <a:ln>
            <a:noFill/>
          </a:ln>
        </p:spPr>
        <p:txBody>
          <a:bodyPr lIns="91425" tIns="91425" rIns="91425" bIns="91425" anchor="ctr" anchorCtr="0">
            <a:noAutofit/>
          </a:bodyPr>
          <a:lstStyle/>
          <a:p>
            <a:pPr lvl="0" algn="ctr" rtl="0">
              <a:spcBef>
                <a:spcPts val="0"/>
              </a:spcBef>
              <a:buNone/>
            </a:pPr>
            <a:r>
              <a:rPr lang="en" b="1">
                <a:solidFill>
                  <a:srgbClr val="FFFFFF"/>
                </a:solidFill>
                <a:latin typeface="Source Sans Pro"/>
                <a:ea typeface="Source Sans Pro"/>
                <a:cs typeface="Source Sans Pro"/>
                <a:sym typeface="Source Sans Pro"/>
              </a:rPr>
              <a:t>Share resources and repeat!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type="title"/>
          </p:nvPr>
        </p:nvSpPr>
        <p:spPr>
          <a:xfrm>
            <a:off x="1073700" y="1074675"/>
            <a:ext cx="6996600" cy="715800"/>
          </a:xfrm>
          <a:prstGeom prst="rect">
            <a:avLst/>
          </a:prstGeom>
        </p:spPr>
        <p:txBody>
          <a:bodyPr lIns="91425" tIns="91425" rIns="91425" bIns="91425" anchor="b" anchorCtr="0">
            <a:noAutofit/>
          </a:bodyPr>
          <a:lstStyle/>
          <a:p>
            <a:pPr lvl="0">
              <a:spcBef>
                <a:spcPts val="0"/>
              </a:spcBef>
              <a:buNone/>
            </a:pPr>
            <a:r>
              <a:rPr lang="en" sz="4800"/>
              <a:t>Not a Visual Artist? </a:t>
            </a:r>
          </a:p>
        </p:txBody>
      </p:sp>
      <p:sp>
        <p:nvSpPr>
          <p:cNvPr id="727" name="Shape 727"/>
          <p:cNvSpPr txBox="1"/>
          <p:nvPr/>
        </p:nvSpPr>
        <p:spPr>
          <a:xfrm>
            <a:off x="1047750" y="2632325"/>
            <a:ext cx="7115100" cy="771000"/>
          </a:xfrm>
          <a:prstGeom prst="rect">
            <a:avLst/>
          </a:prstGeom>
          <a:noFill/>
          <a:ln>
            <a:noFill/>
          </a:ln>
        </p:spPr>
        <p:txBody>
          <a:bodyPr lIns="91425" tIns="91425" rIns="91425" bIns="91425" anchor="t" anchorCtr="0">
            <a:noAutofit/>
          </a:bodyPr>
          <a:lstStyle/>
          <a:p>
            <a:pPr lvl="0" algn="ctr">
              <a:spcBef>
                <a:spcPts val="0"/>
              </a:spcBef>
              <a:buNone/>
            </a:pPr>
            <a:r>
              <a:rPr lang="en" sz="2400">
                <a:latin typeface="Georgia"/>
                <a:ea typeface="Georgia"/>
                <a:cs typeface="Georgia"/>
                <a:sym typeface="Georgia"/>
              </a:rPr>
              <a:t>How could you solve this problem?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ctrTitle" idx="4294967295"/>
          </p:nvPr>
        </p:nvSpPr>
        <p:spPr>
          <a:xfrm>
            <a:off x="1275149" y="1278550"/>
            <a:ext cx="6593700" cy="1159799"/>
          </a:xfrm>
          <a:prstGeom prst="rect">
            <a:avLst/>
          </a:prstGeom>
        </p:spPr>
        <p:txBody>
          <a:bodyPr lIns="91425" tIns="91425" rIns="91425" bIns="91425" anchor="b" anchorCtr="0">
            <a:noAutofit/>
          </a:bodyPr>
          <a:lstStyle/>
          <a:p>
            <a:pPr lvl="0" rtl="0">
              <a:spcBef>
                <a:spcPts val="0"/>
              </a:spcBef>
              <a:buNone/>
            </a:pPr>
            <a:r>
              <a:rPr lang="en" sz="10000"/>
              <a:t>THANKS!</a:t>
            </a:r>
          </a:p>
        </p:txBody>
      </p:sp>
      <p:sp>
        <p:nvSpPr>
          <p:cNvPr id="733" name="Shape 733"/>
          <p:cNvSpPr txBox="1">
            <a:spLocks noGrp="1"/>
          </p:cNvSpPr>
          <p:nvPr>
            <p:ph type="subTitle" idx="4294967295"/>
          </p:nvPr>
        </p:nvSpPr>
        <p:spPr>
          <a:xfrm>
            <a:off x="1275150" y="2325749"/>
            <a:ext cx="6593700" cy="1680899"/>
          </a:xfrm>
          <a:prstGeom prst="rect">
            <a:avLst/>
          </a:prstGeom>
        </p:spPr>
        <p:txBody>
          <a:bodyPr lIns="91425" tIns="91425" rIns="91425" bIns="91425" anchor="t" anchorCtr="0">
            <a:noAutofit/>
          </a:bodyPr>
          <a:lstStyle/>
          <a:p>
            <a:pPr lvl="0" algn="ctr" rtl="0">
              <a:spcBef>
                <a:spcPts val="0"/>
              </a:spcBef>
              <a:buNone/>
            </a:pPr>
            <a:r>
              <a:rPr lang="en" sz="3600" b="1"/>
              <a:t>Any questions?</a:t>
            </a:r>
          </a:p>
          <a:p>
            <a:pPr lvl="0" algn="ctr" rtl="0">
              <a:spcBef>
                <a:spcPts val="0"/>
              </a:spcBef>
              <a:buNone/>
            </a:pPr>
            <a:r>
              <a:rPr lang="en"/>
              <a:t>You can find me at</a:t>
            </a:r>
          </a:p>
          <a:p>
            <a:pPr lvl="0" algn="ctr" rtl="0">
              <a:spcBef>
                <a:spcPts val="0"/>
              </a:spcBef>
              <a:buNone/>
            </a:pPr>
            <a:r>
              <a:rPr lang="en"/>
              <a:t>@mwiechmannTEACH / michael.wiechmann@gmail.com</a:t>
            </a:r>
          </a:p>
          <a:p>
            <a:pPr lvl="0" algn="ctr" rtl="0">
              <a:spcBef>
                <a:spcPts val="0"/>
              </a:spcBef>
              <a:buNone/>
            </a:pPr>
            <a:endParaRPr sz="36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1047750" y="634125"/>
            <a:ext cx="6996600" cy="715800"/>
          </a:xfrm>
          <a:prstGeom prst="rect">
            <a:avLst/>
          </a:prstGeom>
        </p:spPr>
        <p:txBody>
          <a:bodyPr lIns="91425" tIns="91425" rIns="91425" bIns="91425" anchor="b" anchorCtr="0">
            <a:noAutofit/>
          </a:bodyPr>
          <a:lstStyle/>
          <a:p>
            <a:pPr lvl="0" rtl="0">
              <a:spcBef>
                <a:spcPts val="0"/>
              </a:spcBef>
              <a:buNone/>
            </a:pPr>
            <a:r>
              <a:rPr lang="en"/>
              <a:t>CREDITS</a:t>
            </a:r>
          </a:p>
        </p:txBody>
      </p:sp>
      <p:sp>
        <p:nvSpPr>
          <p:cNvPr id="739" name="Shape 739"/>
          <p:cNvSpPr txBox="1">
            <a:spLocks noGrp="1"/>
          </p:cNvSpPr>
          <p:nvPr>
            <p:ph type="body" idx="1"/>
          </p:nvPr>
        </p:nvSpPr>
        <p:spPr>
          <a:xfrm>
            <a:off x="1075850" y="1540175"/>
            <a:ext cx="6996600" cy="1922099"/>
          </a:xfrm>
          <a:prstGeom prst="rect">
            <a:avLst/>
          </a:prstGeom>
        </p:spPr>
        <p:txBody>
          <a:bodyPr lIns="91425" tIns="91425" rIns="91425" bIns="91425" anchor="t" anchorCtr="0">
            <a:noAutofit/>
          </a:bodyPr>
          <a:lstStyle/>
          <a:p>
            <a:pPr lvl="0" rtl="0">
              <a:spcBef>
                <a:spcPts val="0"/>
              </a:spcBef>
              <a:buNone/>
            </a:pPr>
            <a:r>
              <a:rPr lang="en" sz="2400">
                <a:solidFill>
                  <a:srgbClr val="28324A"/>
                </a:solidFill>
              </a:rPr>
              <a:t>Special thanks to all the people who made and released these awesome resources for free:</a:t>
            </a:r>
          </a:p>
          <a:p>
            <a:pPr marL="457200" lvl="0" indent="-381000" rtl="0">
              <a:lnSpc>
                <a:spcPct val="115000"/>
              </a:lnSpc>
              <a:spcBef>
                <a:spcPts val="0"/>
              </a:spcBef>
              <a:buClr>
                <a:srgbClr val="28324A"/>
              </a:buClr>
              <a:buSzPct val="100000"/>
            </a:pPr>
            <a:r>
              <a:rPr lang="en" sz="2400">
                <a:solidFill>
                  <a:srgbClr val="28324A"/>
                </a:solidFill>
              </a:rPr>
              <a:t>Presentation template by </a:t>
            </a:r>
            <a:r>
              <a:rPr lang="en" sz="2400" u="sng">
                <a:solidFill>
                  <a:srgbClr val="28324A"/>
                </a:solidFill>
                <a:hlinkClick r:id="rId3"/>
              </a:rPr>
              <a:t>SlidesCarnival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1047750" y="634125"/>
            <a:ext cx="6996600" cy="715800"/>
          </a:xfrm>
          <a:prstGeom prst="rect">
            <a:avLst/>
          </a:prstGeom>
        </p:spPr>
        <p:txBody>
          <a:bodyPr lIns="91425" tIns="91425" rIns="91425" bIns="91425" anchor="b" anchorCtr="0">
            <a:noAutofit/>
          </a:bodyPr>
          <a:lstStyle/>
          <a:p>
            <a:pPr lvl="0" rtl="0">
              <a:spcBef>
                <a:spcPts val="0"/>
              </a:spcBef>
              <a:buNone/>
            </a:pPr>
            <a:r>
              <a:rPr lang="en"/>
              <a:t>PRESENTATION DESIGN</a:t>
            </a:r>
          </a:p>
        </p:txBody>
      </p:sp>
      <p:sp>
        <p:nvSpPr>
          <p:cNvPr id="745" name="Shape 745"/>
          <p:cNvSpPr txBox="1">
            <a:spLocks noGrp="1"/>
          </p:cNvSpPr>
          <p:nvPr>
            <p:ph type="body" idx="1"/>
          </p:nvPr>
        </p:nvSpPr>
        <p:spPr>
          <a:xfrm>
            <a:off x="1110850" y="1200150"/>
            <a:ext cx="6922199" cy="2664599"/>
          </a:xfrm>
          <a:prstGeom prst="rect">
            <a:avLst/>
          </a:prstGeom>
        </p:spPr>
        <p:txBody>
          <a:bodyPr lIns="91425" tIns="91425" rIns="91425" bIns="91425" anchor="t" anchorCtr="0">
            <a:noAutofit/>
          </a:bodyPr>
          <a:lstStyle/>
          <a:p>
            <a:pPr lvl="0" rtl="0">
              <a:spcBef>
                <a:spcPts val="0"/>
              </a:spcBef>
              <a:buNone/>
            </a:pPr>
            <a:r>
              <a:rPr lang="en" sz="1400"/>
              <a:t>This presentation uses the following typographies and colors:</a:t>
            </a:r>
          </a:p>
          <a:p>
            <a:pPr marL="457200" lvl="0" indent="-317500" rtl="0">
              <a:lnSpc>
                <a:spcPct val="115000"/>
              </a:lnSpc>
              <a:spcBef>
                <a:spcPts val="0"/>
              </a:spcBef>
              <a:buSzPct val="100000"/>
            </a:pPr>
            <a:r>
              <a:rPr lang="en" sz="1400"/>
              <a:t>Titles: </a:t>
            </a:r>
            <a:r>
              <a:rPr lang="en" sz="1400" b="1"/>
              <a:t>Oswald</a:t>
            </a:r>
          </a:p>
          <a:p>
            <a:pPr marL="457200" lvl="0" indent="-317500" rtl="0">
              <a:lnSpc>
                <a:spcPct val="115000"/>
              </a:lnSpc>
              <a:spcBef>
                <a:spcPts val="0"/>
              </a:spcBef>
              <a:buSzPct val="100000"/>
            </a:pPr>
            <a:r>
              <a:rPr lang="en" sz="1400"/>
              <a:t>Body copy: </a:t>
            </a:r>
            <a:r>
              <a:rPr lang="en" sz="1400" b="1"/>
              <a:t>Source Sans Pro</a:t>
            </a:r>
          </a:p>
          <a:p>
            <a:pPr lvl="0" rtl="0">
              <a:lnSpc>
                <a:spcPct val="115000"/>
              </a:lnSpc>
              <a:spcBef>
                <a:spcPts val="0"/>
              </a:spcBef>
              <a:buNone/>
            </a:pPr>
            <a:r>
              <a:rPr lang="en" sz="1400"/>
              <a:t>You can download the fonts on this page:</a:t>
            </a:r>
          </a:p>
          <a:p>
            <a:pPr lvl="0" rtl="0">
              <a:lnSpc>
                <a:spcPct val="115000"/>
              </a:lnSpc>
              <a:spcBef>
                <a:spcPts val="0"/>
              </a:spcBef>
              <a:buNone/>
            </a:pPr>
            <a:r>
              <a:rPr lang="en" sz="1200" u="sng">
                <a:solidFill>
                  <a:schemeClr val="hlink"/>
                </a:solidFill>
                <a:hlinkClick r:id="rId3"/>
              </a:rPr>
              <a:t>https://www.google.com/fonts#UsePlace:use/Collection:Source+Sans+Pro:400,700|Oswald:400,700</a:t>
            </a:r>
          </a:p>
          <a:p>
            <a:pPr lvl="0" rtl="0">
              <a:lnSpc>
                <a:spcPct val="115000"/>
              </a:lnSpc>
              <a:spcBef>
                <a:spcPts val="0"/>
              </a:spcBef>
              <a:buNone/>
            </a:pPr>
            <a:r>
              <a:rPr lang="en" sz="1400"/>
              <a:t>Click on the “arrow button” that appears on the top right</a:t>
            </a:r>
          </a:p>
          <a:p>
            <a:pPr lvl="0" rtl="0">
              <a:lnSpc>
                <a:spcPct val="115000"/>
              </a:lnSpc>
              <a:spcBef>
                <a:spcPts val="0"/>
              </a:spcBef>
              <a:buNone/>
            </a:pPr>
            <a:endParaRPr sz="1400"/>
          </a:p>
          <a:p>
            <a:pPr lvl="0" rtl="0">
              <a:lnSpc>
                <a:spcPct val="115000"/>
              </a:lnSpc>
              <a:spcBef>
                <a:spcPts val="0"/>
              </a:spcBef>
              <a:buNone/>
            </a:pPr>
            <a:r>
              <a:rPr lang="en" sz="1400"/>
              <a:t>Sky blue </a:t>
            </a:r>
            <a:r>
              <a:rPr lang="en" sz="1400" b="1">
                <a:solidFill>
                  <a:srgbClr val="00CEF6"/>
                </a:solidFill>
              </a:rPr>
              <a:t>#00cef6</a:t>
            </a:r>
            <a:r>
              <a:rPr lang="en" sz="1400" b="1">
                <a:solidFill>
                  <a:srgbClr val="3D85C6"/>
                </a:solidFill>
              </a:rPr>
              <a:t> </a:t>
            </a:r>
            <a:r>
              <a:rPr lang="en" sz="1400"/>
              <a:t>/ Bright green </a:t>
            </a:r>
            <a:r>
              <a:rPr lang="en" sz="1400" b="1">
                <a:solidFill>
                  <a:srgbClr val="AFF000"/>
                </a:solidFill>
              </a:rPr>
              <a:t>#aff000</a:t>
            </a:r>
            <a:r>
              <a:rPr lang="en" sz="1400" b="1">
                <a:solidFill>
                  <a:srgbClr val="3D85C6"/>
                </a:solidFill>
              </a:rPr>
              <a:t> </a:t>
            </a:r>
            <a:r>
              <a:rPr lang="en" sz="1400"/>
              <a:t>/ Blue  </a:t>
            </a:r>
            <a:r>
              <a:rPr lang="en" sz="1400" b="1">
                <a:solidFill>
                  <a:srgbClr val="3C78D8"/>
                </a:solidFill>
              </a:rPr>
              <a:t>#3c78d8</a:t>
            </a:r>
            <a:r>
              <a:rPr lang="en" sz="1400" b="1">
                <a:solidFill>
                  <a:srgbClr val="3D85C6"/>
                </a:solidFill>
              </a:rPr>
              <a:t> </a:t>
            </a:r>
            <a:r>
              <a:rPr lang="en" sz="1400"/>
              <a:t>/ Dark blue  </a:t>
            </a:r>
            <a:r>
              <a:rPr lang="en" sz="1400" b="1">
                <a:solidFill>
                  <a:srgbClr val="28324A"/>
                </a:solidFill>
              </a:rPr>
              <a:t>#28324a</a:t>
            </a:r>
          </a:p>
        </p:txBody>
      </p:sp>
      <p:sp>
        <p:nvSpPr>
          <p:cNvPr id="746" name="Shape 746"/>
          <p:cNvSpPr txBox="1"/>
          <p:nvPr/>
        </p:nvSpPr>
        <p:spPr>
          <a:xfrm>
            <a:off x="1047750" y="3790650"/>
            <a:ext cx="6922199" cy="537899"/>
          </a:xfrm>
          <a:prstGeom prst="rect">
            <a:avLst/>
          </a:prstGeom>
          <a:noFill/>
          <a:ln>
            <a:noFill/>
          </a:ln>
        </p:spPr>
        <p:txBody>
          <a:bodyPr lIns="91425" tIns="91425" rIns="91425" bIns="91425" anchor="t" anchorCtr="0">
            <a:noAutofit/>
          </a:bodyPr>
          <a:lstStyle/>
          <a:p>
            <a:pPr lvl="0" rtl="0">
              <a:spcBef>
                <a:spcPts val="0"/>
              </a:spcBef>
              <a:buClr>
                <a:schemeClr val="dk1"/>
              </a:buClr>
              <a:buSzPct val="91666"/>
              <a:buFont typeface="Arial"/>
              <a:buNone/>
            </a:pPr>
            <a:r>
              <a:rPr lang="en" sz="1200">
                <a:solidFill>
                  <a:srgbClr val="00CEF6"/>
                </a:solidFill>
                <a:latin typeface="Source Sans Pro"/>
                <a:ea typeface="Source Sans Pro"/>
                <a:cs typeface="Source Sans Pro"/>
                <a:sym typeface="Source Sans Pro"/>
              </a:rPr>
              <a:t>You don’t need to keep this slide in your presentation. It’s only here to serve you as a design guide if you need to create new slides or download the fonts to edit the presentation in PowerPoint®</a:t>
            </a:r>
          </a:p>
          <a:p>
            <a:pPr lvl="0" rtl="0">
              <a:spcBef>
                <a:spcPts val="0"/>
              </a:spcBef>
              <a:buClr>
                <a:schemeClr val="dk1"/>
              </a:buClr>
              <a:buFont typeface="Arial"/>
              <a:buNone/>
            </a:pPr>
            <a:endParaRPr sz="1200">
              <a:solidFill>
                <a:srgbClr val="00CEF6"/>
              </a:solidFill>
              <a:latin typeface="Source Sans Pro"/>
              <a:ea typeface="Source Sans Pro"/>
              <a:cs typeface="Source Sans Pro"/>
              <a:sym typeface="Source Sans Pro"/>
            </a:endParaRPr>
          </a:p>
          <a:p>
            <a:pPr lvl="0" rtl="0">
              <a:spcBef>
                <a:spcPts val="0"/>
              </a:spcBef>
              <a:buNone/>
            </a:pPr>
            <a:endParaRPr sz="1200">
              <a:solidFill>
                <a:srgbClr val="00CEF6"/>
              </a:solidFill>
              <a:latin typeface="Source Sans Pro"/>
              <a:ea typeface="Source Sans Pro"/>
              <a:cs typeface="Source Sans Pro"/>
              <a:sym typeface="Source Sans Pro"/>
            </a:endParaRPr>
          </a:p>
        </p:txBody>
      </p:sp>
      <p:pic>
        <p:nvPicPr>
          <p:cNvPr id="747" name="Shape 747"/>
          <p:cNvPicPr preferRelativeResize="0"/>
          <p:nvPr/>
        </p:nvPicPr>
        <p:blipFill>
          <a:blip r:embed="rId4">
            <a:alphaModFix/>
          </a:blip>
          <a:stretch>
            <a:fillRect/>
          </a:stretch>
        </p:blipFill>
        <p:spPr>
          <a:xfrm>
            <a:off x="5476650" y="2850728"/>
            <a:ext cx="635793" cy="250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3228" y="2264735"/>
            <a:ext cx="5575565" cy="1200329"/>
          </a:xfrm>
          <a:prstGeom prst="rect">
            <a:avLst/>
          </a:prstGeom>
          <a:noFill/>
        </p:spPr>
        <p:txBody>
          <a:bodyPr wrap="none" rtlCol="0">
            <a:spAutoFit/>
          </a:bodyPr>
          <a:lstStyle/>
          <a:p>
            <a:r>
              <a:rPr lang="en-US" sz="7200" dirty="0">
                <a:solidFill>
                  <a:schemeClr val="bg1"/>
                </a:solidFill>
                <a:latin typeface="Oswald" panose="020B0604020202020204" charset="0"/>
              </a:rPr>
              <a:t>Uncomfortable</a:t>
            </a:r>
          </a:p>
        </p:txBody>
      </p:sp>
    </p:spTree>
    <p:extLst>
      <p:ext uri="{BB962C8B-B14F-4D97-AF65-F5344CB8AC3E}">
        <p14:creationId xmlns:p14="http://schemas.microsoft.com/office/powerpoint/2010/main" val="358797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ctrTitle"/>
          </p:nvPr>
        </p:nvSpPr>
        <p:spPr>
          <a:xfrm>
            <a:off x="2257200" y="5264650"/>
            <a:ext cx="5214600" cy="693900"/>
          </a:xfrm>
          <a:prstGeom prst="rect">
            <a:avLst/>
          </a:prstGeom>
        </p:spPr>
        <p:txBody>
          <a:bodyPr lIns="91425" tIns="91425" rIns="91425" bIns="91425" anchor="b" anchorCtr="0">
            <a:noAutofit/>
          </a:bodyPr>
          <a:lstStyle/>
          <a:p>
            <a:pPr lvl="0" algn="l" rtl="0">
              <a:spcBef>
                <a:spcPts val="600"/>
              </a:spcBef>
              <a:buNone/>
            </a:pPr>
            <a:r>
              <a:rPr lang="en" sz="3000" b="0">
                <a:solidFill>
                  <a:srgbClr val="28324A"/>
                </a:solidFill>
              </a:rPr>
              <a:t>How much do you focus on the DESIGN part of being an Instructional </a:t>
            </a:r>
            <a:r>
              <a:rPr lang="en" sz="3000" u="sng">
                <a:solidFill>
                  <a:srgbClr val="28324A"/>
                </a:solidFill>
              </a:rPr>
              <a:t>Designer</a:t>
            </a:r>
            <a:r>
              <a:rPr lang="en" sz="3000" b="0">
                <a:solidFill>
                  <a:srgbClr val="28324A"/>
                </a:solidFill>
              </a:rPr>
              <a:t>? </a:t>
            </a:r>
          </a:p>
          <a:p>
            <a:pPr lvl="0" algn="l">
              <a:spcBef>
                <a:spcPts val="600"/>
              </a:spcBef>
              <a:buClr>
                <a:schemeClr val="dk1"/>
              </a:buClr>
              <a:buSzPct val="25000"/>
              <a:buFont typeface="Arial"/>
              <a:buNone/>
            </a:pPr>
            <a:endParaRPr sz="4800" b="0">
              <a:solidFill>
                <a:srgbClr val="28324A"/>
              </a:solidFill>
            </a:endParaRPr>
          </a:p>
          <a:p>
            <a:pPr lvl="0" rtl="0">
              <a:spcBef>
                <a:spcPts val="0"/>
              </a:spcBef>
              <a:buNone/>
            </a:pPr>
            <a:endParaRPr/>
          </a:p>
        </p:txBody>
      </p:sp>
      <p:sp>
        <p:nvSpPr>
          <p:cNvPr id="478" name="Shape 478"/>
          <p:cNvSpPr txBox="1"/>
          <p:nvPr/>
        </p:nvSpPr>
        <p:spPr>
          <a:xfrm>
            <a:off x="7416725" y="3661925"/>
            <a:ext cx="1760399" cy="1204800"/>
          </a:xfrm>
          <a:prstGeom prst="rect">
            <a:avLst/>
          </a:prstGeom>
          <a:noFill/>
          <a:ln>
            <a:noFill/>
          </a:ln>
        </p:spPr>
        <p:txBody>
          <a:bodyPr lIns="91425" tIns="91425" rIns="91425" bIns="91425" anchor="b" anchorCtr="0">
            <a:noAutofit/>
          </a:bodyPr>
          <a:lstStyle/>
          <a:p>
            <a:pPr lvl="0" algn="ctr" rtl="0">
              <a:spcBef>
                <a:spcPts val="0"/>
              </a:spcBef>
              <a:buNone/>
            </a:pPr>
            <a:r>
              <a:rPr lang="en" sz="12000" b="1">
                <a:solidFill>
                  <a:srgbClr val="3C78D8"/>
                </a:solidFill>
                <a:latin typeface="Oswald"/>
                <a:ea typeface="Oswald"/>
                <a:cs typeface="Oswald"/>
                <a:sym typeface="Oswald"/>
              </a:rPr>
              <a:t>1</a:t>
            </a:r>
          </a:p>
        </p:txBody>
      </p:sp>
      <p:pic>
        <p:nvPicPr>
          <p:cNvPr id="479" name="Shape 479" descr="shiny_seismitoad___dw_art_by_muums-d3klb09.png"/>
          <p:cNvPicPr preferRelativeResize="0"/>
          <p:nvPr/>
        </p:nvPicPr>
        <p:blipFill>
          <a:blip r:embed="rId3">
            <a:alphaModFix/>
          </a:blip>
          <a:stretch>
            <a:fillRect/>
          </a:stretch>
        </p:blipFill>
        <p:spPr>
          <a:xfrm>
            <a:off x="888671" y="297375"/>
            <a:ext cx="3366449" cy="262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Shape 484" descr="Reading-books.jpg"/>
          <p:cNvPicPr preferRelativeResize="0"/>
          <p:nvPr/>
        </p:nvPicPr>
        <p:blipFill>
          <a:blip r:embed="rId3">
            <a:alphaModFix/>
          </a:blip>
          <a:stretch>
            <a:fillRect/>
          </a:stretch>
        </p:blipFill>
        <p:spPr>
          <a:xfrm>
            <a:off x="879651" y="275349"/>
            <a:ext cx="4366874" cy="3788799"/>
          </a:xfrm>
          <a:prstGeom prst="rect">
            <a:avLst/>
          </a:prstGeom>
          <a:noFill/>
          <a:ln>
            <a:noFill/>
          </a:ln>
        </p:spPr>
      </p:pic>
      <p:sp>
        <p:nvSpPr>
          <p:cNvPr id="485" name="Shape 485"/>
          <p:cNvSpPr txBox="1"/>
          <p:nvPr/>
        </p:nvSpPr>
        <p:spPr>
          <a:xfrm>
            <a:off x="5584050" y="1244575"/>
            <a:ext cx="3028800" cy="2544300"/>
          </a:xfrm>
          <a:prstGeom prst="rect">
            <a:avLst/>
          </a:prstGeom>
          <a:noFill/>
          <a:ln>
            <a:noFill/>
          </a:ln>
        </p:spPr>
        <p:txBody>
          <a:bodyPr lIns="91425" tIns="91425" rIns="91425" bIns="91425" anchor="t" anchorCtr="0">
            <a:noAutofit/>
          </a:bodyPr>
          <a:lstStyle/>
          <a:p>
            <a:pPr lvl="0" algn="ctr">
              <a:spcBef>
                <a:spcPts val="0"/>
              </a:spcBef>
              <a:buNone/>
            </a:pPr>
            <a:r>
              <a:rPr lang="en" sz="3000">
                <a:latin typeface="Georgia"/>
                <a:ea typeface="Georgia"/>
                <a:cs typeface="Georgia"/>
                <a:sym typeface="Georgia"/>
              </a:rPr>
              <a:t>Instruction isn’t the issue in this context!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ctrTitle"/>
          </p:nvPr>
        </p:nvSpPr>
        <p:spPr>
          <a:xfrm>
            <a:off x="815025" y="2953675"/>
            <a:ext cx="6905700" cy="2334900"/>
          </a:xfrm>
          <a:prstGeom prst="rect">
            <a:avLst/>
          </a:prstGeom>
        </p:spPr>
        <p:txBody>
          <a:bodyPr lIns="91425" tIns="91425" rIns="91425" bIns="91425" anchor="b" anchorCtr="0">
            <a:noAutofit/>
          </a:bodyPr>
          <a:lstStyle/>
          <a:p>
            <a:pPr lvl="0" rtl="0">
              <a:spcBef>
                <a:spcPts val="600"/>
              </a:spcBef>
              <a:buNone/>
            </a:pPr>
            <a:r>
              <a:rPr lang="en" b="0">
                <a:solidFill>
                  <a:srgbClr val="28324A"/>
                </a:solidFill>
              </a:rPr>
              <a:t>How do some of the great artists’ designs compare to current online educational materials?  </a:t>
            </a:r>
          </a:p>
          <a:p>
            <a:pPr lvl="0" rtl="0">
              <a:spcBef>
                <a:spcPts val="0"/>
              </a:spcBef>
              <a:buNone/>
            </a:pPr>
            <a:endParaRPr/>
          </a:p>
        </p:txBody>
      </p:sp>
      <p:sp>
        <p:nvSpPr>
          <p:cNvPr id="491" name="Shape 491"/>
          <p:cNvSpPr txBox="1"/>
          <p:nvPr/>
        </p:nvSpPr>
        <p:spPr>
          <a:xfrm>
            <a:off x="7416725" y="3661925"/>
            <a:ext cx="1760400" cy="1204800"/>
          </a:xfrm>
          <a:prstGeom prst="rect">
            <a:avLst/>
          </a:prstGeom>
          <a:noFill/>
          <a:ln>
            <a:noFill/>
          </a:ln>
        </p:spPr>
        <p:txBody>
          <a:bodyPr lIns="91425" tIns="91425" rIns="91425" bIns="91425" anchor="b" anchorCtr="0">
            <a:noAutofit/>
          </a:bodyPr>
          <a:lstStyle/>
          <a:p>
            <a:pPr lvl="0" algn="ctr" rtl="0">
              <a:spcBef>
                <a:spcPts val="0"/>
              </a:spcBef>
              <a:buNone/>
            </a:pPr>
            <a:r>
              <a:rPr lang="en" sz="12000" b="1">
                <a:solidFill>
                  <a:srgbClr val="3C78D8"/>
                </a:solidFill>
                <a:latin typeface="Oswald"/>
                <a:ea typeface="Oswald"/>
                <a:cs typeface="Oswald"/>
                <a:sym typeface="Oswald"/>
              </a:rPr>
              <a:t>2</a:t>
            </a:r>
          </a:p>
        </p:txBody>
      </p:sp>
      <p:pic>
        <p:nvPicPr>
          <p:cNvPr id="492" name="Shape 492" descr="20130906201744!272_Ludicolo_AG_Shiny.png"/>
          <p:cNvPicPr preferRelativeResize="0"/>
          <p:nvPr/>
        </p:nvPicPr>
        <p:blipFill>
          <a:blip r:embed="rId3">
            <a:alphaModFix/>
          </a:blip>
          <a:stretch>
            <a:fillRect/>
          </a:stretch>
        </p:blipFill>
        <p:spPr>
          <a:xfrm>
            <a:off x="394400" y="99124"/>
            <a:ext cx="2372525" cy="2797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p:nvPr/>
        </p:nvSpPr>
        <p:spPr>
          <a:xfrm>
            <a:off x="831550" y="88125"/>
            <a:ext cx="7480800" cy="782100"/>
          </a:xfrm>
          <a:prstGeom prst="rect">
            <a:avLst/>
          </a:prstGeom>
          <a:noFill/>
          <a:ln>
            <a:noFill/>
          </a:ln>
        </p:spPr>
        <p:txBody>
          <a:bodyPr lIns="91425" tIns="91425" rIns="91425" bIns="91425" anchor="t" anchorCtr="0">
            <a:noAutofit/>
          </a:bodyPr>
          <a:lstStyle/>
          <a:p>
            <a:pPr lvl="0" algn="ctr" rtl="0">
              <a:spcBef>
                <a:spcPts val="0"/>
              </a:spcBef>
              <a:buNone/>
            </a:pPr>
            <a:r>
              <a:rPr lang="en" sz="3000">
                <a:latin typeface="Georgia"/>
                <a:ea typeface="Georgia"/>
                <a:cs typeface="Georgia"/>
                <a:sym typeface="Georgia"/>
              </a:rPr>
              <a:t>Great Design - Frank Lloyd Wright</a:t>
            </a:r>
          </a:p>
        </p:txBody>
      </p:sp>
      <p:pic>
        <p:nvPicPr>
          <p:cNvPr id="498" name="Shape 498" descr="Frank-lloyd-wright-wausau.jpg"/>
          <p:cNvPicPr preferRelativeResize="0"/>
          <p:nvPr/>
        </p:nvPicPr>
        <p:blipFill>
          <a:blip r:embed="rId3">
            <a:alphaModFix/>
          </a:blip>
          <a:stretch>
            <a:fillRect/>
          </a:stretch>
        </p:blipFill>
        <p:spPr>
          <a:xfrm>
            <a:off x="831550" y="697749"/>
            <a:ext cx="7480900" cy="3537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p:nvPr/>
        </p:nvSpPr>
        <p:spPr>
          <a:xfrm>
            <a:off x="831550" y="88125"/>
            <a:ext cx="7480800" cy="782100"/>
          </a:xfrm>
          <a:prstGeom prst="rect">
            <a:avLst/>
          </a:prstGeom>
          <a:noFill/>
          <a:ln>
            <a:noFill/>
          </a:ln>
        </p:spPr>
        <p:txBody>
          <a:bodyPr lIns="91425" tIns="91425" rIns="91425" bIns="91425" anchor="t" anchorCtr="0">
            <a:noAutofit/>
          </a:bodyPr>
          <a:lstStyle/>
          <a:p>
            <a:pPr lvl="0" algn="ctr" rtl="0">
              <a:spcBef>
                <a:spcPts val="0"/>
              </a:spcBef>
              <a:buNone/>
            </a:pPr>
            <a:r>
              <a:rPr lang="en" sz="3000">
                <a:latin typeface="Georgia"/>
                <a:ea typeface="Georgia"/>
                <a:cs typeface="Georgia"/>
                <a:sym typeface="Georgia"/>
              </a:rPr>
              <a:t>Online Courses</a:t>
            </a:r>
          </a:p>
        </p:txBody>
      </p:sp>
      <p:pic>
        <p:nvPicPr>
          <p:cNvPr id="504" name="Shape 504" descr="testdrive.gif"/>
          <p:cNvPicPr preferRelativeResize="0"/>
          <p:nvPr/>
        </p:nvPicPr>
        <p:blipFill rotWithShape="1">
          <a:blip r:embed="rId3">
            <a:alphaModFix/>
          </a:blip>
          <a:srcRect t="27199" b="-12356"/>
          <a:stretch/>
        </p:blipFill>
        <p:spPr>
          <a:xfrm>
            <a:off x="1709925" y="1057350"/>
            <a:ext cx="5724150" cy="3535475"/>
          </a:xfrm>
          <a:prstGeom prst="rect">
            <a:avLst/>
          </a:prstGeom>
          <a:noFill/>
          <a:ln>
            <a:noFill/>
          </a:ln>
        </p:spPr>
      </p:pic>
    </p:spTree>
  </p:cSld>
  <p:clrMapOvr>
    <a:masterClrMapping/>
  </p:clrMapOvr>
</p:sld>
</file>

<file path=ppt/theme/theme1.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605</Words>
  <Application>Microsoft Office PowerPoint</Application>
  <PresentationFormat>On-screen Show (16:9)</PresentationFormat>
  <Paragraphs>100</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Source Sans Pro</vt:lpstr>
      <vt:lpstr>Oswald</vt:lpstr>
      <vt:lpstr>Georgia</vt:lpstr>
      <vt:lpstr>Arial</vt:lpstr>
      <vt:lpstr>Quince template</vt:lpstr>
      <vt:lpstr>Being OPEN-ly Sexy and ADAPT-ably Beautiful:  An Open Educational Resource (OER) Look at Attractive, Sustainable Course Design!</vt:lpstr>
      <vt:lpstr>Questions to Guide Our Talk:</vt:lpstr>
      <vt:lpstr>HELLO!</vt:lpstr>
      <vt:lpstr>PowerPoint Presentation</vt:lpstr>
      <vt:lpstr>How much do you focus on the DESIGN part of being an Instructional Designer?   </vt:lpstr>
      <vt:lpstr>PowerPoint Presentation</vt:lpstr>
      <vt:lpstr>How do some of the great artists’ designs compare to current online educational materials?   </vt:lpstr>
      <vt:lpstr>PowerPoint Presentation</vt:lpstr>
      <vt:lpstr>PowerPoint Presentation</vt:lpstr>
      <vt:lpstr>PowerPoint Presentation</vt:lpstr>
      <vt:lpstr>PowerPoint Presentation</vt:lpstr>
      <vt:lpstr>Let’s Play a Game!</vt:lpstr>
      <vt:lpstr>PowerPoint Presentation</vt:lpstr>
      <vt:lpstr>PowerPoint Presentation</vt:lpstr>
      <vt:lpstr>PowerPoint Presentation</vt:lpstr>
      <vt:lpstr>PowerPoint Presentation</vt:lpstr>
      <vt:lpstr>PowerPoint Presentation</vt:lpstr>
      <vt:lpstr>Why does someone climb a mountain?  </vt:lpstr>
      <vt:lpstr>PowerPoint Presentation</vt:lpstr>
      <vt:lpstr>PowerPoint Presentation</vt:lpstr>
      <vt:lpstr>PowerPoint Presentation</vt:lpstr>
      <vt:lpstr>What are 5 easy steps to improving your course design?    </vt:lpstr>
      <vt:lpstr>Be Click Conscious</vt:lpstr>
      <vt:lpstr>Example Images or Quotes</vt:lpstr>
      <vt:lpstr>Style Guide</vt:lpstr>
      <vt:lpstr>The Teacher's Personality Should Come Through</vt:lpstr>
      <vt:lpstr>Design Specific Practices</vt:lpstr>
      <vt:lpstr>How do OER materials change the equation?    </vt:lpstr>
      <vt:lpstr>Open educational resources (OER) are freely accessible, openly licensed documents and media that are useful for teaching, learning, and assessing as well as for research purposes. It is the leading trend in distance education/open and distance learning domain as a consequence of the openness movement.</vt:lpstr>
      <vt:lpstr>PowerPoint Presentation</vt:lpstr>
      <vt:lpstr>Combining Shared Knowledge! </vt:lpstr>
      <vt:lpstr>Combining Abilities! </vt:lpstr>
      <vt:lpstr>THE PROCESS IS EASY</vt:lpstr>
      <vt:lpstr>Not a Visual Artist? </vt:lpstr>
      <vt:lpstr>THANKS!</vt:lpstr>
      <vt:lpstr>CREDITS</vt:lpstr>
      <vt:lpstr>PRESENTATION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OPEN-ly Sexy and ADAPT-ably Beautiful:  An Open Educational Resource (OER) Look at Attractive, Sustainable Course Design!</dc:title>
  <cp:lastModifiedBy>mwiechmann</cp:lastModifiedBy>
  <cp:revision>2</cp:revision>
  <dcterms:modified xsi:type="dcterms:W3CDTF">2016-07-28T17:32:39Z</dcterms:modified>
</cp:coreProperties>
</file>