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9"/>
  </p:notesMasterIdLst>
  <p:sldIdLst>
    <p:sldId id="256" r:id="rId2"/>
    <p:sldId id="257" r:id="rId3"/>
    <p:sldId id="258" r:id="rId4"/>
    <p:sldId id="292"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embeddedFontLst>
    <p:embeddedFont>
      <p:font typeface="Source Sans Pro" panose="020B0604020202020204" charset="0"/>
      <p:regular r:id="rId40"/>
      <p:bold r:id="rId41"/>
      <p:italic r:id="rId42"/>
      <p:boldItalic r:id="rId43"/>
    </p:embeddedFont>
    <p:embeddedFont>
      <p:font typeface="Oswald" panose="020B0604020202020204" charset="0"/>
      <p:regular r:id="rId44"/>
      <p:bold r:id="rId45"/>
    </p:embeddedFont>
    <p:embeddedFont>
      <p:font typeface="Georgia" panose="02040502050405020303" pitchFamily="18" charset="0"/>
      <p:regular r:id="rId46"/>
      <p:bold r:id="rId47"/>
      <p:italic r:id="rId48"/>
      <p:boldItalic r:id="rId4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8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175"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1" name="Shape 45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Shape 5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3" name="Shape 5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
        <p:cNvGrpSpPr/>
        <p:nvPr/>
      </p:nvGrpSpPr>
      <p:grpSpPr>
        <a:xfrm>
          <a:off x="0" y="0"/>
          <a:ext cx="0" cy="0"/>
          <a:chOff x="0" y="0"/>
          <a:chExt cx="0" cy="0"/>
        </a:xfrm>
      </p:grpSpPr>
      <p:sp>
        <p:nvSpPr>
          <p:cNvPr id="518" name="Shape 5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9" name="Shape 5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Shape 5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2" name="Shape 54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Shape 5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8" name="Shape 54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4" name="Shape 55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0" name="Shape 56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6" name="Shape 5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Shape 5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1" name="Shape 57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9" name="Shape 57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Shape 5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4" name="Shape 5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2" name="Shape 46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Shape 5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9" name="Shape 5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Shape 59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4" name="Shape 59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Shape 6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2" name="Shape 6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Shape 6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9" name="Shape 61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Shape 6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5" name="Shape 63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Shape 6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2" name="Shape 65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Shape 6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69" name="Shape 6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Shape 6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1" name="Shape 68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Shape 6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89" name="Shape 6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Shape 6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98" name="Shape 6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9" name="Shape 469"/>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Shape 7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03" name="Shape 7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Shape 7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0" name="Shape 7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Shape 7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6" name="Shape 7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Shape 72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24" name="Shape 72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Shape 7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0" name="Shape 7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Shape 7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6" name="Shape 7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42" name="Shape 7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Shape 4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75" name="Shape 4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2" name="Shape 4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Shape 48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88" name="Shape 48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Shape 4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5" name="Shape 49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Shape 50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1" name="Shape 501"/>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07" name="Shape 50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Shape 32"/>
        <p:cNvGrpSpPr/>
        <p:nvPr/>
      </p:nvGrpSpPr>
      <p:grpSpPr>
        <a:xfrm>
          <a:off x="0" y="0"/>
          <a:ext cx="0" cy="0"/>
          <a:chOff x="0" y="0"/>
          <a:chExt cx="0" cy="0"/>
        </a:xfrm>
      </p:grpSpPr>
      <p:sp>
        <p:nvSpPr>
          <p:cNvPr id="33" name="Shape 33"/>
          <p:cNvSpPr/>
          <p:nvPr/>
        </p:nvSpPr>
        <p:spPr>
          <a:xfrm>
            <a:off x="-26775" y="2008375"/>
            <a:ext cx="9210650" cy="3172625"/>
          </a:xfrm>
          <a:custGeom>
            <a:avLst/>
            <a:gdLst/>
            <a:ahLst/>
            <a:cxnLst/>
            <a:rect l="0" t="0" r="0" b="0"/>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rgbClr val="AFF000">
              <a:alpha val="81920"/>
            </a:srgbClr>
          </a:solidFill>
          <a:ln>
            <a:noFill/>
          </a:ln>
        </p:spPr>
      </p:sp>
      <p:sp>
        <p:nvSpPr>
          <p:cNvPr id="34" name="Shape 34"/>
          <p:cNvSpPr/>
          <p:nvPr/>
        </p:nvSpPr>
        <p:spPr>
          <a:xfrm>
            <a:off x="-26775" y="2139700"/>
            <a:ext cx="9210650" cy="3041300"/>
          </a:xfrm>
          <a:custGeom>
            <a:avLst/>
            <a:gdLst/>
            <a:ahLst/>
            <a:cxnLst/>
            <a:rect l="0" t="0" r="0" b="0"/>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35" name="Shape 35"/>
          <p:cNvSpPr/>
          <p:nvPr/>
        </p:nvSpPr>
        <p:spPr>
          <a:xfrm rot="8100000">
            <a:off x="1847980" y="18145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36" name="Shape 36"/>
          <p:cNvSpPr/>
          <p:nvPr/>
        </p:nvSpPr>
        <p:spPr>
          <a:xfrm rot="8100000">
            <a:off x="6038980" y="20984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 name="Shape 37"/>
          <p:cNvSpPr/>
          <p:nvPr/>
        </p:nvSpPr>
        <p:spPr>
          <a:xfrm rot="8100000">
            <a:off x="7181980" y="21317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38" name="Shape 38"/>
          <p:cNvGrpSpPr/>
          <p:nvPr/>
        </p:nvGrpSpPr>
        <p:grpSpPr>
          <a:xfrm>
            <a:off x="-9525" y="2024075"/>
            <a:ext cx="9167825" cy="595300"/>
            <a:chOff x="-9525" y="4462475"/>
            <a:chExt cx="9167825" cy="595300"/>
          </a:xfrm>
        </p:grpSpPr>
        <p:sp>
          <p:nvSpPr>
            <p:cNvPr id="39" name="Shape 39"/>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40" name="Shape 40"/>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41" name="Shape 41"/>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42" name="Shape 42"/>
          <p:cNvGrpSpPr/>
          <p:nvPr/>
        </p:nvGrpSpPr>
        <p:grpSpPr>
          <a:xfrm>
            <a:off x="-42837" y="2005087"/>
            <a:ext cx="9229574" cy="642787"/>
            <a:chOff x="-42837" y="4443487"/>
            <a:chExt cx="9229574" cy="642787"/>
          </a:xfrm>
        </p:grpSpPr>
        <p:sp>
          <p:nvSpPr>
            <p:cNvPr id="43" name="Shape 43"/>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4" name="Shape 44"/>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5" name="Shape 45"/>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6" name="Shape 46"/>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7" name="Shape 47"/>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8" name="Shape 48"/>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9" name="Shape 49"/>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0" name="Shape 50"/>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1" name="Shape 51"/>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2" name="Shape 52"/>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3" name="Shape 53"/>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4" name="Shape 54"/>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5" name="Shape 55"/>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6" name="Shape 56"/>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7" name="Shape 57"/>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8" name="Shape 58"/>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9" name="Shape 59"/>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0" name="Shape 60"/>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1" name="Shape 61"/>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2" name="Shape 62"/>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3" name="Shape 63"/>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4" name="Shape 64"/>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5" name="Shape 65"/>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6" name="Shape 66"/>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7" name="Shape 67"/>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68" name="Shape 68"/>
          <p:cNvSpPr/>
          <p:nvPr/>
        </p:nvSpPr>
        <p:spPr>
          <a:xfrm>
            <a:off x="2990700" y="21478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69" name="Shape 69"/>
          <p:cNvSpPr/>
          <p:nvPr/>
        </p:nvSpPr>
        <p:spPr>
          <a:xfrm>
            <a:off x="1085700" y="24335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 name="Shape 70"/>
          <p:cNvSpPr/>
          <p:nvPr/>
        </p:nvSpPr>
        <p:spPr>
          <a:xfrm>
            <a:off x="4895700" y="20776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1" name="Shape 71"/>
          <p:cNvSpPr/>
          <p:nvPr/>
        </p:nvSpPr>
        <p:spPr>
          <a:xfrm rot="8100000">
            <a:off x="8699949" y="18907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2" name="Shape 72"/>
          <p:cNvSpPr txBox="1">
            <a:spLocks noGrp="1"/>
          </p:cNvSpPr>
          <p:nvPr>
            <p:ph type="ctrTitle"/>
          </p:nvPr>
        </p:nvSpPr>
        <p:spPr>
          <a:xfrm>
            <a:off x="2847975" y="3363425"/>
            <a:ext cx="5610300" cy="1159799"/>
          </a:xfrm>
          <a:prstGeom prst="rect">
            <a:avLst/>
          </a:prstGeom>
        </p:spPr>
        <p:txBody>
          <a:bodyPr lIns="91425" tIns="91425" rIns="91425" bIns="91425" anchor="ctr" anchorCtr="0"/>
          <a:lstStyle>
            <a:lvl1pPr lvl="0" algn="r">
              <a:spcBef>
                <a:spcPts val="0"/>
              </a:spcBef>
              <a:buClr>
                <a:srgbClr val="FFFFFF"/>
              </a:buClr>
              <a:buSzPct val="100000"/>
              <a:defRPr sz="4800">
                <a:solidFill>
                  <a:srgbClr val="FFFFFF"/>
                </a:solidFill>
              </a:defRPr>
            </a:lvl1pPr>
            <a:lvl2pPr lvl="1" algn="r">
              <a:spcBef>
                <a:spcPts val="0"/>
              </a:spcBef>
              <a:buClr>
                <a:srgbClr val="FFFFFF"/>
              </a:buClr>
              <a:buSzPct val="100000"/>
              <a:defRPr sz="4800">
                <a:solidFill>
                  <a:srgbClr val="FFFFFF"/>
                </a:solidFill>
              </a:defRPr>
            </a:lvl2pPr>
            <a:lvl3pPr lvl="2" algn="r">
              <a:spcBef>
                <a:spcPts val="0"/>
              </a:spcBef>
              <a:buClr>
                <a:srgbClr val="FFFFFF"/>
              </a:buClr>
              <a:buSzPct val="100000"/>
              <a:defRPr sz="4800">
                <a:solidFill>
                  <a:srgbClr val="FFFFFF"/>
                </a:solidFill>
              </a:defRPr>
            </a:lvl3pPr>
            <a:lvl4pPr lvl="3" algn="r">
              <a:spcBef>
                <a:spcPts val="0"/>
              </a:spcBef>
              <a:buClr>
                <a:srgbClr val="FFFFFF"/>
              </a:buClr>
              <a:buSzPct val="100000"/>
              <a:defRPr sz="4800">
                <a:solidFill>
                  <a:srgbClr val="FFFFFF"/>
                </a:solidFill>
              </a:defRPr>
            </a:lvl4pPr>
            <a:lvl5pPr lvl="4" algn="r">
              <a:spcBef>
                <a:spcPts val="0"/>
              </a:spcBef>
              <a:buClr>
                <a:srgbClr val="FFFFFF"/>
              </a:buClr>
              <a:buSzPct val="100000"/>
              <a:defRPr sz="4800">
                <a:solidFill>
                  <a:srgbClr val="FFFFFF"/>
                </a:solidFill>
              </a:defRPr>
            </a:lvl5pPr>
            <a:lvl6pPr lvl="5" algn="r">
              <a:spcBef>
                <a:spcPts val="0"/>
              </a:spcBef>
              <a:buClr>
                <a:srgbClr val="FFFFFF"/>
              </a:buClr>
              <a:buSzPct val="100000"/>
              <a:defRPr sz="4800">
                <a:solidFill>
                  <a:srgbClr val="FFFFFF"/>
                </a:solidFill>
              </a:defRPr>
            </a:lvl6pPr>
            <a:lvl7pPr lvl="6" algn="r">
              <a:spcBef>
                <a:spcPts val="0"/>
              </a:spcBef>
              <a:buClr>
                <a:srgbClr val="FFFFFF"/>
              </a:buClr>
              <a:buSzPct val="100000"/>
              <a:defRPr sz="4800">
                <a:solidFill>
                  <a:srgbClr val="FFFFFF"/>
                </a:solidFill>
              </a:defRPr>
            </a:lvl7pPr>
            <a:lvl8pPr lvl="7" algn="r">
              <a:spcBef>
                <a:spcPts val="0"/>
              </a:spcBef>
              <a:buClr>
                <a:srgbClr val="FFFFFF"/>
              </a:buClr>
              <a:buSzPct val="100000"/>
              <a:defRPr sz="4800">
                <a:solidFill>
                  <a:srgbClr val="FFFFFF"/>
                </a:solidFill>
              </a:defRPr>
            </a:lvl8pPr>
            <a:lvl9pPr lvl="8" algn="r">
              <a:spcBef>
                <a:spcPts val="0"/>
              </a:spcBef>
              <a:buClr>
                <a:srgbClr val="FFFFFF"/>
              </a:buClr>
              <a:buSzPct val="100000"/>
              <a:defRPr sz="4800">
                <a:solidFill>
                  <a:srgbClr val="FFFFFF"/>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All graph">
    <p:spTree>
      <p:nvGrpSpPr>
        <p:cNvPr id="1" name="Shape 408"/>
        <p:cNvGrpSpPr/>
        <p:nvPr/>
      </p:nvGrpSpPr>
      <p:grpSpPr>
        <a:xfrm>
          <a:off x="0" y="0"/>
          <a:ext cx="0" cy="0"/>
          <a:chOff x="0" y="0"/>
          <a:chExt cx="0" cy="0"/>
        </a:xfrm>
      </p:grpSpPr>
      <p:sp>
        <p:nvSpPr>
          <p:cNvPr id="409" name="Shape 409"/>
          <p:cNvSpPr/>
          <p:nvPr/>
        </p:nvSpPr>
        <p:spPr>
          <a:xfrm>
            <a:off x="-20075" y="636775"/>
            <a:ext cx="9203950" cy="4550900"/>
          </a:xfrm>
          <a:custGeom>
            <a:avLst/>
            <a:gdLst/>
            <a:ahLst/>
            <a:cxnLst/>
            <a:rect l="0" t="0" r="0" b="0"/>
            <a:pathLst>
              <a:path w="368158" h="182036" extrusionOk="0">
                <a:moveTo>
                  <a:pt x="41" y="263"/>
                </a:moveTo>
                <a:lnTo>
                  <a:pt x="16234" y="11294"/>
                </a:lnTo>
                <a:lnTo>
                  <a:pt x="31283" y="5122"/>
                </a:lnTo>
                <a:lnTo>
                  <a:pt x="62144" y="4991"/>
                </a:lnTo>
                <a:lnTo>
                  <a:pt x="77384" y="0"/>
                </a:lnTo>
                <a:lnTo>
                  <a:pt x="92624" y="13527"/>
                </a:lnTo>
                <a:lnTo>
                  <a:pt x="107674" y="21276"/>
                </a:lnTo>
                <a:lnTo>
                  <a:pt x="122723" y="21145"/>
                </a:lnTo>
                <a:lnTo>
                  <a:pt x="138725" y="10375"/>
                </a:lnTo>
                <a:lnTo>
                  <a:pt x="153775" y="7880"/>
                </a:lnTo>
                <a:lnTo>
                  <a:pt x="168443" y="2349"/>
                </a:lnTo>
                <a:lnTo>
                  <a:pt x="184064" y="14841"/>
                </a:lnTo>
                <a:lnTo>
                  <a:pt x="199304" y="15274"/>
                </a:lnTo>
                <a:lnTo>
                  <a:pt x="214354" y="25085"/>
                </a:lnTo>
                <a:lnTo>
                  <a:pt x="229784" y="25085"/>
                </a:lnTo>
                <a:lnTo>
                  <a:pt x="245786" y="20094"/>
                </a:lnTo>
                <a:lnTo>
                  <a:pt x="260836" y="20094"/>
                </a:lnTo>
                <a:lnTo>
                  <a:pt x="275123" y="11426"/>
                </a:lnTo>
                <a:lnTo>
                  <a:pt x="291316" y="16810"/>
                </a:lnTo>
                <a:lnTo>
                  <a:pt x="305603" y="8143"/>
                </a:lnTo>
                <a:lnTo>
                  <a:pt x="336464" y="8012"/>
                </a:lnTo>
                <a:lnTo>
                  <a:pt x="351514" y="11294"/>
                </a:lnTo>
                <a:lnTo>
                  <a:pt x="367325" y="2758"/>
                </a:lnTo>
                <a:lnTo>
                  <a:pt x="368158" y="181769"/>
                </a:lnTo>
                <a:lnTo>
                  <a:pt x="0" y="182036"/>
                </a:lnTo>
                <a:close/>
              </a:path>
            </a:pathLst>
          </a:custGeom>
          <a:solidFill>
            <a:srgbClr val="AFF000">
              <a:alpha val="81920"/>
            </a:srgbClr>
          </a:solidFill>
          <a:ln>
            <a:noFill/>
          </a:ln>
        </p:spPr>
      </p:sp>
      <p:sp>
        <p:nvSpPr>
          <p:cNvPr id="410" name="Shape 410"/>
          <p:cNvSpPr/>
          <p:nvPr/>
        </p:nvSpPr>
        <p:spPr>
          <a:xfrm>
            <a:off x="-33475" y="768100"/>
            <a:ext cx="9210650" cy="4406200"/>
          </a:xfrm>
          <a:custGeom>
            <a:avLst/>
            <a:gdLst/>
            <a:ahLst/>
            <a:cxnLst/>
            <a:rect l="0" t="0" r="0" b="0"/>
            <a:pathLst>
              <a:path w="368426" h="176248" extrusionOk="0">
                <a:moveTo>
                  <a:pt x="577" y="5516"/>
                </a:moveTo>
                <a:lnTo>
                  <a:pt x="16960" y="11214"/>
                </a:lnTo>
                <a:lnTo>
                  <a:pt x="47440" y="11214"/>
                </a:lnTo>
                <a:lnTo>
                  <a:pt x="62680" y="6843"/>
                </a:lnTo>
                <a:lnTo>
                  <a:pt x="77920" y="16156"/>
                </a:lnTo>
                <a:lnTo>
                  <a:pt x="93160" y="16156"/>
                </a:lnTo>
                <a:lnTo>
                  <a:pt x="107638" y="11214"/>
                </a:lnTo>
                <a:lnTo>
                  <a:pt x="122878" y="8173"/>
                </a:lnTo>
                <a:lnTo>
                  <a:pt x="138880" y="8173"/>
                </a:lnTo>
                <a:lnTo>
                  <a:pt x="154120" y="10834"/>
                </a:lnTo>
                <a:lnTo>
                  <a:pt x="168979" y="7603"/>
                </a:lnTo>
                <a:lnTo>
                  <a:pt x="184219" y="12734"/>
                </a:lnTo>
                <a:lnTo>
                  <a:pt x="199840" y="20527"/>
                </a:lnTo>
                <a:lnTo>
                  <a:pt x="214318" y="15205"/>
                </a:lnTo>
                <a:lnTo>
                  <a:pt x="229939" y="15205"/>
                </a:lnTo>
                <a:lnTo>
                  <a:pt x="245560" y="5892"/>
                </a:lnTo>
                <a:lnTo>
                  <a:pt x="260800" y="11214"/>
                </a:lnTo>
                <a:lnTo>
                  <a:pt x="276040" y="11214"/>
                </a:lnTo>
                <a:lnTo>
                  <a:pt x="291280" y="6843"/>
                </a:lnTo>
                <a:lnTo>
                  <a:pt x="321760" y="6843"/>
                </a:lnTo>
                <a:lnTo>
                  <a:pt x="337000" y="15966"/>
                </a:lnTo>
                <a:lnTo>
                  <a:pt x="351478" y="12734"/>
                </a:lnTo>
                <a:lnTo>
                  <a:pt x="367861" y="0"/>
                </a:lnTo>
                <a:lnTo>
                  <a:pt x="368426" y="176248"/>
                </a:lnTo>
                <a:lnTo>
                  <a:pt x="0" y="176248"/>
                </a:lnTo>
                <a:close/>
              </a:path>
            </a:pathLst>
          </a:custGeom>
          <a:solidFill>
            <a:srgbClr val="00CEF6">
              <a:alpha val="73460"/>
            </a:srgbClr>
          </a:solidFill>
          <a:ln>
            <a:noFill/>
          </a:ln>
        </p:spPr>
      </p:sp>
      <p:sp>
        <p:nvSpPr>
          <p:cNvPr id="411" name="Shape 411"/>
          <p:cNvSpPr/>
          <p:nvPr/>
        </p:nvSpPr>
        <p:spPr>
          <a:xfrm rot="8100000">
            <a:off x="1847980" y="44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412" name="Shape 412"/>
          <p:cNvSpPr/>
          <p:nvPr/>
        </p:nvSpPr>
        <p:spPr>
          <a:xfrm rot="8100000">
            <a:off x="6038980" y="72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13" name="Shape 413"/>
          <p:cNvSpPr/>
          <p:nvPr/>
        </p:nvSpPr>
        <p:spPr>
          <a:xfrm rot="8100000">
            <a:off x="7181980" y="76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414" name="Shape 414"/>
          <p:cNvGrpSpPr/>
          <p:nvPr/>
        </p:nvGrpSpPr>
        <p:grpSpPr>
          <a:xfrm>
            <a:off x="-9525" y="652475"/>
            <a:ext cx="9167825" cy="595300"/>
            <a:chOff x="-9525" y="4462475"/>
            <a:chExt cx="9167825" cy="595300"/>
          </a:xfrm>
        </p:grpSpPr>
        <p:sp>
          <p:nvSpPr>
            <p:cNvPr id="415" name="Shape 415"/>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416" name="Shape 416"/>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417" name="Shape 417"/>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418" name="Shape 418"/>
          <p:cNvGrpSpPr/>
          <p:nvPr/>
        </p:nvGrpSpPr>
        <p:grpSpPr>
          <a:xfrm>
            <a:off x="-42837" y="633487"/>
            <a:ext cx="9229574" cy="642787"/>
            <a:chOff x="-42837" y="4443487"/>
            <a:chExt cx="9229574" cy="642787"/>
          </a:xfrm>
        </p:grpSpPr>
        <p:sp>
          <p:nvSpPr>
            <p:cNvPr id="419" name="Shape 419"/>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0" name="Shape 420"/>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1" name="Shape 421"/>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2" name="Shape 422"/>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3" name="Shape 423"/>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4" name="Shape 424"/>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5" name="Shape 425"/>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6" name="Shape 426"/>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7" name="Shape 427"/>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8" name="Shape 428"/>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29" name="Shape 429"/>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0" name="Shape 430"/>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1" name="Shape 431"/>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2" name="Shape 432"/>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3" name="Shape 433"/>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4" name="Shape 434"/>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5" name="Shape 435"/>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6" name="Shape 436"/>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7" name="Shape 437"/>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8" name="Shape 438"/>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39" name="Shape 439"/>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40" name="Shape 440"/>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41" name="Shape 441"/>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42" name="Shape 442"/>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43" name="Shape 443"/>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444" name="Shape 444"/>
          <p:cNvSpPr/>
          <p:nvPr/>
        </p:nvSpPr>
        <p:spPr>
          <a:xfrm>
            <a:off x="2990700" y="77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5" name="Shape 445"/>
          <p:cNvSpPr/>
          <p:nvPr/>
        </p:nvSpPr>
        <p:spPr>
          <a:xfrm>
            <a:off x="1085700" y="106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6" name="Shape 446"/>
          <p:cNvSpPr/>
          <p:nvPr/>
        </p:nvSpPr>
        <p:spPr>
          <a:xfrm>
            <a:off x="4895700" y="70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47" name="Shape 447"/>
          <p:cNvSpPr/>
          <p:nvPr/>
        </p:nvSpPr>
        <p:spPr>
          <a:xfrm rot="8100000">
            <a:off x="8699949" y="51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Completely blank">
    <p:spTree>
      <p:nvGrpSpPr>
        <p:cNvPr id="1" name="Shape 44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Subtitle">
    <p:spTree>
      <p:nvGrpSpPr>
        <p:cNvPr id="1" name="Shape 73"/>
        <p:cNvGrpSpPr/>
        <p:nvPr/>
      </p:nvGrpSpPr>
      <p:grpSpPr>
        <a:xfrm>
          <a:off x="0" y="0"/>
          <a:ext cx="0" cy="0"/>
          <a:chOff x="0" y="0"/>
          <a:chExt cx="0" cy="0"/>
        </a:xfrm>
      </p:grpSpPr>
      <p:sp>
        <p:nvSpPr>
          <p:cNvPr id="74" name="Shape 74"/>
          <p:cNvSpPr/>
          <p:nvPr/>
        </p:nvSpPr>
        <p:spPr>
          <a:xfrm>
            <a:off x="-26775" y="2008375"/>
            <a:ext cx="9210650" cy="3172625"/>
          </a:xfrm>
          <a:custGeom>
            <a:avLst/>
            <a:gdLst/>
            <a:ahLst/>
            <a:cxnLst/>
            <a:rect l="0" t="0" r="0" b="0"/>
            <a:pathLst>
              <a:path w="368426" h="126905" extrusionOk="0">
                <a:moveTo>
                  <a:pt x="309" y="263"/>
                </a:moveTo>
                <a:lnTo>
                  <a:pt x="16502" y="11294"/>
                </a:lnTo>
                <a:lnTo>
                  <a:pt x="31551" y="5122"/>
                </a:lnTo>
                <a:lnTo>
                  <a:pt x="62412" y="4991"/>
                </a:lnTo>
                <a:lnTo>
                  <a:pt x="77652" y="0"/>
                </a:lnTo>
                <a:lnTo>
                  <a:pt x="92892" y="13527"/>
                </a:lnTo>
                <a:lnTo>
                  <a:pt x="107942" y="21276"/>
                </a:lnTo>
                <a:lnTo>
                  <a:pt x="122991" y="21145"/>
                </a:lnTo>
                <a:lnTo>
                  <a:pt x="138993" y="10375"/>
                </a:lnTo>
                <a:lnTo>
                  <a:pt x="154043" y="7880"/>
                </a:lnTo>
                <a:lnTo>
                  <a:pt x="168711" y="2349"/>
                </a:lnTo>
                <a:lnTo>
                  <a:pt x="184332" y="14841"/>
                </a:lnTo>
                <a:lnTo>
                  <a:pt x="199572" y="15274"/>
                </a:lnTo>
                <a:lnTo>
                  <a:pt x="214622" y="25085"/>
                </a:lnTo>
                <a:lnTo>
                  <a:pt x="230052" y="25085"/>
                </a:lnTo>
                <a:lnTo>
                  <a:pt x="246054" y="20094"/>
                </a:lnTo>
                <a:lnTo>
                  <a:pt x="261104" y="20094"/>
                </a:lnTo>
                <a:lnTo>
                  <a:pt x="275391" y="11426"/>
                </a:lnTo>
                <a:lnTo>
                  <a:pt x="291584" y="16810"/>
                </a:lnTo>
                <a:lnTo>
                  <a:pt x="305871" y="8143"/>
                </a:lnTo>
                <a:lnTo>
                  <a:pt x="336732" y="8012"/>
                </a:lnTo>
                <a:lnTo>
                  <a:pt x="351782" y="11294"/>
                </a:lnTo>
                <a:lnTo>
                  <a:pt x="367593" y="2758"/>
                </a:lnTo>
                <a:lnTo>
                  <a:pt x="368426" y="126905"/>
                </a:lnTo>
                <a:lnTo>
                  <a:pt x="0" y="126369"/>
                </a:lnTo>
                <a:close/>
              </a:path>
            </a:pathLst>
          </a:custGeom>
          <a:solidFill>
            <a:srgbClr val="AFF000">
              <a:alpha val="81920"/>
            </a:srgbClr>
          </a:solidFill>
          <a:ln>
            <a:noFill/>
          </a:ln>
        </p:spPr>
      </p:sp>
      <p:sp>
        <p:nvSpPr>
          <p:cNvPr id="75" name="Shape 75"/>
          <p:cNvSpPr/>
          <p:nvPr/>
        </p:nvSpPr>
        <p:spPr>
          <a:xfrm>
            <a:off x="-26775" y="2139700"/>
            <a:ext cx="9210650" cy="3041300"/>
          </a:xfrm>
          <a:custGeom>
            <a:avLst/>
            <a:gdLst/>
            <a:ahLst/>
            <a:cxnLst/>
            <a:rect l="0" t="0" r="0" b="0"/>
            <a:pathLst>
              <a:path w="368426" h="121652" extrusionOk="0">
                <a:moveTo>
                  <a:pt x="309" y="5516"/>
                </a:moveTo>
                <a:lnTo>
                  <a:pt x="16692" y="11214"/>
                </a:lnTo>
                <a:lnTo>
                  <a:pt x="47172" y="11214"/>
                </a:lnTo>
                <a:lnTo>
                  <a:pt x="62412" y="6843"/>
                </a:lnTo>
                <a:lnTo>
                  <a:pt x="77652" y="16156"/>
                </a:lnTo>
                <a:lnTo>
                  <a:pt x="92892" y="16156"/>
                </a:lnTo>
                <a:lnTo>
                  <a:pt x="107370" y="11214"/>
                </a:lnTo>
                <a:lnTo>
                  <a:pt x="122610" y="8173"/>
                </a:lnTo>
                <a:lnTo>
                  <a:pt x="138612" y="8173"/>
                </a:lnTo>
                <a:lnTo>
                  <a:pt x="153852" y="10834"/>
                </a:lnTo>
                <a:lnTo>
                  <a:pt x="168711" y="7603"/>
                </a:lnTo>
                <a:lnTo>
                  <a:pt x="183951" y="12734"/>
                </a:lnTo>
                <a:lnTo>
                  <a:pt x="199572" y="20527"/>
                </a:lnTo>
                <a:lnTo>
                  <a:pt x="214050" y="15205"/>
                </a:lnTo>
                <a:lnTo>
                  <a:pt x="229671" y="15205"/>
                </a:lnTo>
                <a:lnTo>
                  <a:pt x="245292" y="5892"/>
                </a:lnTo>
                <a:lnTo>
                  <a:pt x="260532" y="11214"/>
                </a:lnTo>
                <a:lnTo>
                  <a:pt x="275772" y="11214"/>
                </a:lnTo>
                <a:lnTo>
                  <a:pt x="291012" y="6843"/>
                </a:lnTo>
                <a:lnTo>
                  <a:pt x="321492" y="6843"/>
                </a:lnTo>
                <a:lnTo>
                  <a:pt x="336732" y="15966"/>
                </a:lnTo>
                <a:lnTo>
                  <a:pt x="351210" y="12734"/>
                </a:lnTo>
                <a:lnTo>
                  <a:pt x="367593" y="0"/>
                </a:lnTo>
                <a:lnTo>
                  <a:pt x="368426" y="121652"/>
                </a:lnTo>
                <a:lnTo>
                  <a:pt x="0" y="121652"/>
                </a:lnTo>
                <a:close/>
              </a:path>
            </a:pathLst>
          </a:custGeom>
          <a:solidFill>
            <a:srgbClr val="00CEF6">
              <a:alpha val="73460"/>
            </a:srgbClr>
          </a:solidFill>
          <a:ln>
            <a:noFill/>
          </a:ln>
        </p:spPr>
      </p:sp>
      <p:sp>
        <p:nvSpPr>
          <p:cNvPr id="76" name="Shape 76"/>
          <p:cNvSpPr/>
          <p:nvPr/>
        </p:nvSpPr>
        <p:spPr>
          <a:xfrm rot="8100000">
            <a:off x="1847980" y="18145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77" name="Shape 77"/>
          <p:cNvSpPr/>
          <p:nvPr/>
        </p:nvSpPr>
        <p:spPr>
          <a:xfrm rot="8100000">
            <a:off x="6038980" y="20984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8" name="Shape 78"/>
          <p:cNvSpPr/>
          <p:nvPr/>
        </p:nvSpPr>
        <p:spPr>
          <a:xfrm rot="8100000">
            <a:off x="7181980" y="21317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79" name="Shape 79"/>
          <p:cNvGrpSpPr/>
          <p:nvPr/>
        </p:nvGrpSpPr>
        <p:grpSpPr>
          <a:xfrm>
            <a:off x="-9525" y="2024075"/>
            <a:ext cx="9167825" cy="595300"/>
            <a:chOff x="-9525" y="4462475"/>
            <a:chExt cx="9167825" cy="595300"/>
          </a:xfrm>
        </p:grpSpPr>
        <p:sp>
          <p:nvSpPr>
            <p:cNvPr id="80" name="Shape 80"/>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81" name="Shape 81"/>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82" name="Shape 82"/>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83" name="Shape 83"/>
          <p:cNvGrpSpPr/>
          <p:nvPr/>
        </p:nvGrpSpPr>
        <p:grpSpPr>
          <a:xfrm>
            <a:off x="-42837" y="2005087"/>
            <a:ext cx="9229574" cy="642787"/>
            <a:chOff x="-42837" y="4443487"/>
            <a:chExt cx="9229574" cy="642787"/>
          </a:xfrm>
        </p:grpSpPr>
        <p:sp>
          <p:nvSpPr>
            <p:cNvPr id="84" name="Shape 84"/>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85" name="Shape 85"/>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86" name="Shape 86"/>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87" name="Shape 87"/>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88" name="Shape 88"/>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89" name="Shape 89"/>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0" name="Shape 90"/>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1" name="Shape 91"/>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2" name="Shape 92"/>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3" name="Shape 93"/>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4" name="Shape 94"/>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5" name="Shape 95"/>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6" name="Shape 96"/>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7" name="Shape 97"/>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8" name="Shape 98"/>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99" name="Shape 99"/>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0" name="Shape 100"/>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1" name="Shape 101"/>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2" name="Shape 102"/>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3" name="Shape 103"/>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4" name="Shape 104"/>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5" name="Shape 105"/>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6" name="Shape 106"/>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7" name="Shape 107"/>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08" name="Shape 108"/>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109" name="Shape 109"/>
          <p:cNvSpPr/>
          <p:nvPr/>
        </p:nvSpPr>
        <p:spPr>
          <a:xfrm>
            <a:off x="2990700" y="21478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0" name="Shape 110"/>
          <p:cNvSpPr/>
          <p:nvPr/>
        </p:nvSpPr>
        <p:spPr>
          <a:xfrm>
            <a:off x="1085700" y="24335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1" name="Shape 111"/>
          <p:cNvSpPr/>
          <p:nvPr/>
        </p:nvSpPr>
        <p:spPr>
          <a:xfrm>
            <a:off x="4895700" y="20776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2" name="Shape 112"/>
          <p:cNvSpPr/>
          <p:nvPr/>
        </p:nvSpPr>
        <p:spPr>
          <a:xfrm rot="8100000">
            <a:off x="8699949" y="18907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13" name="Shape 113"/>
          <p:cNvSpPr txBox="1">
            <a:spLocks noGrp="1"/>
          </p:cNvSpPr>
          <p:nvPr>
            <p:ph type="ctrTitle"/>
          </p:nvPr>
        </p:nvSpPr>
        <p:spPr>
          <a:xfrm>
            <a:off x="2309350" y="3031150"/>
            <a:ext cx="5214599" cy="1159799"/>
          </a:xfrm>
          <a:prstGeom prst="rect">
            <a:avLst/>
          </a:prstGeom>
        </p:spPr>
        <p:txBody>
          <a:bodyPr lIns="91425" tIns="91425" rIns="91425" bIns="91425" anchor="b" anchorCtr="0"/>
          <a:lstStyle>
            <a:lvl1pPr lvl="0" algn="r" rtl="0">
              <a:spcBef>
                <a:spcPts val="0"/>
              </a:spcBef>
              <a:buClr>
                <a:srgbClr val="FFFFFF"/>
              </a:buClr>
              <a:buSzPct val="100000"/>
              <a:defRPr sz="3600">
                <a:solidFill>
                  <a:srgbClr val="FFFFFF"/>
                </a:solidFill>
              </a:defRPr>
            </a:lvl1pPr>
            <a:lvl2pPr lvl="1" algn="r" rtl="0">
              <a:spcBef>
                <a:spcPts val="0"/>
              </a:spcBef>
              <a:buClr>
                <a:srgbClr val="FFFFFF"/>
              </a:buClr>
              <a:buSzPct val="100000"/>
              <a:defRPr sz="3600">
                <a:solidFill>
                  <a:srgbClr val="FFFFFF"/>
                </a:solidFill>
              </a:defRPr>
            </a:lvl2pPr>
            <a:lvl3pPr lvl="2" algn="r" rtl="0">
              <a:spcBef>
                <a:spcPts val="0"/>
              </a:spcBef>
              <a:buClr>
                <a:srgbClr val="FFFFFF"/>
              </a:buClr>
              <a:buSzPct val="100000"/>
              <a:defRPr sz="3600">
                <a:solidFill>
                  <a:srgbClr val="FFFFFF"/>
                </a:solidFill>
              </a:defRPr>
            </a:lvl3pPr>
            <a:lvl4pPr lvl="3" algn="r" rtl="0">
              <a:spcBef>
                <a:spcPts val="0"/>
              </a:spcBef>
              <a:buClr>
                <a:srgbClr val="FFFFFF"/>
              </a:buClr>
              <a:buSzPct val="100000"/>
              <a:defRPr sz="3600">
                <a:solidFill>
                  <a:srgbClr val="FFFFFF"/>
                </a:solidFill>
              </a:defRPr>
            </a:lvl4pPr>
            <a:lvl5pPr lvl="4" algn="r" rtl="0">
              <a:spcBef>
                <a:spcPts val="0"/>
              </a:spcBef>
              <a:buClr>
                <a:srgbClr val="FFFFFF"/>
              </a:buClr>
              <a:buSzPct val="100000"/>
              <a:defRPr sz="3600">
                <a:solidFill>
                  <a:srgbClr val="FFFFFF"/>
                </a:solidFill>
              </a:defRPr>
            </a:lvl5pPr>
            <a:lvl6pPr lvl="5" algn="r" rtl="0">
              <a:spcBef>
                <a:spcPts val="0"/>
              </a:spcBef>
              <a:buClr>
                <a:srgbClr val="FFFFFF"/>
              </a:buClr>
              <a:buSzPct val="100000"/>
              <a:defRPr sz="3600">
                <a:solidFill>
                  <a:srgbClr val="FFFFFF"/>
                </a:solidFill>
              </a:defRPr>
            </a:lvl6pPr>
            <a:lvl7pPr lvl="6" algn="r" rtl="0">
              <a:spcBef>
                <a:spcPts val="0"/>
              </a:spcBef>
              <a:buClr>
                <a:srgbClr val="FFFFFF"/>
              </a:buClr>
              <a:buSzPct val="100000"/>
              <a:defRPr sz="3600">
                <a:solidFill>
                  <a:srgbClr val="FFFFFF"/>
                </a:solidFill>
              </a:defRPr>
            </a:lvl7pPr>
            <a:lvl8pPr lvl="7" algn="r" rtl="0">
              <a:spcBef>
                <a:spcPts val="0"/>
              </a:spcBef>
              <a:buClr>
                <a:srgbClr val="FFFFFF"/>
              </a:buClr>
              <a:buSzPct val="100000"/>
              <a:defRPr sz="3600">
                <a:solidFill>
                  <a:srgbClr val="FFFFFF"/>
                </a:solidFill>
              </a:defRPr>
            </a:lvl8pPr>
            <a:lvl9pPr lvl="8" algn="r" rtl="0">
              <a:spcBef>
                <a:spcPts val="0"/>
              </a:spcBef>
              <a:buClr>
                <a:srgbClr val="FFFFFF"/>
              </a:buClr>
              <a:buSzPct val="100000"/>
              <a:defRPr sz="3600">
                <a:solidFill>
                  <a:srgbClr val="FFFFFF"/>
                </a:solidFill>
              </a:defRPr>
            </a:lvl9pPr>
          </a:lstStyle>
          <a:p>
            <a:endParaRPr/>
          </a:p>
        </p:txBody>
      </p:sp>
      <p:sp>
        <p:nvSpPr>
          <p:cNvPr id="114" name="Shape 114"/>
          <p:cNvSpPr txBox="1">
            <a:spLocks noGrp="1"/>
          </p:cNvSpPr>
          <p:nvPr>
            <p:ph type="subTitle" idx="1"/>
          </p:nvPr>
        </p:nvSpPr>
        <p:spPr>
          <a:xfrm>
            <a:off x="2309440" y="4059250"/>
            <a:ext cx="5214599" cy="784799"/>
          </a:xfrm>
          <a:prstGeom prst="rect">
            <a:avLst/>
          </a:prstGeom>
        </p:spPr>
        <p:txBody>
          <a:bodyPr lIns="91425" tIns="91425" rIns="91425" bIns="91425" anchor="t" anchorCtr="0"/>
          <a:lstStyle>
            <a:lvl1pPr lvl="0" algn="r" rtl="0">
              <a:spcBef>
                <a:spcPts val="0"/>
              </a:spcBef>
              <a:buClr>
                <a:srgbClr val="FFFFFF"/>
              </a:buClr>
              <a:buNone/>
              <a:defRPr>
                <a:solidFill>
                  <a:srgbClr val="FFFFFF"/>
                </a:solidFill>
              </a:defRPr>
            </a:lvl1pPr>
            <a:lvl2pPr lvl="1" algn="r" rtl="0">
              <a:spcBef>
                <a:spcPts val="0"/>
              </a:spcBef>
              <a:buClr>
                <a:srgbClr val="FFFFFF"/>
              </a:buClr>
              <a:buSzPct val="100000"/>
              <a:buNone/>
              <a:defRPr sz="3000">
                <a:solidFill>
                  <a:srgbClr val="FFFFFF"/>
                </a:solidFill>
              </a:defRPr>
            </a:lvl2pPr>
            <a:lvl3pPr lvl="2" algn="r" rtl="0">
              <a:spcBef>
                <a:spcPts val="0"/>
              </a:spcBef>
              <a:buClr>
                <a:srgbClr val="FFFFFF"/>
              </a:buClr>
              <a:buSzPct val="100000"/>
              <a:buNone/>
              <a:defRPr sz="3000">
                <a:solidFill>
                  <a:srgbClr val="FFFFFF"/>
                </a:solidFill>
              </a:defRPr>
            </a:lvl3pPr>
            <a:lvl4pPr lvl="3" algn="r" rtl="0">
              <a:spcBef>
                <a:spcPts val="0"/>
              </a:spcBef>
              <a:buClr>
                <a:srgbClr val="FFFFFF"/>
              </a:buClr>
              <a:buSzPct val="100000"/>
              <a:buNone/>
              <a:defRPr sz="3000">
                <a:solidFill>
                  <a:srgbClr val="FFFFFF"/>
                </a:solidFill>
              </a:defRPr>
            </a:lvl4pPr>
            <a:lvl5pPr lvl="4" algn="r" rtl="0">
              <a:spcBef>
                <a:spcPts val="0"/>
              </a:spcBef>
              <a:buClr>
                <a:srgbClr val="FFFFFF"/>
              </a:buClr>
              <a:buSzPct val="100000"/>
              <a:buNone/>
              <a:defRPr sz="3000">
                <a:solidFill>
                  <a:srgbClr val="FFFFFF"/>
                </a:solidFill>
              </a:defRPr>
            </a:lvl5pPr>
            <a:lvl6pPr lvl="5" algn="r" rtl="0">
              <a:spcBef>
                <a:spcPts val="0"/>
              </a:spcBef>
              <a:buClr>
                <a:srgbClr val="FFFFFF"/>
              </a:buClr>
              <a:buSzPct val="100000"/>
              <a:buNone/>
              <a:defRPr sz="3000">
                <a:solidFill>
                  <a:srgbClr val="FFFFFF"/>
                </a:solidFill>
              </a:defRPr>
            </a:lvl6pPr>
            <a:lvl7pPr lvl="6" algn="r" rtl="0">
              <a:spcBef>
                <a:spcPts val="0"/>
              </a:spcBef>
              <a:buClr>
                <a:srgbClr val="FFFFFF"/>
              </a:buClr>
              <a:buSzPct val="100000"/>
              <a:buNone/>
              <a:defRPr sz="3000">
                <a:solidFill>
                  <a:srgbClr val="FFFFFF"/>
                </a:solidFill>
              </a:defRPr>
            </a:lvl7pPr>
            <a:lvl8pPr lvl="7" algn="r" rtl="0">
              <a:spcBef>
                <a:spcPts val="0"/>
              </a:spcBef>
              <a:buClr>
                <a:srgbClr val="FFFFFF"/>
              </a:buClr>
              <a:buSzPct val="100000"/>
              <a:buNone/>
              <a:defRPr sz="3000">
                <a:solidFill>
                  <a:srgbClr val="FFFFFF"/>
                </a:solidFill>
              </a:defRPr>
            </a:lvl8pPr>
            <a:lvl9pPr lvl="8" algn="r" rtl="0">
              <a:spcBef>
                <a:spcPts val="0"/>
              </a:spcBef>
              <a:buClr>
                <a:srgbClr val="FFFFFF"/>
              </a:buClr>
              <a:buSzPct val="100000"/>
              <a:buNone/>
              <a:defRPr sz="3000">
                <a:solidFill>
                  <a:srgbClr val="FFFFFF"/>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Quote">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1519975" y="2161800"/>
            <a:ext cx="6104099" cy="819899"/>
          </a:xfrm>
          <a:prstGeom prst="rect">
            <a:avLst/>
          </a:prstGeom>
        </p:spPr>
        <p:txBody>
          <a:bodyPr lIns="91425" tIns="91425" rIns="91425" bIns="91425" anchor="ctr" anchorCtr="0"/>
          <a:lstStyle>
            <a:lvl1pPr lvl="0" algn="ctr" rtl="0">
              <a:spcBef>
                <a:spcPts val="0"/>
              </a:spcBef>
              <a:buSzPct val="100000"/>
              <a:defRPr sz="3000" i="1"/>
            </a:lvl1pPr>
            <a:lvl2pPr lvl="1" algn="ctr" rtl="0">
              <a:spcBef>
                <a:spcPts val="0"/>
              </a:spcBef>
              <a:buSzPct val="100000"/>
              <a:defRPr sz="3000" i="1"/>
            </a:lvl2pPr>
            <a:lvl3pPr lvl="2" algn="ctr" rtl="0">
              <a:spcBef>
                <a:spcPts val="0"/>
              </a:spcBef>
              <a:buSzPct val="100000"/>
              <a:defRPr sz="3000" i="1"/>
            </a:lvl3pPr>
            <a:lvl4pPr lvl="3" algn="ctr" rtl="0">
              <a:spcBef>
                <a:spcPts val="0"/>
              </a:spcBef>
              <a:buSzPct val="100000"/>
              <a:defRPr sz="3000" i="1"/>
            </a:lvl4pPr>
            <a:lvl5pPr lvl="4" algn="ctr" rtl="0">
              <a:spcBef>
                <a:spcPts val="0"/>
              </a:spcBef>
              <a:buSzPct val="100000"/>
              <a:defRPr sz="3000" i="1"/>
            </a:lvl5pPr>
            <a:lvl6pPr lvl="5" algn="ctr" rtl="0">
              <a:spcBef>
                <a:spcPts val="0"/>
              </a:spcBef>
              <a:buSzPct val="100000"/>
              <a:defRPr sz="3000" i="1"/>
            </a:lvl6pPr>
            <a:lvl7pPr lvl="6" algn="ctr" rtl="0">
              <a:spcBef>
                <a:spcPts val="0"/>
              </a:spcBef>
              <a:buSzPct val="100000"/>
              <a:defRPr sz="3000" i="1"/>
            </a:lvl7pPr>
            <a:lvl8pPr lvl="7" algn="ctr" rtl="0">
              <a:spcBef>
                <a:spcPts val="0"/>
              </a:spcBef>
              <a:buSzPct val="100000"/>
              <a:defRPr sz="3000" i="1"/>
            </a:lvl8pPr>
            <a:lvl9pPr lvl="8" algn="ctr">
              <a:spcBef>
                <a:spcPts val="0"/>
              </a:spcBef>
              <a:buSzPct val="100000"/>
              <a:defRPr sz="3000" i="1"/>
            </a:lvl9pPr>
          </a:lstStyle>
          <a:p>
            <a:endParaRPr/>
          </a:p>
        </p:txBody>
      </p:sp>
      <p:sp>
        <p:nvSpPr>
          <p:cNvPr id="117" name="Shape 117"/>
          <p:cNvSpPr txBox="1"/>
          <p:nvPr/>
        </p:nvSpPr>
        <p:spPr>
          <a:xfrm>
            <a:off x="3593400" y="552768"/>
            <a:ext cx="1957200" cy="653699"/>
          </a:xfrm>
          <a:prstGeom prst="rect">
            <a:avLst/>
          </a:prstGeom>
          <a:noFill/>
          <a:ln>
            <a:noFill/>
          </a:ln>
        </p:spPr>
        <p:txBody>
          <a:bodyPr lIns="91425" tIns="91425" rIns="91425" bIns="91425" anchor="t" anchorCtr="0">
            <a:noAutofit/>
          </a:bodyPr>
          <a:lstStyle/>
          <a:p>
            <a:pPr lvl="0" algn="ctr">
              <a:spcBef>
                <a:spcPts val="0"/>
              </a:spcBef>
              <a:buNone/>
            </a:pPr>
            <a:r>
              <a:rPr lang="en" sz="9600">
                <a:solidFill>
                  <a:srgbClr val="00CEF6"/>
                </a:solidFill>
              </a:rPr>
              <a:t>“</a:t>
            </a:r>
          </a:p>
        </p:txBody>
      </p:sp>
      <p:sp>
        <p:nvSpPr>
          <p:cNvPr id="118" name="Shape 118"/>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119" name="Shape 119"/>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20" name="Shape 120"/>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121" name="Shape 121"/>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22" name="Shape 122"/>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123" name="Shape 123"/>
          <p:cNvGrpSpPr/>
          <p:nvPr/>
        </p:nvGrpSpPr>
        <p:grpSpPr>
          <a:xfrm>
            <a:off x="-9525" y="4462475"/>
            <a:ext cx="9167825" cy="595300"/>
            <a:chOff x="-9525" y="4462475"/>
            <a:chExt cx="9167825" cy="595300"/>
          </a:xfrm>
        </p:grpSpPr>
        <p:sp>
          <p:nvSpPr>
            <p:cNvPr id="124" name="Shape 124"/>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125" name="Shape 125"/>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126" name="Shape 126"/>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127" name="Shape 127"/>
          <p:cNvGrpSpPr/>
          <p:nvPr/>
        </p:nvGrpSpPr>
        <p:grpSpPr>
          <a:xfrm>
            <a:off x="-42837" y="4443487"/>
            <a:ext cx="9229574" cy="642787"/>
            <a:chOff x="-42837" y="4443487"/>
            <a:chExt cx="9229574" cy="642787"/>
          </a:xfrm>
        </p:grpSpPr>
        <p:sp>
          <p:nvSpPr>
            <p:cNvPr id="128" name="Shape 128"/>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29" name="Shape 129"/>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0" name="Shape 130"/>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1" name="Shape 131"/>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2" name="Shape 132"/>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3" name="Shape 133"/>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4" name="Shape 134"/>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5" name="Shape 135"/>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6" name="Shape 136"/>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7" name="Shape 137"/>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8" name="Shape 138"/>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39" name="Shape 139"/>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0" name="Shape 140"/>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1" name="Shape 141"/>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2" name="Shape 142"/>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3" name="Shape 143"/>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4" name="Shape 144"/>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5" name="Shape 145"/>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6" name="Shape 146"/>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7" name="Shape 147"/>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8" name="Shape 148"/>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49" name="Shape 149"/>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50" name="Shape 150"/>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51" name="Shape 151"/>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52" name="Shape 152"/>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153" name="Shape 153"/>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4" name="Shape 154"/>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5" name="Shape 155"/>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56" name="Shape 156"/>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 1 column">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1047750" y="634125"/>
            <a:ext cx="6996600" cy="7158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59" name="Shape 159"/>
          <p:cNvSpPr txBox="1">
            <a:spLocks noGrp="1"/>
          </p:cNvSpPr>
          <p:nvPr>
            <p:ph type="body" idx="1"/>
          </p:nvPr>
        </p:nvSpPr>
        <p:spPr>
          <a:xfrm>
            <a:off x="1075850" y="1540175"/>
            <a:ext cx="6996600" cy="19220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60" name="Shape 160"/>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161" name="Shape 161"/>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162" name="Shape 162"/>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163" name="Shape 163"/>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64" name="Shape 164"/>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165" name="Shape 165"/>
          <p:cNvGrpSpPr/>
          <p:nvPr/>
        </p:nvGrpSpPr>
        <p:grpSpPr>
          <a:xfrm>
            <a:off x="-9525" y="4462475"/>
            <a:ext cx="9167825" cy="595300"/>
            <a:chOff x="-9525" y="4462475"/>
            <a:chExt cx="9167825" cy="595300"/>
          </a:xfrm>
        </p:grpSpPr>
        <p:sp>
          <p:nvSpPr>
            <p:cNvPr id="166" name="Shape 166"/>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167" name="Shape 167"/>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168" name="Shape 168"/>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169" name="Shape 169"/>
          <p:cNvGrpSpPr/>
          <p:nvPr/>
        </p:nvGrpSpPr>
        <p:grpSpPr>
          <a:xfrm>
            <a:off x="-42837" y="4443487"/>
            <a:ext cx="9229574" cy="642787"/>
            <a:chOff x="-42837" y="4443487"/>
            <a:chExt cx="9229574" cy="642787"/>
          </a:xfrm>
        </p:grpSpPr>
        <p:sp>
          <p:nvSpPr>
            <p:cNvPr id="170" name="Shape 170"/>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1" name="Shape 171"/>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2" name="Shape 172"/>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3" name="Shape 173"/>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4" name="Shape 174"/>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5" name="Shape 175"/>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6" name="Shape 176"/>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7" name="Shape 177"/>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8" name="Shape 178"/>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79" name="Shape 179"/>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0" name="Shape 180"/>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1" name="Shape 181"/>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2" name="Shape 182"/>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3" name="Shape 183"/>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4" name="Shape 184"/>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5" name="Shape 185"/>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6" name="Shape 186"/>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7" name="Shape 187"/>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8" name="Shape 188"/>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89" name="Shape 189"/>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90" name="Shape 190"/>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91" name="Shape 191"/>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92" name="Shape 192"/>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93" name="Shape 193"/>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194" name="Shape 194"/>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195" name="Shape 195"/>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6" name="Shape 196"/>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7" name="Shape 197"/>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198" name="Shape 198"/>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199"/>
        <p:cNvGrpSpPr/>
        <p:nvPr/>
      </p:nvGrpSpPr>
      <p:grpSpPr>
        <a:xfrm>
          <a:off x="0" y="0"/>
          <a:ext cx="0" cy="0"/>
          <a:chOff x="0" y="0"/>
          <a:chExt cx="0" cy="0"/>
        </a:xfrm>
      </p:grpSpPr>
      <p:sp>
        <p:nvSpPr>
          <p:cNvPr id="200" name="Shape 200"/>
          <p:cNvSpPr txBox="1">
            <a:spLocks noGrp="1"/>
          </p:cNvSpPr>
          <p:nvPr>
            <p:ph type="title"/>
          </p:nvPr>
        </p:nvSpPr>
        <p:spPr>
          <a:xfrm>
            <a:off x="1047750" y="634125"/>
            <a:ext cx="6996600" cy="7158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1" name="Shape 201"/>
          <p:cNvSpPr txBox="1">
            <a:spLocks noGrp="1"/>
          </p:cNvSpPr>
          <p:nvPr>
            <p:ph type="body" idx="1"/>
          </p:nvPr>
        </p:nvSpPr>
        <p:spPr>
          <a:xfrm>
            <a:off x="1131500" y="1552950"/>
            <a:ext cx="3339899" cy="2665799"/>
          </a:xfrm>
          <a:prstGeom prst="rect">
            <a:avLst/>
          </a:prstGeom>
        </p:spPr>
        <p:txBody>
          <a:bodyPr lIns="91425" tIns="91425" rIns="91425" bIns="91425" anchor="t" anchorCtr="0"/>
          <a:lstStyle>
            <a:lvl1pPr lvl="0">
              <a:spcBef>
                <a:spcPts val="0"/>
              </a:spcBef>
              <a:buSzPct val="100000"/>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2" name="Shape 202"/>
          <p:cNvSpPr txBox="1">
            <a:spLocks noGrp="1"/>
          </p:cNvSpPr>
          <p:nvPr>
            <p:ph type="body" idx="2"/>
          </p:nvPr>
        </p:nvSpPr>
        <p:spPr>
          <a:xfrm>
            <a:off x="4672562" y="1552950"/>
            <a:ext cx="3339899" cy="2665799"/>
          </a:xfrm>
          <a:prstGeom prst="rect">
            <a:avLst/>
          </a:prstGeom>
        </p:spPr>
        <p:txBody>
          <a:bodyPr lIns="91425" tIns="91425" rIns="91425" bIns="91425" anchor="t" anchorCtr="0"/>
          <a:lstStyle>
            <a:lvl1pPr lvl="0">
              <a:spcBef>
                <a:spcPts val="0"/>
              </a:spcBef>
              <a:buSzPct val="100000"/>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03" name="Shape 203"/>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204" name="Shape 204"/>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05" name="Shape 205"/>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206" name="Shape 206"/>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07" name="Shape 207"/>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208" name="Shape 208"/>
          <p:cNvGrpSpPr/>
          <p:nvPr/>
        </p:nvGrpSpPr>
        <p:grpSpPr>
          <a:xfrm>
            <a:off x="-9525" y="4462475"/>
            <a:ext cx="9167825" cy="595300"/>
            <a:chOff x="-9525" y="4462475"/>
            <a:chExt cx="9167825" cy="595300"/>
          </a:xfrm>
        </p:grpSpPr>
        <p:sp>
          <p:nvSpPr>
            <p:cNvPr id="209" name="Shape 209"/>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210" name="Shape 210"/>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211" name="Shape 211"/>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212" name="Shape 212"/>
          <p:cNvGrpSpPr/>
          <p:nvPr/>
        </p:nvGrpSpPr>
        <p:grpSpPr>
          <a:xfrm>
            <a:off x="-42837" y="4443487"/>
            <a:ext cx="9229574" cy="642787"/>
            <a:chOff x="-42837" y="4443487"/>
            <a:chExt cx="9229574" cy="642787"/>
          </a:xfrm>
        </p:grpSpPr>
        <p:sp>
          <p:nvSpPr>
            <p:cNvPr id="213" name="Shape 213"/>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4" name="Shape 214"/>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5" name="Shape 215"/>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6" name="Shape 216"/>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7" name="Shape 217"/>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8" name="Shape 218"/>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19" name="Shape 219"/>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0" name="Shape 220"/>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1" name="Shape 221"/>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2" name="Shape 222"/>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3" name="Shape 223"/>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4" name="Shape 224"/>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5" name="Shape 225"/>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6" name="Shape 226"/>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7" name="Shape 227"/>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8" name="Shape 228"/>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29" name="Shape 229"/>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0" name="Shape 230"/>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1" name="Shape 231"/>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2" name="Shape 232"/>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3" name="Shape 233"/>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4" name="Shape 234"/>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5" name="Shape 235"/>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6" name="Shape 236"/>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37" name="Shape 237"/>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238" name="Shape 238"/>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39" name="Shape 239"/>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0" name="Shape 240"/>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41" name="Shape 241"/>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242"/>
        <p:cNvGrpSpPr/>
        <p:nvPr/>
      </p:nvGrpSpPr>
      <p:grpSpPr>
        <a:xfrm>
          <a:off x="0" y="0"/>
          <a:ext cx="0" cy="0"/>
          <a:chOff x="0" y="0"/>
          <a:chExt cx="0" cy="0"/>
        </a:xfrm>
      </p:grpSpPr>
      <p:sp>
        <p:nvSpPr>
          <p:cNvPr id="243" name="Shape 243"/>
          <p:cNvSpPr txBox="1">
            <a:spLocks noGrp="1"/>
          </p:cNvSpPr>
          <p:nvPr>
            <p:ph type="title"/>
          </p:nvPr>
        </p:nvSpPr>
        <p:spPr>
          <a:xfrm>
            <a:off x="1047750" y="634125"/>
            <a:ext cx="6996600" cy="715800"/>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244" name="Shape 244"/>
          <p:cNvSpPr txBox="1">
            <a:spLocks noGrp="1"/>
          </p:cNvSpPr>
          <p:nvPr>
            <p:ph type="body" idx="1"/>
          </p:nvPr>
        </p:nvSpPr>
        <p:spPr>
          <a:xfrm>
            <a:off x="705900" y="1626600"/>
            <a:ext cx="2471699" cy="32993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245" name="Shape 245"/>
          <p:cNvSpPr txBox="1">
            <a:spLocks noGrp="1"/>
          </p:cNvSpPr>
          <p:nvPr>
            <p:ph type="body" idx="2"/>
          </p:nvPr>
        </p:nvSpPr>
        <p:spPr>
          <a:xfrm>
            <a:off x="3304125" y="1626600"/>
            <a:ext cx="2471699" cy="32993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246" name="Shape 246"/>
          <p:cNvSpPr txBox="1">
            <a:spLocks noGrp="1"/>
          </p:cNvSpPr>
          <p:nvPr>
            <p:ph type="body" idx="3"/>
          </p:nvPr>
        </p:nvSpPr>
        <p:spPr>
          <a:xfrm>
            <a:off x="5902350" y="1626600"/>
            <a:ext cx="2471699" cy="3299399"/>
          </a:xfrm>
          <a:prstGeom prst="rect">
            <a:avLst/>
          </a:prstGeom>
        </p:spPr>
        <p:txBody>
          <a:bodyPr lIns="91425" tIns="91425" rIns="91425" bIns="91425" anchor="t" anchorCtr="0"/>
          <a:lstStyle>
            <a:lvl1pPr lvl="0" rtl="0">
              <a:spcBef>
                <a:spcPts val="0"/>
              </a:spcBef>
              <a:buSzPct val="100000"/>
              <a:defRPr sz="1600"/>
            </a:lvl1pPr>
            <a:lvl2pPr lvl="1" rtl="0">
              <a:spcBef>
                <a:spcPts val="0"/>
              </a:spcBef>
              <a:buSzPct val="100000"/>
              <a:defRPr sz="1600"/>
            </a:lvl2pPr>
            <a:lvl3pPr lvl="2" rtl="0">
              <a:spcBef>
                <a:spcPts val="0"/>
              </a:spcBef>
              <a:buSzPct val="100000"/>
              <a:defRPr sz="1600"/>
            </a:lvl3pPr>
            <a:lvl4pPr lvl="3" rtl="0">
              <a:spcBef>
                <a:spcPts val="0"/>
              </a:spcBef>
              <a:buSzPct val="100000"/>
              <a:defRPr sz="1600"/>
            </a:lvl4pPr>
            <a:lvl5pPr lvl="4" rtl="0">
              <a:spcBef>
                <a:spcPts val="0"/>
              </a:spcBef>
              <a:buSzPct val="100000"/>
              <a:defRPr sz="1600"/>
            </a:lvl5pPr>
            <a:lvl6pPr lvl="5" rtl="0">
              <a:spcBef>
                <a:spcPts val="0"/>
              </a:spcBef>
              <a:buSzPct val="100000"/>
              <a:defRPr sz="1600"/>
            </a:lvl6pPr>
            <a:lvl7pPr lvl="6" rtl="0">
              <a:spcBef>
                <a:spcPts val="0"/>
              </a:spcBef>
              <a:buSzPct val="100000"/>
              <a:defRPr sz="1600"/>
            </a:lvl7pPr>
            <a:lvl8pPr lvl="7" rtl="0">
              <a:spcBef>
                <a:spcPts val="0"/>
              </a:spcBef>
              <a:buSzPct val="100000"/>
              <a:defRPr sz="1600"/>
            </a:lvl8pPr>
            <a:lvl9pPr lvl="8" rtl="0">
              <a:spcBef>
                <a:spcPts val="0"/>
              </a:spcBef>
              <a:buSzPct val="100000"/>
              <a:defRPr sz="1600"/>
            </a:lvl9pPr>
          </a:lstStyle>
          <a:p>
            <a:endParaRPr/>
          </a:p>
        </p:txBody>
      </p:sp>
      <p:sp>
        <p:nvSpPr>
          <p:cNvPr id="247" name="Shape 247"/>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248" name="Shape 248"/>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49" name="Shape 249"/>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250" name="Shape 250"/>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51" name="Shape 251"/>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252" name="Shape 252"/>
          <p:cNvGrpSpPr/>
          <p:nvPr/>
        </p:nvGrpSpPr>
        <p:grpSpPr>
          <a:xfrm>
            <a:off x="-9525" y="4462475"/>
            <a:ext cx="9167825" cy="595300"/>
            <a:chOff x="-9525" y="4462475"/>
            <a:chExt cx="9167825" cy="595300"/>
          </a:xfrm>
        </p:grpSpPr>
        <p:sp>
          <p:nvSpPr>
            <p:cNvPr id="253" name="Shape 253"/>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254" name="Shape 254"/>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255" name="Shape 255"/>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256" name="Shape 256"/>
          <p:cNvGrpSpPr/>
          <p:nvPr/>
        </p:nvGrpSpPr>
        <p:grpSpPr>
          <a:xfrm>
            <a:off x="-42837" y="4443487"/>
            <a:ext cx="9229574" cy="642787"/>
            <a:chOff x="-42837" y="4443487"/>
            <a:chExt cx="9229574" cy="642787"/>
          </a:xfrm>
        </p:grpSpPr>
        <p:sp>
          <p:nvSpPr>
            <p:cNvPr id="257" name="Shape 257"/>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58" name="Shape 258"/>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59" name="Shape 259"/>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0" name="Shape 260"/>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1" name="Shape 261"/>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2" name="Shape 262"/>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3" name="Shape 263"/>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4" name="Shape 264"/>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5" name="Shape 265"/>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6" name="Shape 266"/>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7" name="Shape 267"/>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8" name="Shape 268"/>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69" name="Shape 269"/>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0" name="Shape 270"/>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1" name="Shape 271"/>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2" name="Shape 272"/>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3" name="Shape 273"/>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4" name="Shape 274"/>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5" name="Shape 275"/>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6" name="Shape 276"/>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7" name="Shape 277"/>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8" name="Shape 278"/>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79" name="Shape 279"/>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80" name="Shape 280"/>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81" name="Shape 281"/>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282" name="Shape 282"/>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3" name="Shape 283"/>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4" name="Shape 284"/>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85" name="Shape 285"/>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286"/>
        <p:cNvGrpSpPr/>
        <p:nvPr/>
      </p:nvGrpSpPr>
      <p:grpSpPr>
        <a:xfrm>
          <a:off x="0" y="0"/>
          <a:ext cx="0" cy="0"/>
          <a:chOff x="0" y="0"/>
          <a:chExt cx="0" cy="0"/>
        </a:xfrm>
      </p:grpSpPr>
      <p:sp>
        <p:nvSpPr>
          <p:cNvPr id="287" name="Shape 287"/>
          <p:cNvSpPr txBox="1">
            <a:spLocks noGrp="1"/>
          </p:cNvSpPr>
          <p:nvPr>
            <p:ph type="title"/>
          </p:nvPr>
        </p:nvSpPr>
        <p:spPr>
          <a:xfrm>
            <a:off x="1047750" y="634125"/>
            <a:ext cx="6996600" cy="715800"/>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288" name="Shape 288"/>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289" name="Shape 289"/>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290" name="Shape 290"/>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291" name="Shape 291"/>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292" name="Shape 292"/>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293" name="Shape 293"/>
          <p:cNvGrpSpPr/>
          <p:nvPr/>
        </p:nvGrpSpPr>
        <p:grpSpPr>
          <a:xfrm>
            <a:off x="-9525" y="4462475"/>
            <a:ext cx="9167825" cy="595300"/>
            <a:chOff x="-9525" y="4462475"/>
            <a:chExt cx="9167825" cy="595300"/>
          </a:xfrm>
        </p:grpSpPr>
        <p:sp>
          <p:nvSpPr>
            <p:cNvPr id="294" name="Shape 294"/>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295" name="Shape 295"/>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296" name="Shape 296"/>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297" name="Shape 297"/>
          <p:cNvGrpSpPr/>
          <p:nvPr/>
        </p:nvGrpSpPr>
        <p:grpSpPr>
          <a:xfrm>
            <a:off x="-42837" y="4443487"/>
            <a:ext cx="9229574" cy="642787"/>
            <a:chOff x="-42837" y="4443487"/>
            <a:chExt cx="9229574" cy="642787"/>
          </a:xfrm>
        </p:grpSpPr>
        <p:sp>
          <p:nvSpPr>
            <p:cNvPr id="298" name="Shape 298"/>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299" name="Shape 299"/>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0" name="Shape 300"/>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1" name="Shape 301"/>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2" name="Shape 302"/>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3" name="Shape 303"/>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4" name="Shape 304"/>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5" name="Shape 305"/>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6" name="Shape 306"/>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7" name="Shape 307"/>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8" name="Shape 308"/>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09" name="Shape 309"/>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0" name="Shape 310"/>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1" name="Shape 311"/>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2" name="Shape 312"/>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3" name="Shape 313"/>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4" name="Shape 314"/>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5" name="Shape 315"/>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6" name="Shape 316"/>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7" name="Shape 317"/>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8" name="Shape 318"/>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19" name="Shape 319"/>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20" name="Shape 320"/>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21" name="Shape 321"/>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22" name="Shape 322"/>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323" name="Shape 323"/>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4" name="Shape 324"/>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5" name="Shape 325"/>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26" name="Shape 326"/>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aption">
    <p:spTree>
      <p:nvGrpSpPr>
        <p:cNvPr id="1" name="Shape 327"/>
        <p:cNvGrpSpPr/>
        <p:nvPr/>
      </p:nvGrpSpPr>
      <p:grpSpPr>
        <a:xfrm>
          <a:off x="0" y="0"/>
          <a:ext cx="0" cy="0"/>
          <a:chOff x="0" y="0"/>
          <a:chExt cx="0" cy="0"/>
        </a:xfrm>
      </p:grpSpPr>
      <p:sp>
        <p:nvSpPr>
          <p:cNvPr id="328" name="Shape 328"/>
          <p:cNvSpPr txBox="1">
            <a:spLocks noGrp="1"/>
          </p:cNvSpPr>
          <p:nvPr>
            <p:ph type="body" idx="1"/>
          </p:nvPr>
        </p:nvSpPr>
        <p:spPr>
          <a:xfrm>
            <a:off x="457200" y="3852828"/>
            <a:ext cx="8229600" cy="519599"/>
          </a:xfrm>
          <a:prstGeom prst="rect">
            <a:avLst/>
          </a:prstGeom>
        </p:spPr>
        <p:txBody>
          <a:bodyPr lIns="91425" tIns="91425" rIns="91425" bIns="91425" anchor="t" anchorCtr="0"/>
          <a:lstStyle>
            <a:lvl1pPr lvl="0" algn="ctr">
              <a:spcBef>
                <a:spcPts val="360"/>
              </a:spcBef>
              <a:buClr>
                <a:srgbClr val="00CEF6"/>
              </a:buClr>
              <a:buSzPct val="100000"/>
              <a:buNone/>
              <a:defRPr sz="1400">
                <a:solidFill>
                  <a:srgbClr val="00CEF6"/>
                </a:solidFill>
              </a:defRPr>
            </a:lvl1pPr>
          </a:lstStyle>
          <a:p>
            <a:endParaRPr/>
          </a:p>
        </p:txBody>
      </p:sp>
      <p:sp>
        <p:nvSpPr>
          <p:cNvPr id="329" name="Shape 329"/>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330" name="Shape 330"/>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31" name="Shape 331"/>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332" name="Shape 332"/>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33" name="Shape 333"/>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334" name="Shape 334"/>
          <p:cNvGrpSpPr/>
          <p:nvPr/>
        </p:nvGrpSpPr>
        <p:grpSpPr>
          <a:xfrm>
            <a:off x="-9525" y="4462475"/>
            <a:ext cx="9167825" cy="595300"/>
            <a:chOff x="-9525" y="4462475"/>
            <a:chExt cx="9167825" cy="595300"/>
          </a:xfrm>
        </p:grpSpPr>
        <p:sp>
          <p:nvSpPr>
            <p:cNvPr id="335" name="Shape 335"/>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336" name="Shape 336"/>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337" name="Shape 337"/>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338" name="Shape 338"/>
          <p:cNvGrpSpPr/>
          <p:nvPr/>
        </p:nvGrpSpPr>
        <p:grpSpPr>
          <a:xfrm>
            <a:off x="-42837" y="4443487"/>
            <a:ext cx="9229574" cy="642787"/>
            <a:chOff x="-42837" y="4443487"/>
            <a:chExt cx="9229574" cy="642787"/>
          </a:xfrm>
        </p:grpSpPr>
        <p:sp>
          <p:nvSpPr>
            <p:cNvPr id="339" name="Shape 339"/>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0" name="Shape 340"/>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1" name="Shape 341"/>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2" name="Shape 342"/>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3" name="Shape 343"/>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4" name="Shape 344"/>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5" name="Shape 345"/>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6" name="Shape 346"/>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7" name="Shape 347"/>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8" name="Shape 348"/>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49" name="Shape 349"/>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0" name="Shape 350"/>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1" name="Shape 351"/>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2" name="Shape 352"/>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3" name="Shape 353"/>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4" name="Shape 354"/>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5" name="Shape 355"/>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6" name="Shape 356"/>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7" name="Shape 357"/>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8" name="Shape 358"/>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59" name="Shape 359"/>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60" name="Shape 360"/>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61" name="Shape 361"/>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62" name="Shape 362"/>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63" name="Shape 363"/>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364" name="Shape 364"/>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5" name="Shape 365"/>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6" name="Shape 366"/>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67" name="Shape 367"/>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368"/>
        <p:cNvGrpSpPr/>
        <p:nvPr/>
      </p:nvGrpSpPr>
      <p:grpSpPr>
        <a:xfrm>
          <a:off x="0" y="0"/>
          <a:ext cx="0" cy="0"/>
          <a:chOff x="0" y="0"/>
          <a:chExt cx="0" cy="0"/>
        </a:xfrm>
      </p:grpSpPr>
      <p:sp>
        <p:nvSpPr>
          <p:cNvPr id="369" name="Shape 369"/>
          <p:cNvSpPr/>
          <p:nvPr/>
        </p:nvSpPr>
        <p:spPr>
          <a:xfrm>
            <a:off x="-28575" y="4446775"/>
            <a:ext cx="9191625" cy="712477"/>
          </a:xfrm>
          <a:custGeom>
            <a:avLst/>
            <a:gdLst/>
            <a:ahLst/>
            <a:cxnLst/>
            <a:rect l="0" t="0" r="0" b="0"/>
            <a:pathLst>
              <a:path w="367665" h="41339" extrusionOk="0">
                <a:moveTo>
                  <a:pt x="381" y="381"/>
                </a:moveTo>
                <a:lnTo>
                  <a:pt x="16574" y="16383"/>
                </a:lnTo>
                <a:lnTo>
                  <a:pt x="31623" y="7430"/>
                </a:lnTo>
                <a:lnTo>
                  <a:pt x="62484" y="7239"/>
                </a:lnTo>
                <a:lnTo>
                  <a:pt x="77724" y="0"/>
                </a:lnTo>
                <a:lnTo>
                  <a:pt x="92964" y="19622"/>
                </a:lnTo>
                <a:lnTo>
                  <a:pt x="108014" y="30861"/>
                </a:lnTo>
                <a:lnTo>
                  <a:pt x="123063" y="30671"/>
                </a:lnTo>
                <a:lnTo>
                  <a:pt x="139065" y="15050"/>
                </a:lnTo>
                <a:lnTo>
                  <a:pt x="154115" y="11430"/>
                </a:lnTo>
                <a:lnTo>
                  <a:pt x="168783" y="3408"/>
                </a:lnTo>
                <a:lnTo>
                  <a:pt x="184404" y="21527"/>
                </a:lnTo>
                <a:lnTo>
                  <a:pt x="199644" y="22155"/>
                </a:lnTo>
                <a:lnTo>
                  <a:pt x="214694" y="36386"/>
                </a:lnTo>
                <a:lnTo>
                  <a:pt x="230124" y="36386"/>
                </a:lnTo>
                <a:lnTo>
                  <a:pt x="246126" y="29147"/>
                </a:lnTo>
                <a:lnTo>
                  <a:pt x="261176" y="29147"/>
                </a:lnTo>
                <a:lnTo>
                  <a:pt x="275463" y="16574"/>
                </a:lnTo>
                <a:lnTo>
                  <a:pt x="291656" y="24384"/>
                </a:lnTo>
                <a:lnTo>
                  <a:pt x="305943" y="11811"/>
                </a:lnTo>
                <a:lnTo>
                  <a:pt x="336804" y="11621"/>
                </a:lnTo>
                <a:lnTo>
                  <a:pt x="351854" y="16383"/>
                </a:lnTo>
                <a:lnTo>
                  <a:pt x="367665" y="4001"/>
                </a:lnTo>
                <a:lnTo>
                  <a:pt x="367284" y="41339"/>
                </a:lnTo>
                <a:lnTo>
                  <a:pt x="0" y="41339"/>
                </a:lnTo>
                <a:close/>
              </a:path>
            </a:pathLst>
          </a:custGeom>
          <a:solidFill>
            <a:srgbClr val="AFF000">
              <a:alpha val="81920"/>
            </a:srgbClr>
          </a:solidFill>
          <a:ln>
            <a:noFill/>
          </a:ln>
        </p:spPr>
      </p:sp>
      <p:sp>
        <p:nvSpPr>
          <p:cNvPr id="370" name="Shape 370"/>
          <p:cNvSpPr/>
          <p:nvPr/>
        </p:nvSpPr>
        <p:spPr>
          <a:xfrm>
            <a:off x="-28575" y="4578111"/>
            <a:ext cx="9191625" cy="584438"/>
          </a:xfrm>
          <a:custGeom>
            <a:avLst/>
            <a:gdLst/>
            <a:ahLst/>
            <a:cxnLst/>
            <a:rect l="0" t="0" r="0" b="0"/>
            <a:pathLst>
              <a:path w="367665" h="33910" extrusionOk="0">
                <a:moveTo>
                  <a:pt x="381" y="8001"/>
                </a:moveTo>
                <a:lnTo>
                  <a:pt x="16764" y="16266"/>
                </a:lnTo>
                <a:lnTo>
                  <a:pt x="47244" y="16266"/>
                </a:lnTo>
                <a:lnTo>
                  <a:pt x="62484" y="9925"/>
                </a:lnTo>
                <a:lnTo>
                  <a:pt x="77724" y="23434"/>
                </a:lnTo>
                <a:lnTo>
                  <a:pt x="92964" y="23434"/>
                </a:lnTo>
                <a:lnTo>
                  <a:pt x="107442" y="16266"/>
                </a:lnTo>
                <a:lnTo>
                  <a:pt x="122682" y="11855"/>
                </a:lnTo>
                <a:lnTo>
                  <a:pt x="138684" y="11855"/>
                </a:lnTo>
                <a:lnTo>
                  <a:pt x="153924" y="15714"/>
                </a:lnTo>
                <a:lnTo>
                  <a:pt x="168783" y="11028"/>
                </a:lnTo>
                <a:lnTo>
                  <a:pt x="184023" y="18471"/>
                </a:lnTo>
                <a:lnTo>
                  <a:pt x="199644" y="29775"/>
                </a:lnTo>
                <a:lnTo>
                  <a:pt x="214122" y="22055"/>
                </a:lnTo>
                <a:lnTo>
                  <a:pt x="229743" y="22055"/>
                </a:lnTo>
                <a:lnTo>
                  <a:pt x="245364" y="8546"/>
                </a:lnTo>
                <a:lnTo>
                  <a:pt x="260604" y="16266"/>
                </a:lnTo>
                <a:lnTo>
                  <a:pt x="275844" y="16266"/>
                </a:lnTo>
                <a:lnTo>
                  <a:pt x="291084" y="9925"/>
                </a:lnTo>
                <a:lnTo>
                  <a:pt x="321564" y="9925"/>
                </a:lnTo>
                <a:lnTo>
                  <a:pt x="336804" y="23158"/>
                </a:lnTo>
                <a:lnTo>
                  <a:pt x="351282" y="18471"/>
                </a:lnTo>
                <a:lnTo>
                  <a:pt x="367665" y="0"/>
                </a:lnTo>
                <a:lnTo>
                  <a:pt x="367665" y="33910"/>
                </a:lnTo>
                <a:lnTo>
                  <a:pt x="0" y="33910"/>
                </a:lnTo>
                <a:close/>
              </a:path>
            </a:pathLst>
          </a:custGeom>
          <a:solidFill>
            <a:srgbClr val="00CEF6">
              <a:alpha val="73460"/>
            </a:srgbClr>
          </a:solidFill>
          <a:ln>
            <a:noFill/>
          </a:ln>
        </p:spPr>
      </p:sp>
      <p:sp>
        <p:nvSpPr>
          <p:cNvPr id="371" name="Shape 371"/>
          <p:cNvSpPr/>
          <p:nvPr/>
        </p:nvSpPr>
        <p:spPr>
          <a:xfrm rot="8100000">
            <a:off x="1847980" y="4252968"/>
            <a:ext cx="122612" cy="122612"/>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372" name="Shape 372"/>
          <p:cNvSpPr/>
          <p:nvPr/>
        </p:nvSpPr>
        <p:spPr>
          <a:xfrm rot="8100000">
            <a:off x="6038980" y="4536818"/>
            <a:ext cx="122612" cy="122612"/>
          </a:xfrm>
          <a:prstGeom prst="teardrop">
            <a:avLst>
              <a:gd name="adj" fmla="val 100000"/>
            </a:avLst>
          </a:prstGeom>
          <a:noFill/>
          <a:ln w="28575" cap="flat" cmpd="sng">
            <a:solidFill>
              <a:srgbClr val="00CEF6"/>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373" name="Shape 373"/>
          <p:cNvSpPr/>
          <p:nvPr/>
        </p:nvSpPr>
        <p:spPr>
          <a:xfrm rot="8100000">
            <a:off x="7181980" y="4570168"/>
            <a:ext cx="122612" cy="122612"/>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grpSp>
        <p:nvGrpSpPr>
          <p:cNvPr id="374" name="Shape 374"/>
          <p:cNvGrpSpPr/>
          <p:nvPr/>
        </p:nvGrpSpPr>
        <p:grpSpPr>
          <a:xfrm>
            <a:off x="-9525" y="4462475"/>
            <a:ext cx="9167825" cy="595300"/>
            <a:chOff x="-9525" y="4462475"/>
            <a:chExt cx="9167825" cy="595300"/>
          </a:xfrm>
        </p:grpSpPr>
        <p:sp>
          <p:nvSpPr>
            <p:cNvPr id="375" name="Shape 375"/>
            <p:cNvSpPr/>
            <p:nvPr/>
          </p:nvSpPr>
          <p:spPr>
            <a:xfrm>
              <a:off x="-9525" y="4581525"/>
              <a:ext cx="4205300" cy="476250"/>
            </a:xfrm>
            <a:custGeom>
              <a:avLst/>
              <a:gdLst/>
              <a:ahLst/>
              <a:cxnLst/>
              <a:rect l="0" t="0" r="0" b="0"/>
              <a:pathLst>
                <a:path w="168212" h="19050" extrusionOk="0">
                  <a:moveTo>
                    <a:pt x="0" y="1715"/>
                  </a:moveTo>
                  <a:lnTo>
                    <a:pt x="15812" y="16574"/>
                  </a:lnTo>
                  <a:lnTo>
                    <a:pt x="31052" y="16574"/>
                  </a:lnTo>
                  <a:lnTo>
                    <a:pt x="46292" y="14097"/>
                  </a:lnTo>
                  <a:lnTo>
                    <a:pt x="61532" y="19050"/>
                  </a:lnTo>
                  <a:lnTo>
                    <a:pt x="76581" y="11240"/>
                  </a:lnTo>
                  <a:lnTo>
                    <a:pt x="92012" y="11240"/>
                  </a:lnTo>
                  <a:lnTo>
                    <a:pt x="106871" y="0"/>
                  </a:lnTo>
                  <a:lnTo>
                    <a:pt x="122111" y="2667"/>
                  </a:lnTo>
                  <a:lnTo>
                    <a:pt x="137541" y="2667"/>
                  </a:lnTo>
                  <a:lnTo>
                    <a:pt x="152972" y="16002"/>
                  </a:lnTo>
                  <a:lnTo>
                    <a:pt x="168212" y="16002"/>
                  </a:lnTo>
                </a:path>
              </a:pathLst>
            </a:custGeom>
            <a:noFill/>
            <a:ln w="9525" cap="flat" cmpd="sng">
              <a:solidFill>
                <a:srgbClr val="3C78D8"/>
              </a:solidFill>
              <a:prstDash val="solid"/>
              <a:round/>
              <a:headEnd type="none" w="lg" len="lg"/>
              <a:tailEnd type="none" w="lg" len="lg"/>
            </a:ln>
          </p:spPr>
        </p:sp>
        <p:sp>
          <p:nvSpPr>
            <p:cNvPr id="376" name="Shape 376"/>
            <p:cNvSpPr/>
            <p:nvPr/>
          </p:nvSpPr>
          <p:spPr>
            <a:xfrm>
              <a:off x="4195775" y="4462475"/>
              <a:ext cx="3424225" cy="590550"/>
            </a:xfrm>
            <a:custGeom>
              <a:avLst/>
              <a:gdLst/>
              <a:ahLst/>
              <a:cxnLst/>
              <a:rect l="0" t="0" r="0" b="0"/>
              <a:pathLst>
                <a:path w="136969" h="23622" extrusionOk="0">
                  <a:moveTo>
                    <a:pt x="0" y="20955"/>
                  </a:moveTo>
                  <a:lnTo>
                    <a:pt x="15049" y="9144"/>
                  </a:lnTo>
                  <a:lnTo>
                    <a:pt x="30480" y="4381"/>
                  </a:lnTo>
                  <a:lnTo>
                    <a:pt x="45720" y="13716"/>
                  </a:lnTo>
                  <a:lnTo>
                    <a:pt x="60769" y="13716"/>
                  </a:lnTo>
                  <a:lnTo>
                    <a:pt x="76009" y="16573"/>
                  </a:lnTo>
                  <a:lnTo>
                    <a:pt x="91249" y="11811"/>
                  </a:lnTo>
                  <a:lnTo>
                    <a:pt x="106680" y="23622"/>
                  </a:lnTo>
                  <a:lnTo>
                    <a:pt x="122110" y="23622"/>
                  </a:lnTo>
                  <a:lnTo>
                    <a:pt x="136969" y="0"/>
                  </a:lnTo>
                </a:path>
              </a:pathLst>
            </a:custGeom>
            <a:noFill/>
            <a:ln w="9525" cap="flat" cmpd="sng">
              <a:solidFill>
                <a:srgbClr val="3C78D8"/>
              </a:solidFill>
              <a:prstDash val="solid"/>
              <a:round/>
              <a:headEnd type="none" w="lg" len="lg"/>
              <a:tailEnd type="none" w="lg" len="lg"/>
            </a:ln>
          </p:spPr>
        </p:sp>
        <p:sp>
          <p:nvSpPr>
            <p:cNvPr id="377" name="Shape 377"/>
            <p:cNvSpPr/>
            <p:nvPr/>
          </p:nvSpPr>
          <p:spPr>
            <a:xfrm>
              <a:off x="7624775" y="4472000"/>
              <a:ext cx="1533525" cy="414325"/>
            </a:xfrm>
            <a:custGeom>
              <a:avLst/>
              <a:gdLst/>
              <a:ahLst/>
              <a:cxnLst/>
              <a:rect l="0" t="0" r="0" b="0"/>
              <a:pathLst>
                <a:path w="61341" h="16573" extrusionOk="0">
                  <a:moveTo>
                    <a:pt x="0" y="0"/>
                  </a:moveTo>
                  <a:lnTo>
                    <a:pt x="15049" y="4762"/>
                  </a:lnTo>
                  <a:lnTo>
                    <a:pt x="30670" y="4762"/>
                  </a:lnTo>
                  <a:lnTo>
                    <a:pt x="45910" y="4762"/>
                  </a:lnTo>
                  <a:lnTo>
                    <a:pt x="61341" y="16573"/>
                  </a:lnTo>
                </a:path>
              </a:pathLst>
            </a:custGeom>
            <a:noFill/>
            <a:ln w="9525" cap="flat" cmpd="sng">
              <a:solidFill>
                <a:srgbClr val="3C78D8"/>
              </a:solidFill>
              <a:prstDash val="solid"/>
              <a:round/>
              <a:headEnd type="none" w="lg" len="lg"/>
              <a:tailEnd type="none" w="lg" len="lg"/>
            </a:ln>
          </p:spPr>
        </p:sp>
      </p:grpSp>
      <p:grpSp>
        <p:nvGrpSpPr>
          <p:cNvPr id="378" name="Shape 378"/>
          <p:cNvGrpSpPr/>
          <p:nvPr/>
        </p:nvGrpSpPr>
        <p:grpSpPr>
          <a:xfrm>
            <a:off x="-42837" y="4443487"/>
            <a:ext cx="9229574" cy="642787"/>
            <a:chOff x="-42837" y="4443487"/>
            <a:chExt cx="9229574" cy="642787"/>
          </a:xfrm>
        </p:grpSpPr>
        <p:sp>
          <p:nvSpPr>
            <p:cNvPr id="379" name="Shape 379"/>
            <p:cNvSpPr/>
            <p:nvPr/>
          </p:nvSpPr>
          <p:spPr>
            <a:xfrm>
              <a:off x="1114450" y="49006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0" name="Shape 380"/>
            <p:cNvSpPr/>
            <p:nvPr/>
          </p:nvSpPr>
          <p:spPr>
            <a:xfrm>
              <a:off x="1495450" y="502927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1" name="Shape 381"/>
            <p:cNvSpPr/>
            <p:nvPr/>
          </p:nvSpPr>
          <p:spPr>
            <a:xfrm>
              <a:off x="733450" y="49721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2" name="Shape 382"/>
            <p:cNvSpPr/>
            <p:nvPr/>
          </p:nvSpPr>
          <p:spPr>
            <a:xfrm>
              <a:off x="352450" y="49626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3" name="Shape 383"/>
            <p:cNvSpPr/>
            <p:nvPr/>
          </p:nvSpPr>
          <p:spPr>
            <a:xfrm>
              <a:off x="-42837" y="46054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4" name="Shape 384"/>
            <p:cNvSpPr/>
            <p:nvPr/>
          </p:nvSpPr>
          <p:spPr>
            <a:xfrm>
              <a:off x="1876450" y="48340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5" name="Shape 385"/>
            <p:cNvSpPr/>
            <p:nvPr/>
          </p:nvSpPr>
          <p:spPr>
            <a:xfrm>
              <a:off x="2257450" y="48292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6" name="Shape 386"/>
            <p:cNvSpPr/>
            <p:nvPr/>
          </p:nvSpPr>
          <p:spPr>
            <a:xfrm>
              <a:off x="2638450" y="454826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7" name="Shape 387"/>
            <p:cNvSpPr/>
            <p:nvPr/>
          </p:nvSpPr>
          <p:spPr>
            <a:xfrm>
              <a:off x="3019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8" name="Shape 388"/>
            <p:cNvSpPr/>
            <p:nvPr/>
          </p:nvSpPr>
          <p:spPr>
            <a:xfrm>
              <a:off x="3400450" y="46149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89" name="Shape 389"/>
            <p:cNvSpPr/>
            <p:nvPr/>
          </p:nvSpPr>
          <p:spPr>
            <a:xfrm>
              <a:off x="3781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0" name="Shape 390"/>
            <p:cNvSpPr/>
            <p:nvPr/>
          </p:nvSpPr>
          <p:spPr>
            <a:xfrm>
              <a:off x="4162450" y="49483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1" name="Shape 391"/>
            <p:cNvSpPr/>
            <p:nvPr/>
          </p:nvSpPr>
          <p:spPr>
            <a:xfrm>
              <a:off x="4543450" y="4667325"/>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2" name="Shape 392"/>
            <p:cNvSpPr/>
            <p:nvPr/>
          </p:nvSpPr>
          <p:spPr>
            <a:xfrm>
              <a:off x="4924450" y="45435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3" name="Shape 393"/>
            <p:cNvSpPr/>
            <p:nvPr/>
          </p:nvSpPr>
          <p:spPr>
            <a:xfrm>
              <a:off x="5305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4" name="Shape 394"/>
            <p:cNvSpPr/>
            <p:nvPr/>
          </p:nvSpPr>
          <p:spPr>
            <a:xfrm>
              <a:off x="5686450" y="47721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5" name="Shape 395"/>
            <p:cNvSpPr/>
            <p:nvPr/>
          </p:nvSpPr>
          <p:spPr>
            <a:xfrm>
              <a:off x="6067450" y="484830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6" name="Shape 396"/>
            <p:cNvSpPr/>
            <p:nvPr/>
          </p:nvSpPr>
          <p:spPr>
            <a:xfrm>
              <a:off x="6448450" y="472923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7" name="Shape 397"/>
            <p:cNvSpPr/>
            <p:nvPr/>
          </p:nvSpPr>
          <p:spPr>
            <a:xfrm>
              <a:off x="6829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8" name="Shape 398"/>
            <p:cNvSpPr/>
            <p:nvPr/>
          </p:nvSpPr>
          <p:spPr>
            <a:xfrm>
              <a:off x="7210450" y="5024512"/>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399" name="Shape 399"/>
            <p:cNvSpPr/>
            <p:nvPr/>
          </p:nvSpPr>
          <p:spPr>
            <a:xfrm>
              <a:off x="7591450" y="44434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00" name="Shape 400"/>
            <p:cNvSpPr/>
            <p:nvPr/>
          </p:nvSpPr>
          <p:spPr>
            <a:xfrm>
              <a:off x="7972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01" name="Shape 401"/>
            <p:cNvSpPr/>
            <p:nvPr/>
          </p:nvSpPr>
          <p:spPr>
            <a:xfrm>
              <a:off x="8353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02" name="Shape 402"/>
            <p:cNvSpPr/>
            <p:nvPr/>
          </p:nvSpPr>
          <p:spPr>
            <a:xfrm>
              <a:off x="8734450" y="4557787"/>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403" name="Shape 403"/>
            <p:cNvSpPr/>
            <p:nvPr/>
          </p:nvSpPr>
          <p:spPr>
            <a:xfrm>
              <a:off x="9129737" y="4867350"/>
              <a:ext cx="56999" cy="56999"/>
            </a:xfrm>
            <a:prstGeom prst="ellipse">
              <a:avLst/>
            </a:pr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404" name="Shape 404"/>
          <p:cNvSpPr/>
          <p:nvPr/>
        </p:nvSpPr>
        <p:spPr>
          <a:xfrm>
            <a:off x="2990700" y="458620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5" name="Shape 405"/>
          <p:cNvSpPr/>
          <p:nvPr/>
        </p:nvSpPr>
        <p:spPr>
          <a:xfrm>
            <a:off x="1085700" y="4871950"/>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6" name="Shape 406"/>
          <p:cNvSpPr/>
          <p:nvPr/>
        </p:nvSpPr>
        <p:spPr>
          <a:xfrm>
            <a:off x="4895700" y="4516031"/>
            <a:ext cx="114599" cy="114599"/>
          </a:xfrm>
          <a:prstGeom prst="ellipse">
            <a:avLst/>
          </a:prstGeom>
          <a:no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407" name="Shape 407"/>
          <p:cNvSpPr/>
          <p:nvPr/>
        </p:nvSpPr>
        <p:spPr>
          <a:xfrm rot="8100000">
            <a:off x="8699949" y="4329168"/>
            <a:ext cx="122612" cy="122612"/>
          </a:xfrm>
          <a:prstGeom prst="teardrop">
            <a:avLst>
              <a:gd name="adj" fmla="val 100000"/>
            </a:avLst>
          </a:prstGeom>
          <a:noFill/>
          <a:ln w="28575" cap="flat" cmpd="sng">
            <a:solidFill>
              <a:srgbClr val="AFF000"/>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Shape 6"/>
          <p:cNvGrpSpPr/>
          <p:nvPr/>
        </p:nvGrpSpPr>
        <p:grpSpPr>
          <a:xfrm>
            <a:off x="381000" y="7"/>
            <a:ext cx="8382000" cy="5162348"/>
            <a:chOff x="381000" y="-18750"/>
            <a:chExt cx="8382000" cy="5180999"/>
          </a:xfrm>
        </p:grpSpPr>
        <p:cxnSp>
          <p:nvCxnSpPr>
            <p:cNvPr id="7" name="Shape 7"/>
            <p:cNvCxnSpPr/>
            <p:nvPr/>
          </p:nvCxnSpPr>
          <p:spPr>
            <a:xfrm>
              <a:off x="762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8" name="Shape 8"/>
            <p:cNvCxnSpPr/>
            <p:nvPr/>
          </p:nvCxnSpPr>
          <p:spPr>
            <a:xfrm>
              <a:off x="1524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9" name="Shape 9"/>
            <p:cNvCxnSpPr/>
            <p:nvPr/>
          </p:nvCxnSpPr>
          <p:spPr>
            <a:xfrm>
              <a:off x="2286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0" name="Shape 10"/>
            <p:cNvCxnSpPr/>
            <p:nvPr/>
          </p:nvCxnSpPr>
          <p:spPr>
            <a:xfrm>
              <a:off x="3048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1" name="Shape 11"/>
            <p:cNvCxnSpPr/>
            <p:nvPr/>
          </p:nvCxnSpPr>
          <p:spPr>
            <a:xfrm>
              <a:off x="3810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2" name="Shape 12"/>
            <p:cNvCxnSpPr/>
            <p:nvPr/>
          </p:nvCxnSpPr>
          <p:spPr>
            <a:xfrm>
              <a:off x="4572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3" name="Shape 13"/>
            <p:cNvCxnSpPr/>
            <p:nvPr/>
          </p:nvCxnSpPr>
          <p:spPr>
            <a:xfrm>
              <a:off x="5334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4" name="Shape 14"/>
            <p:cNvCxnSpPr/>
            <p:nvPr/>
          </p:nvCxnSpPr>
          <p:spPr>
            <a:xfrm>
              <a:off x="6096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5" name="Shape 15"/>
            <p:cNvCxnSpPr/>
            <p:nvPr/>
          </p:nvCxnSpPr>
          <p:spPr>
            <a:xfrm>
              <a:off x="6858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6" name="Shape 16"/>
            <p:cNvCxnSpPr/>
            <p:nvPr/>
          </p:nvCxnSpPr>
          <p:spPr>
            <a:xfrm>
              <a:off x="7620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7" name="Shape 17"/>
            <p:cNvCxnSpPr/>
            <p:nvPr/>
          </p:nvCxnSpPr>
          <p:spPr>
            <a:xfrm>
              <a:off x="8382000" y="-18750"/>
              <a:ext cx="0" cy="5180999"/>
            </a:xfrm>
            <a:prstGeom prst="straightConnector1">
              <a:avLst/>
            </a:prstGeom>
            <a:noFill/>
            <a:ln w="9525" cap="flat" cmpd="sng">
              <a:solidFill>
                <a:srgbClr val="F3F3F3"/>
              </a:solidFill>
              <a:prstDash val="solid"/>
              <a:round/>
              <a:headEnd type="none" w="lg" len="lg"/>
              <a:tailEnd type="none" w="lg" len="lg"/>
            </a:ln>
          </p:spPr>
        </p:cxnSp>
        <p:cxnSp>
          <p:nvCxnSpPr>
            <p:cNvPr id="18" name="Shape 18"/>
            <p:cNvCxnSpPr/>
            <p:nvPr/>
          </p:nvCxnSpPr>
          <p:spPr>
            <a:xfrm>
              <a:off x="381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19" name="Shape 19"/>
            <p:cNvCxnSpPr/>
            <p:nvPr/>
          </p:nvCxnSpPr>
          <p:spPr>
            <a:xfrm>
              <a:off x="1143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0" name="Shape 20"/>
            <p:cNvCxnSpPr/>
            <p:nvPr/>
          </p:nvCxnSpPr>
          <p:spPr>
            <a:xfrm>
              <a:off x="1905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1" name="Shape 21"/>
            <p:cNvCxnSpPr/>
            <p:nvPr/>
          </p:nvCxnSpPr>
          <p:spPr>
            <a:xfrm>
              <a:off x="2667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2" name="Shape 22"/>
            <p:cNvCxnSpPr/>
            <p:nvPr/>
          </p:nvCxnSpPr>
          <p:spPr>
            <a:xfrm>
              <a:off x="3429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3" name="Shape 23"/>
            <p:cNvCxnSpPr/>
            <p:nvPr/>
          </p:nvCxnSpPr>
          <p:spPr>
            <a:xfrm>
              <a:off x="4191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4" name="Shape 24"/>
            <p:cNvCxnSpPr/>
            <p:nvPr/>
          </p:nvCxnSpPr>
          <p:spPr>
            <a:xfrm>
              <a:off x="4953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5" name="Shape 25"/>
            <p:cNvCxnSpPr/>
            <p:nvPr/>
          </p:nvCxnSpPr>
          <p:spPr>
            <a:xfrm>
              <a:off x="5715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6" name="Shape 26"/>
            <p:cNvCxnSpPr/>
            <p:nvPr/>
          </p:nvCxnSpPr>
          <p:spPr>
            <a:xfrm>
              <a:off x="6477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7" name="Shape 27"/>
            <p:cNvCxnSpPr/>
            <p:nvPr/>
          </p:nvCxnSpPr>
          <p:spPr>
            <a:xfrm>
              <a:off x="7239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8" name="Shape 28"/>
            <p:cNvCxnSpPr/>
            <p:nvPr/>
          </p:nvCxnSpPr>
          <p:spPr>
            <a:xfrm>
              <a:off x="8001000" y="-18750"/>
              <a:ext cx="0" cy="5180999"/>
            </a:xfrm>
            <a:prstGeom prst="straightConnector1">
              <a:avLst/>
            </a:prstGeom>
            <a:noFill/>
            <a:ln w="9525" cap="flat" cmpd="sng">
              <a:solidFill>
                <a:srgbClr val="F3F3F3"/>
              </a:solidFill>
              <a:prstDash val="dash"/>
              <a:round/>
              <a:headEnd type="none" w="lg" len="lg"/>
              <a:tailEnd type="none" w="lg" len="lg"/>
            </a:ln>
          </p:spPr>
        </p:cxnSp>
        <p:cxnSp>
          <p:nvCxnSpPr>
            <p:cNvPr id="29" name="Shape 29"/>
            <p:cNvCxnSpPr/>
            <p:nvPr/>
          </p:nvCxnSpPr>
          <p:spPr>
            <a:xfrm>
              <a:off x="8763000" y="-18750"/>
              <a:ext cx="0" cy="5180999"/>
            </a:xfrm>
            <a:prstGeom prst="straightConnector1">
              <a:avLst/>
            </a:prstGeom>
            <a:noFill/>
            <a:ln w="9525" cap="flat" cmpd="sng">
              <a:solidFill>
                <a:srgbClr val="F3F3F3"/>
              </a:solidFill>
              <a:prstDash val="dash"/>
              <a:round/>
              <a:headEnd type="none" w="lg" len="lg"/>
              <a:tailEnd type="none" w="lg" len="lg"/>
            </a:ln>
          </p:spPr>
        </p:cxnSp>
      </p:grpSp>
      <p:sp>
        <p:nvSpPr>
          <p:cNvPr id="30" name="Shape 30"/>
          <p:cNvSpPr txBox="1">
            <a:spLocks noGrp="1"/>
          </p:cNvSpPr>
          <p:nvPr>
            <p:ph type="title"/>
          </p:nvPr>
        </p:nvSpPr>
        <p:spPr>
          <a:xfrm>
            <a:off x="1047750" y="634125"/>
            <a:ext cx="6996600" cy="715800"/>
          </a:xfrm>
          <a:prstGeom prst="rect">
            <a:avLst/>
          </a:prstGeom>
          <a:noFill/>
          <a:ln>
            <a:noFill/>
          </a:ln>
        </p:spPr>
        <p:txBody>
          <a:bodyPr lIns="91425" tIns="91425" rIns="91425" bIns="91425" anchor="b" anchorCtr="0"/>
          <a:lstStyle>
            <a:lvl1pPr lvl="0" algn="ctr">
              <a:spcBef>
                <a:spcPts val="0"/>
              </a:spcBef>
              <a:buClr>
                <a:srgbClr val="00CEF6"/>
              </a:buClr>
              <a:buSzPct val="100000"/>
              <a:buFont typeface="Oswald"/>
              <a:buNone/>
              <a:defRPr sz="2000" b="1">
                <a:solidFill>
                  <a:srgbClr val="00CEF6"/>
                </a:solidFill>
                <a:latin typeface="Oswald"/>
                <a:ea typeface="Oswald"/>
                <a:cs typeface="Oswald"/>
                <a:sym typeface="Oswald"/>
              </a:defRPr>
            </a:lvl1pPr>
            <a:lvl2pPr lvl="1" algn="ctr">
              <a:spcBef>
                <a:spcPts val="0"/>
              </a:spcBef>
              <a:buClr>
                <a:srgbClr val="00CEF6"/>
              </a:buClr>
              <a:buSzPct val="100000"/>
              <a:buFont typeface="Oswald"/>
              <a:buNone/>
              <a:defRPr sz="2000" b="1">
                <a:solidFill>
                  <a:srgbClr val="00CEF6"/>
                </a:solidFill>
                <a:latin typeface="Oswald"/>
                <a:ea typeface="Oswald"/>
                <a:cs typeface="Oswald"/>
                <a:sym typeface="Oswald"/>
              </a:defRPr>
            </a:lvl2pPr>
            <a:lvl3pPr lvl="2" algn="ctr">
              <a:spcBef>
                <a:spcPts val="0"/>
              </a:spcBef>
              <a:buClr>
                <a:srgbClr val="00CEF6"/>
              </a:buClr>
              <a:buSzPct val="100000"/>
              <a:buFont typeface="Oswald"/>
              <a:buNone/>
              <a:defRPr sz="2000" b="1">
                <a:solidFill>
                  <a:srgbClr val="00CEF6"/>
                </a:solidFill>
                <a:latin typeface="Oswald"/>
                <a:ea typeface="Oswald"/>
                <a:cs typeface="Oswald"/>
                <a:sym typeface="Oswald"/>
              </a:defRPr>
            </a:lvl3pPr>
            <a:lvl4pPr lvl="3" algn="ctr">
              <a:spcBef>
                <a:spcPts val="0"/>
              </a:spcBef>
              <a:buClr>
                <a:srgbClr val="00CEF6"/>
              </a:buClr>
              <a:buSzPct val="100000"/>
              <a:buFont typeface="Oswald"/>
              <a:buNone/>
              <a:defRPr sz="2000" b="1">
                <a:solidFill>
                  <a:srgbClr val="00CEF6"/>
                </a:solidFill>
                <a:latin typeface="Oswald"/>
                <a:ea typeface="Oswald"/>
                <a:cs typeface="Oswald"/>
                <a:sym typeface="Oswald"/>
              </a:defRPr>
            </a:lvl4pPr>
            <a:lvl5pPr lvl="4" algn="ctr">
              <a:spcBef>
                <a:spcPts val="0"/>
              </a:spcBef>
              <a:buClr>
                <a:srgbClr val="00CEF6"/>
              </a:buClr>
              <a:buSzPct val="100000"/>
              <a:buFont typeface="Oswald"/>
              <a:buNone/>
              <a:defRPr sz="2000" b="1">
                <a:solidFill>
                  <a:srgbClr val="00CEF6"/>
                </a:solidFill>
                <a:latin typeface="Oswald"/>
                <a:ea typeface="Oswald"/>
                <a:cs typeface="Oswald"/>
                <a:sym typeface="Oswald"/>
              </a:defRPr>
            </a:lvl5pPr>
            <a:lvl6pPr lvl="5" algn="ctr">
              <a:spcBef>
                <a:spcPts val="0"/>
              </a:spcBef>
              <a:buClr>
                <a:srgbClr val="00CEF6"/>
              </a:buClr>
              <a:buSzPct val="100000"/>
              <a:buFont typeface="Oswald"/>
              <a:buNone/>
              <a:defRPr sz="2000" b="1">
                <a:solidFill>
                  <a:srgbClr val="00CEF6"/>
                </a:solidFill>
                <a:latin typeface="Oswald"/>
                <a:ea typeface="Oswald"/>
                <a:cs typeface="Oswald"/>
                <a:sym typeface="Oswald"/>
              </a:defRPr>
            </a:lvl6pPr>
            <a:lvl7pPr lvl="6" algn="ctr">
              <a:spcBef>
                <a:spcPts val="0"/>
              </a:spcBef>
              <a:buClr>
                <a:srgbClr val="00CEF6"/>
              </a:buClr>
              <a:buSzPct val="100000"/>
              <a:buFont typeface="Oswald"/>
              <a:buNone/>
              <a:defRPr sz="2000" b="1">
                <a:solidFill>
                  <a:srgbClr val="00CEF6"/>
                </a:solidFill>
                <a:latin typeface="Oswald"/>
                <a:ea typeface="Oswald"/>
                <a:cs typeface="Oswald"/>
                <a:sym typeface="Oswald"/>
              </a:defRPr>
            </a:lvl7pPr>
            <a:lvl8pPr lvl="7" algn="ctr">
              <a:spcBef>
                <a:spcPts val="0"/>
              </a:spcBef>
              <a:buClr>
                <a:srgbClr val="00CEF6"/>
              </a:buClr>
              <a:buSzPct val="100000"/>
              <a:buFont typeface="Oswald"/>
              <a:buNone/>
              <a:defRPr sz="2000" b="1">
                <a:solidFill>
                  <a:srgbClr val="00CEF6"/>
                </a:solidFill>
                <a:latin typeface="Oswald"/>
                <a:ea typeface="Oswald"/>
                <a:cs typeface="Oswald"/>
                <a:sym typeface="Oswald"/>
              </a:defRPr>
            </a:lvl8pPr>
            <a:lvl9pPr lvl="8" algn="ctr">
              <a:spcBef>
                <a:spcPts val="0"/>
              </a:spcBef>
              <a:buClr>
                <a:srgbClr val="00CEF6"/>
              </a:buClr>
              <a:buSzPct val="100000"/>
              <a:buFont typeface="Oswald"/>
              <a:buNone/>
              <a:defRPr sz="2000" b="1">
                <a:solidFill>
                  <a:srgbClr val="00CEF6"/>
                </a:solidFill>
                <a:latin typeface="Oswald"/>
                <a:ea typeface="Oswald"/>
                <a:cs typeface="Oswald"/>
                <a:sym typeface="Oswald"/>
              </a:defRPr>
            </a:lvl9pPr>
          </a:lstStyle>
          <a:p>
            <a:endParaRPr/>
          </a:p>
        </p:txBody>
      </p:sp>
      <p:sp>
        <p:nvSpPr>
          <p:cNvPr id="31" name="Shape 31"/>
          <p:cNvSpPr txBox="1">
            <a:spLocks noGrp="1"/>
          </p:cNvSpPr>
          <p:nvPr>
            <p:ph type="body" idx="1"/>
          </p:nvPr>
        </p:nvSpPr>
        <p:spPr>
          <a:xfrm>
            <a:off x="1075850" y="1540175"/>
            <a:ext cx="6996600" cy="1922099"/>
          </a:xfrm>
          <a:prstGeom prst="rect">
            <a:avLst/>
          </a:prstGeom>
          <a:noFill/>
          <a:ln>
            <a:noFill/>
          </a:ln>
        </p:spPr>
        <p:txBody>
          <a:bodyPr lIns="91425" tIns="91425" rIns="91425" bIns="91425" anchor="t" anchorCtr="0"/>
          <a:lstStyle>
            <a:lvl1pPr lvl="0">
              <a:spcBef>
                <a:spcPts val="600"/>
              </a:spcBef>
              <a:buClr>
                <a:srgbClr val="28324A"/>
              </a:buClr>
              <a:buSzPct val="100000"/>
              <a:buFont typeface="Source Sans Pro"/>
              <a:buChar char="◉"/>
              <a:defRPr sz="2000">
                <a:solidFill>
                  <a:srgbClr val="28324A"/>
                </a:solidFill>
                <a:latin typeface="Source Sans Pro"/>
                <a:ea typeface="Source Sans Pro"/>
                <a:cs typeface="Source Sans Pro"/>
                <a:sym typeface="Source Sans Pro"/>
              </a:defRPr>
            </a:lvl1pPr>
            <a:lvl2pPr lvl="1">
              <a:spcBef>
                <a:spcPts val="480"/>
              </a:spcBef>
              <a:buClr>
                <a:srgbClr val="28324A"/>
              </a:buClr>
              <a:buSzPct val="100000"/>
              <a:buFont typeface="Source Sans Pro"/>
              <a:buChar char="◉"/>
              <a:defRPr sz="1800">
                <a:solidFill>
                  <a:srgbClr val="28324A"/>
                </a:solidFill>
                <a:latin typeface="Source Sans Pro"/>
                <a:ea typeface="Source Sans Pro"/>
                <a:cs typeface="Source Sans Pro"/>
                <a:sym typeface="Source Sans Pro"/>
              </a:defRPr>
            </a:lvl2pPr>
            <a:lvl3pPr lvl="2">
              <a:spcBef>
                <a:spcPts val="480"/>
              </a:spcBef>
              <a:buClr>
                <a:srgbClr val="28324A"/>
              </a:buClr>
              <a:buSzPct val="100000"/>
              <a:buFont typeface="Source Sans Pro"/>
              <a:defRPr sz="1800">
                <a:solidFill>
                  <a:srgbClr val="28324A"/>
                </a:solidFill>
                <a:latin typeface="Source Sans Pro"/>
                <a:ea typeface="Source Sans Pro"/>
                <a:cs typeface="Source Sans Pro"/>
                <a:sym typeface="Source Sans Pro"/>
              </a:defRPr>
            </a:lvl3pPr>
            <a:lvl4pPr lvl="3">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4pPr>
            <a:lvl5pPr lvl="4">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5pPr>
            <a:lvl6pPr lvl="5">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6pPr>
            <a:lvl7pPr lvl="6">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7pPr>
            <a:lvl8pPr lvl="7">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8pPr>
            <a:lvl9pPr lvl="8">
              <a:spcBef>
                <a:spcPts val="360"/>
              </a:spcBef>
              <a:buClr>
                <a:srgbClr val="28324A"/>
              </a:buClr>
              <a:buSzPct val="100000"/>
              <a:buFont typeface="Source Sans Pro"/>
              <a:defRPr sz="1800">
                <a:solidFill>
                  <a:srgbClr val="28324A"/>
                </a:solidFill>
                <a:latin typeface="Source Sans Pro"/>
                <a:ea typeface="Source Sans Pro"/>
                <a:cs typeface="Source Sans Pro"/>
                <a:sym typeface="Source Sans Pr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19.jp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5.xml"/><Relationship Id="rId1" Type="http://schemas.openxmlformats.org/officeDocument/2006/relationships/slideLayout" Target="../slideLayouts/slideLayout9.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en.wikipedia.org/wiki/Open_license" TargetMode="External"/><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hyperlink" Target="https://en.wikipedia.org/wiki/Open_and_distance_learning" TargetMode="External"/><Relationship Id="rId4" Type="http://schemas.openxmlformats.org/officeDocument/2006/relationships/hyperlink" Target="https://en.wikipedia.org/wiki/Distance_education"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twitter.com/mwiechmannTEACH"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G"/></Relationships>
</file>

<file path=ppt/slides/_rels/slide3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27.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http://www.slidescarnival.com/"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google.com/fonts#UsePlace:use/Collection:Source+Sans+Pro:400,700|Oswald:400,700"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Shape 453"/>
          <p:cNvSpPr txBox="1">
            <a:spLocks noGrp="1"/>
          </p:cNvSpPr>
          <p:nvPr>
            <p:ph type="ctrTitle"/>
          </p:nvPr>
        </p:nvSpPr>
        <p:spPr>
          <a:xfrm>
            <a:off x="166500" y="2966925"/>
            <a:ext cx="8798400" cy="1159800"/>
          </a:xfrm>
          <a:prstGeom prst="rect">
            <a:avLst/>
          </a:prstGeom>
        </p:spPr>
        <p:txBody>
          <a:bodyPr lIns="91425" tIns="91425" rIns="91425" bIns="91425" anchor="ctr" anchorCtr="0">
            <a:noAutofit/>
          </a:bodyPr>
          <a:lstStyle/>
          <a:p>
            <a:pPr lvl="0">
              <a:spcBef>
                <a:spcPts val="0"/>
              </a:spcBef>
              <a:buNone/>
            </a:pPr>
            <a:r>
              <a:rPr lang="en" sz="3000"/>
              <a:t>Being OPEN-ly Sexy and ADAPT-ably Beautiful: </a:t>
            </a:r>
          </a:p>
          <a:p>
            <a:pPr lvl="0">
              <a:spcBef>
                <a:spcPts val="0"/>
              </a:spcBef>
              <a:buNone/>
            </a:pPr>
            <a:r>
              <a:rPr lang="en" sz="3000"/>
              <a:t>An Open Educational Resource (OER) Look at Attractive, Sustainable Course Design!</a:t>
            </a:r>
          </a:p>
        </p:txBody>
      </p:sp>
      <p:sp>
        <p:nvSpPr>
          <p:cNvPr id="454" name="Shape 454"/>
          <p:cNvSpPr txBox="1"/>
          <p:nvPr/>
        </p:nvSpPr>
        <p:spPr>
          <a:xfrm>
            <a:off x="5848375" y="4350500"/>
            <a:ext cx="3061500" cy="385500"/>
          </a:xfrm>
          <a:prstGeom prst="rect">
            <a:avLst/>
          </a:prstGeom>
          <a:noFill/>
          <a:ln>
            <a:noFill/>
          </a:ln>
        </p:spPr>
        <p:txBody>
          <a:bodyPr lIns="91425" tIns="91425" rIns="91425" bIns="91425" anchor="t" anchorCtr="0">
            <a:noAutofit/>
          </a:bodyPr>
          <a:lstStyle/>
          <a:p>
            <a:pPr lvl="0" algn="r">
              <a:spcBef>
                <a:spcPts val="0"/>
              </a:spcBef>
              <a:buNone/>
            </a:pPr>
            <a:r>
              <a:rPr lang="en" sz="1800">
                <a:latin typeface="Georgia"/>
                <a:ea typeface="Georgia"/>
                <a:cs typeface="Georgia"/>
                <a:sym typeface="Georgia"/>
              </a:rPr>
              <a:t>By: Michael Wiechmann</a:t>
            </a:r>
          </a:p>
        </p:txBody>
      </p:sp>
      <p:pic>
        <p:nvPicPr>
          <p:cNvPr id="455" name="Shape 455" descr="crazyzombie.png"/>
          <p:cNvPicPr preferRelativeResize="0"/>
          <p:nvPr/>
        </p:nvPicPr>
        <p:blipFill>
          <a:blip r:embed="rId3">
            <a:alphaModFix/>
          </a:blip>
          <a:stretch>
            <a:fillRect/>
          </a:stretch>
        </p:blipFill>
        <p:spPr>
          <a:xfrm>
            <a:off x="166493" y="125575"/>
            <a:ext cx="1220275" cy="1526525"/>
          </a:xfrm>
          <a:prstGeom prst="rect">
            <a:avLst/>
          </a:prstGeom>
          <a:noFill/>
          <a:ln>
            <a:noFill/>
          </a:ln>
        </p:spPr>
      </p:pic>
      <p:pic>
        <p:nvPicPr>
          <p:cNvPr id="456" name="Shape 456" descr="shiny_seismitoad___dw_art_by_muums-d3klb09.png"/>
          <p:cNvPicPr preferRelativeResize="0"/>
          <p:nvPr/>
        </p:nvPicPr>
        <p:blipFill>
          <a:blip r:embed="rId4">
            <a:alphaModFix/>
          </a:blip>
          <a:stretch>
            <a:fillRect/>
          </a:stretch>
        </p:blipFill>
        <p:spPr>
          <a:xfrm>
            <a:off x="1462021" y="609462"/>
            <a:ext cx="2331402" cy="1820975"/>
          </a:xfrm>
          <a:prstGeom prst="rect">
            <a:avLst/>
          </a:prstGeom>
          <a:noFill/>
          <a:ln>
            <a:noFill/>
          </a:ln>
        </p:spPr>
      </p:pic>
      <p:pic>
        <p:nvPicPr>
          <p:cNvPr id="457" name="Shape 457" descr="20130906201744!272_Ludicolo_AG_Shiny.png"/>
          <p:cNvPicPr preferRelativeResize="0"/>
          <p:nvPr/>
        </p:nvPicPr>
        <p:blipFill>
          <a:blip r:embed="rId5">
            <a:alphaModFix/>
          </a:blip>
          <a:stretch>
            <a:fillRect/>
          </a:stretch>
        </p:blipFill>
        <p:spPr>
          <a:xfrm>
            <a:off x="4492912" y="0"/>
            <a:ext cx="1890374" cy="2229000"/>
          </a:xfrm>
          <a:prstGeom prst="rect">
            <a:avLst/>
          </a:prstGeom>
          <a:noFill/>
          <a:ln>
            <a:noFill/>
          </a:ln>
        </p:spPr>
      </p:pic>
      <p:pic>
        <p:nvPicPr>
          <p:cNvPr id="458" name="Shape 458" descr="shiny_archen___dw_art_by_muums-d3jvgmr.png"/>
          <p:cNvPicPr preferRelativeResize="0"/>
          <p:nvPr/>
        </p:nvPicPr>
        <p:blipFill>
          <a:blip r:embed="rId6">
            <a:alphaModFix/>
          </a:blip>
          <a:stretch>
            <a:fillRect/>
          </a:stretch>
        </p:blipFill>
        <p:spPr>
          <a:xfrm>
            <a:off x="528650" y="3711698"/>
            <a:ext cx="2246449" cy="1368700"/>
          </a:xfrm>
          <a:prstGeom prst="rect">
            <a:avLst/>
          </a:prstGeom>
          <a:noFill/>
          <a:ln>
            <a:noFill/>
          </a:ln>
        </p:spPr>
      </p:pic>
      <p:pic>
        <p:nvPicPr>
          <p:cNvPr id="459" name="Shape 459" descr="emboar_and_seismitoad_by_marshtompkd-d4vcxqd.jpg"/>
          <p:cNvPicPr preferRelativeResize="0"/>
          <p:nvPr/>
        </p:nvPicPr>
        <p:blipFill>
          <a:blip r:embed="rId7">
            <a:alphaModFix/>
          </a:blip>
          <a:stretch>
            <a:fillRect/>
          </a:stretch>
        </p:blipFill>
        <p:spPr>
          <a:xfrm>
            <a:off x="6620179" y="125575"/>
            <a:ext cx="2344720" cy="173389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p:nvPr/>
        </p:nvSpPr>
        <p:spPr>
          <a:xfrm>
            <a:off x="308400" y="528675"/>
            <a:ext cx="2885700" cy="3260400"/>
          </a:xfrm>
          <a:prstGeom prst="rect">
            <a:avLst/>
          </a:prstGeom>
          <a:noFill/>
          <a:ln>
            <a:noFill/>
          </a:ln>
        </p:spPr>
        <p:txBody>
          <a:bodyPr lIns="91425" tIns="91425" rIns="91425" bIns="91425" anchor="t" anchorCtr="0">
            <a:noAutofit/>
          </a:bodyPr>
          <a:lstStyle/>
          <a:p>
            <a:pPr lvl="0" algn="ctr" rtl="0">
              <a:spcBef>
                <a:spcPts val="0"/>
              </a:spcBef>
              <a:buNone/>
            </a:pPr>
            <a:r>
              <a:rPr lang="en" sz="3600">
                <a:latin typeface="Oswald"/>
                <a:ea typeface="Oswald"/>
                <a:cs typeface="Oswald"/>
                <a:sym typeface="Oswald"/>
              </a:rPr>
              <a:t>Great Design </a:t>
            </a:r>
          </a:p>
          <a:p>
            <a:pPr lvl="0" algn="ctr" rtl="0">
              <a:spcBef>
                <a:spcPts val="0"/>
              </a:spcBef>
              <a:buNone/>
            </a:pPr>
            <a:r>
              <a:rPr lang="en" sz="3600">
                <a:latin typeface="Oswald"/>
                <a:ea typeface="Oswald"/>
                <a:cs typeface="Oswald"/>
                <a:sym typeface="Oswald"/>
              </a:rPr>
              <a:t>-</a:t>
            </a:r>
          </a:p>
          <a:p>
            <a:pPr lvl="0" algn="ctr" rtl="0">
              <a:spcBef>
                <a:spcPts val="0"/>
              </a:spcBef>
              <a:buNone/>
            </a:pPr>
            <a:r>
              <a:rPr lang="en" sz="3600">
                <a:latin typeface="Oswald"/>
                <a:ea typeface="Oswald"/>
                <a:cs typeface="Oswald"/>
                <a:sym typeface="Oswald"/>
              </a:rPr>
              <a:t> Michelangelo</a:t>
            </a:r>
          </a:p>
        </p:txBody>
      </p:sp>
      <p:pic>
        <p:nvPicPr>
          <p:cNvPr id="510" name="Shape 510" descr="3539315618_f3902845e5_b.jpg"/>
          <p:cNvPicPr preferRelativeResize="0"/>
          <p:nvPr/>
        </p:nvPicPr>
        <p:blipFill>
          <a:blip r:embed="rId3">
            <a:alphaModFix/>
          </a:blip>
          <a:stretch>
            <a:fillRect/>
          </a:stretch>
        </p:blipFill>
        <p:spPr>
          <a:xfrm>
            <a:off x="3447324" y="104312"/>
            <a:ext cx="5478824" cy="41091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15" name="Shape 515" descr="MyUni_home_screenshot.jpg"/>
          <p:cNvPicPr preferRelativeResize="0"/>
          <p:nvPr/>
        </p:nvPicPr>
        <p:blipFill>
          <a:blip r:embed="rId3">
            <a:alphaModFix/>
          </a:blip>
          <a:stretch>
            <a:fillRect/>
          </a:stretch>
        </p:blipFill>
        <p:spPr>
          <a:xfrm>
            <a:off x="3005850" y="272350"/>
            <a:ext cx="5741000" cy="3843975"/>
          </a:xfrm>
          <a:prstGeom prst="rect">
            <a:avLst/>
          </a:prstGeom>
          <a:noFill/>
          <a:ln>
            <a:noFill/>
          </a:ln>
        </p:spPr>
      </p:pic>
      <p:sp>
        <p:nvSpPr>
          <p:cNvPr id="516" name="Shape 516"/>
          <p:cNvSpPr txBox="1"/>
          <p:nvPr/>
        </p:nvSpPr>
        <p:spPr>
          <a:xfrm>
            <a:off x="0" y="0"/>
            <a:ext cx="3000000" cy="3000000"/>
          </a:xfrm>
          <a:prstGeom prst="rect">
            <a:avLst/>
          </a:prstGeom>
          <a:noFill/>
          <a:ln>
            <a:noFill/>
          </a:ln>
        </p:spPr>
        <p:txBody>
          <a:bodyPr lIns="91425" tIns="91425" rIns="91425" bIns="91425" anchor="ctr" anchorCtr="0">
            <a:noAutofit/>
          </a:bodyPr>
          <a:lstStyle/>
          <a:p>
            <a:pPr lvl="0" algn="ctr" rtl="0">
              <a:spcBef>
                <a:spcPts val="0"/>
              </a:spcBef>
              <a:buNone/>
            </a:pPr>
            <a:r>
              <a:rPr lang="en" sz="3000">
                <a:solidFill>
                  <a:schemeClr val="dk1"/>
                </a:solidFill>
                <a:latin typeface="Georgia"/>
                <a:ea typeface="Georgia"/>
                <a:cs typeface="Georgia"/>
                <a:sym typeface="Georgia"/>
              </a:rPr>
              <a:t>Online Courses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1073700" y="121150"/>
            <a:ext cx="6996600" cy="943200"/>
          </a:xfrm>
          <a:prstGeom prst="rect">
            <a:avLst/>
          </a:prstGeom>
        </p:spPr>
        <p:txBody>
          <a:bodyPr lIns="91425" tIns="91425" rIns="91425" bIns="91425" anchor="ctr" anchorCtr="0">
            <a:noAutofit/>
          </a:bodyPr>
          <a:lstStyle/>
          <a:p>
            <a:pPr lvl="0">
              <a:spcBef>
                <a:spcPts val="0"/>
              </a:spcBef>
              <a:buNone/>
            </a:pPr>
            <a:r>
              <a:rPr lang="en" sz="3600"/>
              <a:t>Let’s </a:t>
            </a:r>
            <a:r>
              <a:rPr lang="en" sz="3600">
                <a:solidFill>
                  <a:srgbClr val="3C78D8"/>
                </a:solidFill>
              </a:rPr>
              <a:t>Play</a:t>
            </a:r>
            <a:r>
              <a:rPr lang="en" sz="3600"/>
              <a:t> a Game!</a:t>
            </a:r>
          </a:p>
        </p:txBody>
      </p:sp>
      <p:grpSp>
        <p:nvGrpSpPr>
          <p:cNvPr id="522" name="Shape 522"/>
          <p:cNvGrpSpPr/>
          <p:nvPr/>
        </p:nvGrpSpPr>
        <p:grpSpPr>
          <a:xfrm>
            <a:off x="3163124" y="903149"/>
            <a:ext cx="2705048" cy="2912375"/>
            <a:chOff x="2768474" y="949849"/>
            <a:chExt cx="2944751" cy="3170450"/>
          </a:xfrm>
        </p:grpSpPr>
        <p:sp>
          <p:nvSpPr>
            <p:cNvPr id="523" name="Shape 523"/>
            <p:cNvSpPr/>
            <p:nvPr/>
          </p:nvSpPr>
          <p:spPr>
            <a:xfrm rot="5400000">
              <a:off x="2768474" y="949849"/>
              <a:ext cx="1706699" cy="1706699"/>
            </a:xfrm>
            <a:prstGeom prst="teardrop">
              <a:avLst>
                <a:gd name="adj" fmla="val 100000"/>
              </a:avLst>
            </a:prstGeom>
            <a:solidFill>
              <a:srgbClr val="00CEF6"/>
            </a:solidFill>
            <a:ln>
              <a:noFill/>
            </a:ln>
          </p:spPr>
          <p:txBody>
            <a:bodyPr lIns="91425" tIns="91425" rIns="91425" bIns="91425" anchor="ctr" anchorCtr="0">
              <a:noAutofit/>
            </a:bodyPr>
            <a:lstStyle/>
            <a:p>
              <a:pPr lvl="0">
                <a:spcBef>
                  <a:spcPts val="0"/>
                </a:spcBef>
                <a:buNone/>
              </a:pPr>
              <a:endParaRPr/>
            </a:p>
          </p:txBody>
        </p:sp>
        <p:sp>
          <p:nvSpPr>
            <p:cNvPr id="524" name="Shape 524"/>
            <p:cNvSpPr/>
            <p:nvPr/>
          </p:nvSpPr>
          <p:spPr>
            <a:xfrm rot="5400000" flipH="1">
              <a:off x="3109874" y="2754999"/>
              <a:ext cx="1365299" cy="1365299"/>
            </a:xfrm>
            <a:prstGeom prst="teardrop">
              <a:avLst>
                <a:gd name="adj" fmla="val 100000"/>
              </a:avLst>
            </a:prstGeom>
            <a:solidFill>
              <a:srgbClr val="3C78D8"/>
            </a:solidFill>
            <a:ln>
              <a:noFill/>
            </a:ln>
          </p:spPr>
          <p:txBody>
            <a:bodyPr lIns="91425" tIns="91425" rIns="91425" bIns="91425" anchor="ctr" anchorCtr="0">
              <a:noAutofit/>
            </a:bodyPr>
            <a:lstStyle/>
            <a:p>
              <a:pPr lvl="0">
                <a:spcBef>
                  <a:spcPts val="0"/>
                </a:spcBef>
                <a:buNone/>
              </a:pPr>
              <a:endParaRPr/>
            </a:p>
          </p:txBody>
        </p:sp>
        <p:sp>
          <p:nvSpPr>
            <p:cNvPr id="525" name="Shape 525"/>
            <p:cNvSpPr/>
            <p:nvPr/>
          </p:nvSpPr>
          <p:spPr>
            <a:xfrm rot="10800000">
              <a:off x="4573417" y="1713349"/>
              <a:ext cx="943199" cy="943199"/>
            </a:xfrm>
            <a:prstGeom prst="teardrop">
              <a:avLst>
                <a:gd name="adj" fmla="val 100000"/>
              </a:avLst>
            </a:prstGeom>
            <a:solidFill>
              <a:srgbClr val="AFF000"/>
            </a:solidFill>
            <a:ln>
              <a:noFill/>
            </a:ln>
          </p:spPr>
          <p:txBody>
            <a:bodyPr lIns="91425" tIns="91425" rIns="91425" bIns="91425" anchor="ctr" anchorCtr="0">
              <a:noAutofit/>
            </a:bodyPr>
            <a:lstStyle/>
            <a:p>
              <a:pPr lvl="0">
                <a:spcBef>
                  <a:spcPts val="0"/>
                </a:spcBef>
                <a:buNone/>
              </a:pPr>
              <a:endParaRPr/>
            </a:p>
          </p:txBody>
        </p:sp>
        <p:sp>
          <p:nvSpPr>
            <p:cNvPr id="526" name="Shape 526"/>
            <p:cNvSpPr/>
            <p:nvPr/>
          </p:nvSpPr>
          <p:spPr>
            <a:xfrm flipH="1">
              <a:off x="4573525" y="2754999"/>
              <a:ext cx="1139700" cy="1139700"/>
            </a:xfrm>
            <a:prstGeom prst="teardrop">
              <a:avLst>
                <a:gd name="adj" fmla="val 100000"/>
              </a:avLst>
            </a:prstGeom>
            <a:solidFill>
              <a:srgbClr val="28324A"/>
            </a:solidFill>
            <a:ln>
              <a:noFill/>
            </a:ln>
          </p:spPr>
          <p:txBody>
            <a:bodyPr lIns="91425" tIns="91425" rIns="91425" bIns="91425" anchor="ctr" anchorCtr="0">
              <a:noAutofit/>
            </a:bodyPr>
            <a:lstStyle/>
            <a:p>
              <a:pPr lvl="0">
                <a:spcBef>
                  <a:spcPts val="0"/>
                </a:spcBef>
                <a:buNone/>
              </a:pPr>
              <a:endParaRPr/>
            </a:p>
          </p:txBody>
        </p:sp>
      </p:grpSp>
      <p:sp>
        <p:nvSpPr>
          <p:cNvPr id="527" name="Shape 527"/>
          <p:cNvSpPr/>
          <p:nvPr/>
        </p:nvSpPr>
        <p:spPr>
          <a:xfrm>
            <a:off x="3485050" y="1567266"/>
            <a:ext cx="929493" cy="548373"/>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nvGrpSpPr>
          <p:cNvPr id="528" name="Shape 528"/>
          <p:cNvGrpSpPr/>
          <p:nvPr/>
        </p:nvGrpSpPr>
        <p:grpSpPr>
          <a:xfrm>
            <a:off x="3844548" y="3126201"/>
            <a:ext cx="599842" cy="589957"/>
            <a:chOff x="1244325" y="4999400"/>
            <a:chExt cx="444525" cy="437200"/>
          </a:xfrm>
        </p:grpSpPr>
        <p:sp>
          <p:nvSpPr>
            <p:cNvPr id="529" name="Shape 52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0" name="Shape 53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1" name="Shape 53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2" name="Shape 53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3" name="Shape 53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grpSp>
        <p:nvGrpSpPr>
          <p:cNvPr id="534" name="Shape 534"/>
          <p:cNvGrpSpPr/>
          <p:nvPr/>
        </p:nvGrpSpPr>
        <p:grpSpPr>
          <a:xfrm>
            <a:off x="5266888" y="3113863"/>
            <a:ext cx="409139" cy="420401"/>
            <a:chOff x="2605300" y="5003050"/>
            <a:chExt cx="418900" cy="430475"/>
          </a:xfrm>
        </p:grpSpPr>
        <p:sp>
          <p:nvSpPr>
            <p:cNvPr id="535" name="Shape 535"/>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6" name="Shape 536"/>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7" name="Shape 537"/>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grpSp>
      <p:sp>
        <p:nvSpPr>
          <p:cNvPr id="538" name="Shape 538"/>
          <p:cNvSpPr/>
          <p:nvPr/>
        </p:nvSpPr>
        <p:spPr>
          <a:xfrm>
            <a:off x="5213649" y="2080225"/>
            <a:ext cx="300114" cy="27302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rgbClr val="FFFFFF"/>
          </a:solidFill>
          <a:ln>
            <a:noFill/>
          </a:ln>
        </p:spPr>
        <p:txBody>
          <a:bodyPr lIns="91425" tIns="91425" rIns="91425" bIns="91425" anchor="ctr" anchorCtr="0">
            <a:noAutofit/>
          </a:bodyPr>
          <a:lstStyle/>
          <a:p>
            <a:pPr lvl="0">
              <a:spcBef>
                <a:spcPts val="0"/>
              </a:spcBef>
              <a:buNone/>
            </a:pPr>
            <a:endParaRPr/>
          </a:p>
        </p:txBody>
      </p:sp>
      <p:sp>
        <p:nvSpPr>
          <p:cNvPr id="539" name="Shape 539"/>
          <p:cNvSpPr txBox="1"/>
          <p:nvPr/>
        </p:nvSpPr>
        <p:spPr>
          <a:xfrm>
            <a:off x="0" y="3815525"/>
            <a:ext cx="9097500" cy="589800"/>
          </a:xfrm>
          <a:prstGeom prst="rect">
            <a:avLst/>
          </a:prstGeom>
          <a:noFill/>
          <a:ln>
            <a:noFill/>
          </a:ln>
        </p:spPr>
        <p:txBody>
          <a:bodyPr lIns="91425" tIns="91425" rIns="91425" bIns="91425" anchor="t" anchorCtr="0">
            <a:noAutofit/>
          </a:bodyPr>
          <a:lstStyle/>
          <a:p>
            <a:pPr lvl="0" algn="ctr">
              <a:spcBef>
                <a:spcPts val="0"/>
              </a:spcBef>
              <a:buNone/>
            </a:pPr>
            <a:r>
              <a:rPr lang="en" sz="2400">
                <a:solidFill>
                  <a:srgbClr val="4A86E8"/>
                </a:solidFill>
              </a:rPr>
              <a:t>Which design was created with </a:t>
            </a:r>
            <a:r>
              <a:rPr lang="en" sz="2400" b="1">
                <a:solidFill>
                  <a:srgbClr val="4A86E8"/>
                </a:solidFill>
              </a:rPr>
              <a:t>aesthetic beauty</a:t>
            </a:r>
            <a:r>
              <a:rPr lang="en" sz="2400">
                <a:solidFill>
                  <a:srgbClr val="4A86E8"/>
                </a:solidFill>
              </a:rPr>
              <a:t> in mind?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pic>
        <p:nvPicPr>
          <p:cNvPr id="544" name="Shape 544" descr="NASA_Website_Homepage_-_April_25,_2015.png"/>
          <p:cNvPicPr preferRelativeResize="0"/>
          <p:nvPr/>
        </p:nvPicPr>
        <p:blipFill>
          <a:blip r:embed="rId3">
            <a:alphaModFix/>
          </a:blip>
          <a:stretch>
            <a:fillRect/>
          </a:stretch>
        </p:blipFill>
        <p:spPr>
          <a:xfrm>
            <a:off x="311774" y="153050"/>
            <a:ext cx="3532099" cy="4346125"/>
          </a:xfrm>
          <a:prstGeom prst="rect">
            <a:avLst/>
          </a:prstGeom>
          <a:noFill/>
          <a:ln>
            <a:noFill/>
          </a:ln>
        </p:spPr>
      </p:pic>
      <p:pic>
        <p:nvPicPr>
          <p:cNvPr id="545" name="Shape 545" descr="Figure-1-A-screenshot-of-the-main-Moodle-page-of-the-online-course-on-Instructional.ppm"/>
          <p:cNvPicPr preferRelativeResize="0"/>
          <p:nvPr/>
        </p:nvPicPr>
        <p:blipFill>
          <a:blip r:embed="rId4">
            <a:alphaModFix/>
          </a:blip>
          <a:stretch>
            <a:fillRect/>
          </a:stretch>
        </p:blipFill>
        <p:spPr>
          <a:xfrm>
            <a:off x="4657073" y="677349"/>
            <a:ext cx="4356900" cy="348039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pic>
        <p:nvPicPr>
          <p:cNvPr id="550" name="Shape 550" descr="green_tea_by_sencerbugrahan.jpg"/>
          <p:cNvPicPr preferRelativeResize="0"/>
          <p:nvPr/>
        </p:nvPicPr>
        <p:blipFill rotWithShape="1">
          <a:blip r:embed="rId3">
            <a:alphaModFix/>
          </a:blip>
          <a:srcRect l="3294" t="11132" r="5697" b="21843"/>
          <a:stretch/>
        </p:blipFill>
        <p:spPr>
          <a:xfrm>
            <a:off x="4383550" y="451600"/>
            <a:ext cx="4680926" cy="3447350"/>
          </a:xfrm>
          <a:prstGeom prst="rect">
            <a:avLst/>
          </a:prstGeom>
          <a:noFill/>
          <a:ln>
            <a:noFill/>
          </a:ln>
        </p:spPr>
      </p:pic>
      <p:pic>
        <p:nvPicPr>
          <p:cNvPr id="551" name="Shape 551" descr="Orientation-Module-Screenshot.png"/>
          <p:cNvPicPr preferRelativeResize="0"/>
          <p:nvPr/>
        </p:nvPicPr>
        <p:blipFill>
          <a:blip r:embed="rId4">
            <a:alphaModFix/>
          </a:blip>
          <a:stretch>
            <a:fillRect/>
          </a:stretch>
        </p:blipFill>
        <p:spPr>
          <a:xfrm>
            <a:off x="0" y="1009888"/>
            <a:ext cx="4278826" cy="23307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pic>
        <p:nvPicPr>
          <p:cNvPr id="556" name="Shape 556" descr="course-sample_LARGE.png"/>
          <p:cNvPicPr preferRelativeResize="0"/>
          <p:nvPr/>
        </p:nvPicPr>
        <p:blipFill rotWithShape="1">
          <a:blip r:embed="rId3">
            <a:alphaModFix/>
          </a:blip>
          <a:srcRect r="25578"/>
          <a:stretch/>
        </p:blipFill>
        <p:spPr>
          <a:xfrm>
            <a:off x="132175" y="394350"/>
            <a:ext cx="4317451" cy="3625724"/>
          </a:xfrm>
          <a:prstGeom prst="rect">
            <a:avLst/>
          </a:prstGeom>
          <a:noFill/>
          <a:ln>
            <a:noFill/>
          </a:ln>
        </p:spPr>
      </p:pic>
      <p:pic>
        <p:nvPicPr>
          <p:cNvPr id="557" name="Shape 557" descr="hqdefault.jpg"/>
          <p:cNvPicPr preferRelativeResize="0"/>
          <p:nvPr/>
        </p:nvPicPr>
        <p:blipFill>
          <a:blip r:embed="rId4">
            <a:alphaModFix/>
          </a:blip>
          <a:stretch>
            <a:fillRect/>
          </a:stretch>
        </p:blipFill>
        <p:spPr>
          <a:xfrm>
            <a:off x="5104324" y="802025"/>
            <a:ext cx="3747175" cy="2810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Shape 562" descr="Moodle-LMS.jpg"/>
          <p:cNvPicPr preferRelativeResize="0"/>
          <p:nvPr/>
        </p:nvPicPr>
        <p:blipFill>
          <a:blip r:embed="rId3">
            <a:alphaModFix/>
          </a:blip>
          <a:stretch>
            <a:fillRect/>
          </a:stretch>
        </p:blipFill>
        <p:spPr>
          <a:xfrm>
            <a:off x="4669899" y="870099"/>
            <a:ext cx="4371500" cy="2374000"/>
          </a:xfrm>
          <a:prstGeom prst="rect">
            <a:avLst/>
          </a:prstGeom>
          <a:noFill/>
          <a:ln>
            <a:noFill/>
          </a:ln>
        </p:spPr>
      </p:pic>
      <p:pic>
        <p:nvPicPr>
          <p:cNvPr id="563" name="Shape 563" descr="retro_portfolio_by_sencerbugrahan.jpg"/>
          <p:cNvPicPr preferRelativeResize="0"/>
          <p:nvPr/>
        </p:nvPicPr>
        <p:blipFill>
          <a:blip r:embed="rId4">
            <a:alphaModFix/>
          </a:blip>
          <a:stretch>
            <a:fillRect/>
          </a:stretch>
        </p:blipFill>
        <p:spPr>
          <a:xfrm>
            <a:off x="79624" y="308375"/>
            <a:ext cx="4520100" cy="37667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Shape 568"/>
          <p:cNvSpPr txBox="1"/>
          <p:nvPr/>
        </p:nvSpPr>
        <p:spPr>
          <a:xfrm>
            <a:off x="517650" y="451575"/>
            <a:ext cx="8260500" cy="2951700"/>
          </a:xfrm>
          <a:prstGeom prst="rect">
            <a:avLst/>
          </a:prstGeom>
          <a:noFill/>
          <a:ln>
            <a:noFill/>
          </a:ln>
        </p:spPr>
        <p:txBody>
          <a:bodyPr lIns="91425" tIns="91425" rIns="91425" bIns="91425" anchor="t" anchorCtr="0">
            <a:noAutofit/>
          </a:bodyPr>
          <a:lstStyle/>
          <a:p>
            <a:pPr lvl="0">
              <a:spcBef>
                <a:spcPts val="0"/>
              </a:spcBef>
              <a:buNone/>
            </a:pPr>
            <a:r>
              <a:rPr lang="en" sz="4800">
                <a:solidFill>
                  <a:srgbClr val="4A86E8"/>
                </a:solidFill>
                <a:latin typeface="Oswald"/>
                <a:ea typeface="Oswald"/>
                <a:cs typeface="Oswald"/>
                <a:sym typeface="Oswald"/>
              </a:rPr>
              <a:t>The Sexy Design of Social Media! </a:t>
            </a:r>
          </a:p>
          <a:p>
            <a:pPr lvl="0">
              <a:spcBef>
                <a:spcPts val="0"/>
              </a:spcBef>
              <a:buNone/>
            </a:pPr>
            <a:endParaRPr/>
          </a:p>
          <a:p>
            <a:pPr lvl="0">
              <a:spcBef>
                <a:spcPts val="0"/>
              </a:spcBef>
              <a:buNone/>
            </a:pPr>
            <a:r>
              <a:rPr lang="en" sz="1800">
                <a:latin typeface="Georgia"/>
                <a:ea typeface="Georgia"/>
                <a:cs typeface="Georgia"/>
                <a:sym typeface="Georgia"/>
              </a:rPr>
              <a:t>If designed right would students scroll through your course rather than their Twitter feed? </a:t>
            </a:r>
          </a:p>
          <a:p>
            <a:pPr lvl="0">
              <a:spcBef>
                <a:spcPts val="0"/>
              </a:spcBef>
              <a:buNone/>
            </a:pPr>
            <a:endParaRPr sz="1800">
              <a:latin typeface="Georgia"/>
              <a:ea typeface="Georgia"/>
              <a:cs typeface="Georgia"/>
              <a:sym typeface="Georgia"/>
            </a:endParaRPr>
          </a:p>
          <a:p>
            <a:pPr lvl="0">
              <a:spcBef>
                <a:spcPts val="0"/>
              </a:spcBef>
              <a:buNone/>
            </a:pPr>
            <a:r>
              <a:rPr lang="en" sz="1800">
                <a:latin typeface="Georgia"/>
                <a:ea typeface="Georgia"/>
                <a:cs typeface="Georgia"/>
                <a:sym typeface="Georgia"/>
              </a:rPr>
              <a:t>Hours of social scrolling! </a:t>
            </a:r>
          </a:p>
          <a:p>
            <a:pPr lvl="0">
              <a:spcBef>
                <a:spcPts val="0"/>
              </a:spcBef>
              <a:buNone/>
            </a:pPr>
            <a:endParaRPr sz="1800">
              <a:latin typeface="Georgia"/>
              <a:ea typeface="Georgia"/>
              <a:cs typeface="Georgia"/>
              <a:sym typeface="Georgia"/>
            </a:endParaRPr>
          </a:p>
          <a:p>
            <a:pPr lvl="0">
              <a:spcBef>
                <a:spcPts val="0"/>
              </a:spcBef>
              <a:buNone/>
            </a:pPr>
            <a:r>
              <a:rPr lang="en" sz="1800">
                <a:latin typeface="Georgia"/>
                <a:ea typeface="Georgia"/>
                <a:cs typeface="Georgia"/>
                <a:sym typeface="Georgia"/>
              </a:rPr>
              <a:t>Social Designers have a focus on the User's Experience. </a:t>
            </a:r>
          </a:p>
          <a:p>
            <a:pPr lvl="0">
              <a:spcBef>
                <a:spcPts val="0"/>
              </a:spcBef>
              <a:buNone/>
            </a:pPr>
            <a:endParaRPr/>
          </a:p>
          <a:p>
            <a:pPr lvl="0">
              <a:spcBef>
                <a:spcPts val="0"/>
              </a:spcBef>
              <a:buNone/>
            </a:pPr>
            <a:r>
              <a:rPr lang="en"/>
              <a:t>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Shape 573"/>
          <p:cNvSpPr txBox="1">
            <a:spLocks noGrp="1"/>
          </p:cNvSpPr>
          <p:nvPr>
            <p:ph type="ctrTitle"/>
          </p:nvPr>
        </p:nvSpPr>
        <p:spPr>
          <a:xfrm>
            <a:off x="2290250" y="2953675"/>
            <a:ext cx="5214600" cy="2334900"/>
          </a:xfrm>
          <a:prstGeom prst="rect">
            <a:avLst/>
          </a:prstGeom>
        </p:spPr>
        <p:txBody>
          <a:bodyPr lIns="91425" tIns="91425" rIns="91425" bIns="91425" anchor="b" anchorCtr="0">
            <a:noAutofit/>
          </a:bodyPr>
          <a:lstStyle/>
          <a:p>
            <a:pPr lvl="0" algn="l" rtl="0">
              <a:spcBef>
                <a:spcPts val="600"/>
              </a:spcBef>
              <a:buNone/>
            </a:pPr>
            <a:r>
              <a:rPr lang="en" sz="4800" b="0">
                <a:solidFill>
                  <a:srgbClr val="28324A"/>
                </a:solidFill>
              </a:rPr>
              <a:t>Why does someone climb a mountain? </a:t>
            </a:r>
          </a:p>
          <a:p>
            <a:pPr lvl="0" rtl="0">
              <a:spcBef>
                <a:spcPts val="0"/>
              </a:spcBef>
              <a:buNone/>
            </a:pPr>
            <a:endParaRPr/>
          </a:p>
        </p:txBody>
      </p:sp>
      <p:sp>
        <p:nvSpPr>
          <p:cNvPr id="574" name="Shape 574"/>
          <p:cNvSpPr txBox="1"/>
          <p:nvPr/>
        </p:nvSpPr>
        <p:spPr>
          <a:xfrm>
            <a:off x="7416725" y="3661925"/>
            <a:ext cx="1760400" cy="1204800"/>
          </a:xfrm>
          <a:prstGeom prst="rect">
            <a:avLst/>
          </a:prstGeom>
          <a:noFill/>
          <a:ln>
            <a:noFill/>
          </a:ln>
        </p:spPr>
        <p:txBody>
          <a:bodyPr lIns="91425" tIns="91425" rIns="91425" bIns="91425" anchor="b" anchorCtr="0">
            <a:noAutofit/>
          </a:bodyPr>
          <a:lstStyle/>
          <a:p>
            <a:pPr lvl="0" algn="ctr" rtl="0">
              <a:spcBef>
                <a:spcPts val="0"/>
              </a:spcBef>
              <a:buNone/>
            </a:pPr>
            <a:r>
              <a:rPr lang="en" sz="12000" b="1">
                <a:solidFill>
                  <a:srgbClr val="3C78D8"/>
                </a:solidFill>
                <a:latin typeface="Oswald"/>
                <a:ea typeface="Oswald"/>
                <a:cs typeface="Oswald"/>
                <a:sym typeface="Oswald"/>
              </a:rPr>
              <a:t>3</a:t>
            </a:r>
          </a:p>
        </p:txBody>
      </p:sp>
      <p:pic>
        <p:nvPicPr>
          <p:cNvPr id="575" name="Shape 575" descr="shiny_archen___dw_art_by_muums-d3jvgmr.png"/>
          <p:cNvPicPr preferRelativeResize="0"/>
          <p:nvPr/>
        </p:nvPicPr>
        <p:blipFill>
          <a:blip r:embed="rId3">
            <a:alphaModFix/>
          </a:blip>
          <a:stretch>
            <a:fillRect/>
          </a:stretch>
        </p:blipFill>
        <p:spPr>
          <a:xfrm>
            <a:off x="3133725" y="296675"/>
            <a:ext cx="2876550" cy="1752600"/>
          </a:xfrm>
          <a:prstGeom prst="rect">
            <a:avLst/>
          </a:prstGeom>
          <a:noFill/>
          <a:ln>
            <a:noFill/>
          </a:ln>
        </p:spPr>
      </p:pic>
      <p:sp>
        <p:nvSpPr>
          <p:cNvPr id="576" name="Shape 576"/>
          <p:cNvSpPr txBox="1"/>
          <p:nvPr/>
        </p:nvSpPr>
        <p:spPr>
          <a:xfrm>
            <a:off x="2907675" y="1442825"/>
            <a:ext cx="473700" cy="660900"/>
          </a:xfrm>
          <a:prstGeom prst="rect">
            <a:avLst/>
          </a:prstGeom>
          <a:noFill/>
          <a:ln>
            <a:noFill/>
          </a:ln>
        </p:spPr>
        <p:txBody>
          <a:bodyPr lIns="91425" tIns="91425" rIns="91425" bIns="91425" anchor="t" anchorCtr="0">
            <a:noAutofit/>
          </a:bodyPr>
          <a:lstStyle/>
          <a:p>
            <a:pPr lvl="0">
              <a:spcBef>
                <a:spcPts val="0"/>
              </a:spcBef>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Shape 581"/>
          <p:cNvSpPr txBox="1"/>
          <p:nvPr/>
        </p:nvSpPr>
        <p:spPr>
          <a:xfrm>
            <a:off x="759950" y="1310675"/>
            <a:ext cx="7720800" cy="1068300"/>
          </a:xfrm>
          <a:prstGeom prst="rect">
            <a:avLst/>
          </a:prstGeom>
          <a:noFill/>
          <a:ln>
            <a:noFill/>
          </a:ln>
        </p:spPr>
        <p:txBody>
          <a:bodyPr lIns="91425" tIns="91425" rIns="91425" bIns="91425" anchor="t" anchorCtr="0">
            <a:noAutofit/>
          </a:bodyPr>
          <a:lstStyle/>
          <a:p>
            <a:pPr lvl="0" algn="ctr" rtl="0">
              <a:spcBef>
                <a:spcPts val="0"/>
              </a:spcBef>
              <a:buNone/>
            </a:pPr>
            <a:r>
              <a:rPr lang="en" sz="4800">
                <a:solidFill>
                  <a:srgbClr val="4A86E8"/>
                </a:solidFill>
                <a:latin typeface="Oswald"/>
                <a:ea typeface="Oswald"/>
                <a:cs typeface="Oswald"/>
                <a:sym typeface="Oswald"/>
              </a:rPr>
              <a:t>Similarities? </a:t>
            </a:r>
          </a:p>
          <a:p>
            <a:pPr lvl="0" algn="ctr" rtl="0">
              <a:spcBef>
                <a:spcPts val="0"/>
              </a:spcBef>
              <a:buNone/>
            </a:pPr>
            <a:endParaRPr sz="4800">
              <a:solidFill>
                <a:srgbClr val="4A86E8"/>
              </a:solidFill>
              <a:latin typeface="Oswald"/>
              <a:ea typeface="Oswald"/>
              <a:cs typeface="Oswald"/>
              <a:sym typeface="Oswald"/>
            </a:endParaRPr>
          </a:p>
          <a:p>
            <a:pPr lvl="0" algn="ctr">
              <a:spcBef>
                <a:spcPts val="0"/>
              </a:spcBef>
              <a:buNone/>
            </a:pPr>
            <a:r>
              <a:rPr lang="en" sz="2400">
                <a:solidFill>
                  <a:srgbClr val="4A86E8"/>
                </a:solidFill>
                <a:latin typeface="Oswald"/>
                <a:ea typeface="Oswald"/>
                <a:cs typeface="Oswald"/>
                <a:sym typeface="Oswald"/>
              </a:rPr>
              <a:t>Being an Online Student VS Mountain Climbing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047750" y="100725"/>
            <a:ext cx="6996600" cy="715800"/>
          </a:xfrm>
          <a:prstGeom prst="rect">
            <a:avLst/>
          </a:prstGeom>
        </p:spPr>
        <p:txBody>
          <a:bodyPr lIns="91425" tIns="91425" rIns="91425" bIns="91425" anchor="b" anchorCtr="0">
            <a:noAutofit/>
          </a:bodyPr>
          <a:lstStyle/>
          <a:p>
            <a:pPr lvl="0" rtl="0">
              <a:spcBef>
                <a:spcPts val="0"/>
              </a:spcBef>
              <a:buNone/>
            </a:pPr>
            <a:r>
              <a:rPr lang="en" sz="2400"/>
              <a:t>Questions to Guide Our Talk:</a:t>
            </a:r>
          </a:p>
        </p:txBody>
      </p:sp>
      <p:sp>
        <p:nvSpPr>
          <p:cNvPr id="465" name="Shape 465"/>
          <p:cNvSpPr txBox="1"/>
          <p:nvPr/>
        </p:nvSpPr>
        <p:spPr>
          <a:xfrm>
            <a:off x="446850" y="687875"/>
            <a:ext cx="8198400" cy="2528100"/>
          </a:xfrm>
          <a:prstGeom prst="rect">
            <a:avLst/>
          </a:prstGeom>
          <a:noFill/>
          <a:ln>
            <a:noFill/>
          </a:ln>
        </p:spPr>
        <p:txBody>
          <a:bodyPr lIns="91425" tIns="91425" rIns="91425" bIns="91425" anchor="t" anchorCtr="0">
            <a:noAutofit/>
          </a:bodyPr>
          <a:lstStyle/>
          <a:p>
            <a:pPr lvl="0" rtl="0">
              <a:spcBef>
                <a:spcPts val="600"/>
              </a:spcBef>
              <a:buNone/>
            </a:pPr>
            <a:r>
              <a:rPr lang="en" sz="1600">
                <a:solidFill>
                  <a:srgbClr val="28324A"/>
                </a:solidFill>
                <a:latin typeface="Georgia"/>
                <a:ea typeface="Georgia"/>
                <a:cs typeface="Georgia"/>
                <a:sym typeface="Georgia"/>
              </a:rPr>
              <a:t> How much do you focus on the DESIGN part of being an Instructional Designer? </a:t>
            </a:r>
          </a:p>
          <a:p>
            <a:pPr lvl="0" rtl="0">
              <a:spcBef>
                <a:spcPts val="600"/>
              </a:spcBef>
              <a:buNone/>
            </a:pPr>
            <a:endParaRPr sz="1600">
              <a:solidFill>
                <a:srgbClr val="28324A"/>
              </a:solidFill>
              <a:latin typeface="Georgia"/>
              <a:ea typeface="Georgia"/>
              <a:cs typeface="Georgia"/>
              <a:sym typeface="Georgia"/>
            </a:endParaRPr>
          </a:p>
          <a:p>
            <a:pPr lvl="0" rtl="0">
              <a:spcBef>
                <a:spcPts val="600"/>
              </a:spcBef>
              <a:buNone/>
            </a:pPr>
            <a:r>
              <a:rPr lang="en" sz="1600">
                <a:solidFill>
                  <a:srgbClr val="28324A"/>
                </a:solidFill>
                <a:latin typeface="Georgia"/>
                <a:ea typeface="Georgia"/>
                <a:cs typeface="Georgia"/>
                <a:sym typeface="Georgia"/>
              </a:rPr>
              <a:t>How do some of the great artists’ designs compare to current online educational materials? </a:t>
            </a:r>
          </a:p>
          <a:p>
            <a:pPr lvl="0" rtl="0">
              <a:spcBef>
                <a:spcPts val="600"/>
              </a:spcBef>
              <a:buNone/>
            </a:pPr>
            <a:endParaRPr sz="1600">
              <a:solidFill>
                <a:srgbClr val="28324A"/>
              </a:solidFill>
              <a:latin typeface="Georgia"/>
              <a:ea typeface="Georgia"/>
              <a:cs typeface="Georgia"/>
              <a:sym typeface="Georgia"/>
            </a:endParaRPr>
          </a:p>
          <a:p>
            <a:pPr lvl="0" rtl="0">
              <a:spcBef>
                <a:spcPts val="600"/>
              </a:spcBef>
              <a:buNone/>
            </a:pPr>
            <a:r>
              <a:rPr lang="en" sz="1600">
                <a:solidFill>
                  <a:srgbClr val="28324A"/>
                </a:solidFill>
                <a:latin typeface="Georgia"/>
                <a:ea typeface="Georgia"/>
                <a:cs typeface="Georgia"/>
                <a:sym typeface="Georgia"/>
              </a:rPr>
              <a:t>Why does someone climb a mountain? </a:t>
            </a:r>
          </a:p>
          <a:p>
            <a:pPr lvl="0" rtl="0">
              <a:spcBef>
                <a:spcPts val="600"/>
              </a:spcBef>
              <a:buNone/>
            </a:pPr>
            <a:endParaRPr sz="1600">
              <a:solidFill>
                <a:srgbClr val="28324A"/>
              </a:solidFill>
              <a:latin typeface="Georgia"/>
              <a:ea typeface="Georgia"/>
              <a:cs typeface="Georgia"/>
              <a:sym typeface="Georgia"/>
            </a:endParaRPr>
          </a:p>
          <a:p>
            <a:pPr lvl="0" rtl="0">
              <a:spcBef>
                <a:spcPts val="600"/>
              </a:spcBef>
              <a:buNone/>
            </a:pPr>
            <a:r>
              <a:rPr lang="en" sz="1600">
                <a:solidFill>
                  <a:srgbClr val="28324A"/>
                </a:solidFill>
                <a:latin typeface="Georgia"/>
                <a:ea typeface="Georgia"/>
                <a:cs typeface="Georgia"/>
                <a:sym typeface="Georgia"/>
              </a:rPr>
              <a:t>What are 5 easy steps to improving your course design? </a:t>
            </a:r>
          </a:p>
          <a:p>
            <a:pPr lvl="0" rtl="0">
              <a:spcBef>
                <a:spcPts val="600"/>
              </a:spcBef>
              <a:buNone/>
            </a:pPr>
            <a:endParaRPr sz="1600">
              <a:solidFill>
                <a:srgbClr val="28324A"/>
              </a:solidFill>
              <a:latin typeface="Georgia"/>
              <a:ea typeface="Georgia"/>
              <a:cs typeface="Georgia"/>
              <a:sym typeface="Georgia"/>
            </a:endParaRPr>
          </a:p>
          <a:p>
            <a:pPr lvl="0" rtl="0">
              <a:spcBef>
                <a:spcPts val="600"/>
              </a:spcBef>
              <a:buNone/>
            </a:pPr>
            <a:r>
              <a:rPr lang="en" sz="1600">
                <a:solidFill>
                  <a:srgbClr val="28324A"/>
                </a:solidFill>
                <a:latin typeface="Georgia"/>
                <a:ea typeface="Georgia"/>
                <a:cs typeface="Georgia"/>
                <a:sym typeface="Georgia"/>
              </a:rPr>
              <a:t>How do OER materials change the equation? </a:t>
            </a:r>
          </a:p>
        </p:txBody>
      </p:sp>
      <p:pic>
        <p:nvPicPr>
          <p:cNvPr id="466" name="Shape 466" descr="crazyzombie.png"/>
          <p:cNvPicPr preferRelativeResize="0"/>
          <p:nvPr/>
        </p:nvPicPr>
        <p:blipFill>
          <a:blip r:embed="rId3">
            <a:alphaModFix/>
          </a:blip>
          <a:stretch>
            <a:fillRect/>
          </a:stretch>
        </p:blipFill>
        <p:spPr>
          <a:xfrm>
            <a:off x="5981862" y="1689525"/>
            <a:ext cx="2466975" cy="30861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pic>
        <p:nvPicPr>
          <p:cNvPr id="586" name="Shape 586"/>
          <p:cNvPicPr preferRelativeResize="0"/>
          <p:nvPr/>
        </p:nvPicPr>
        <p:blipFill>
          <a:blip r:embed="rId3"/>
          <a:stretch>
            <a:fillRect/>
          </a:stretch>
        </p:blipFill>
        <p:spPr>
          <a:xfrm>
            <a:off x="1784350" y="119354"/>
            <a:ext cx="5575300" cy="4076938"/>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pic>
        <p:nvPicPr>
          <p:cNvPr id="591" name="Shape 591" descr="CLIMB-MOUNTAINS.jpg"/>
          <p:cNvPicPr preferRelativeResize="0"/>
          <p:nvPr/>
        </p:nvPicPr>
        <p:blipFill rotWithShape="1">
          <a:blip r:embed="rId3">
            <a:alphaModFix/>
          </a:blip>
          <a:srcRect r="27546"/>
          <a:stretch/>
        </p:blipFill>
        <p:spPr>
          <a:xfrm>
            <a:off x="2739003" y="253325"/>
            <a:ext cx="3549950" cy="40420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Shape 596"/>
          <p:cNvSpPr txBox="1">
            <a:spLocks noGrp="1"/>
          </p:cNvSpPr>
          <p:nvPr>
            <p:ph type="ctrTitle"/>
          </p:nvPr>
        </p:nvSpPr>
        <p:spPr>
          <a:xfrm>
            <a:off x="2202125" y="5046350"/>
            <a:ext cx="5214600" cy="1264800"/>
          </a:xfrm>
          <a:prstGeom prst="rect">
            <a:avLst/>
          </a:prstGeom>
        </p:spPr>
        <p:txBody>
          <a:bodyPr lIns="91425" tIns="91425" rIns="91425" bIns="91425" anchor="b" anchorCtr="0">
            <a:noAutofit/>
          </a:bodyPr>
          <a:lstStyle/>
          <a:p>
            <a:pPr lvl="0" algn="l" rtl="0">
              <a:spcBef>
                <a:spcPts val="600"/>
              </a:spcBef>
              <a:buClr>
                <a:schemeClr val="dk1"/>
              </a:buClr>
              <a:buSzPct val="25000"/>
              <a:buFont typeface="Arial"/>
              <a:buNone/>
            </a:pPr>
            <a:r>
              <a:rPr lang="en" sz="4800" b="0">
                <a:solidFill>
                  <a:srgbClr val="28324A"/>
                </a:solidFill>
              </a:rPr>
              <a:t>What are 5 easy steps to improving your course design? </a:t>
            </a:r>
          </a:p>
          <a:p>
            <a:pPr lvl="0" algn="l" rtl="0">
              <a:spcBef>
                <a:spcPts val="600"/>
              </a:spcBef>
              <a:buNone/>
            </a:pPr>
            <a:r>
              <a:rPr lang="en" sz="4800" b="0">
                <a:solidFill>
                  <a:srgbClr val="28324A"/>
                </a:solidFill>
              </a:rPr>
              <a:t> </a:t>
            </a:r>
          </a:p>
          <a:p>
            <a:pPr lvl="0" rtl="0">
              <a:spcBef>
                <a:spcPts val="0"/>
              </a:spcBef>
              <a:buNone/>
            </a:pPr>
            <a:endParaRPr/>
          </a:p>
        </p:txBody>
      </p:sp>
      <p:sp>
        <p:nvSpPr>
          <p:cNvPr id="597" name="Shape 597"/>
          <p:cNvSpPr txBox="1"/>
          <p:nvPr/>
        </p:nvSpPr>
        <p:spPr>
          <a:xfrm>
            <a:off x="7416725" y="3661925"/>
            <a:ext cx="1760400" cy="1204800"/>
          </a:xfrm>
          <a:prstGeom prst="rect">
            <a:avLst/>
          </a:prstGeom>
          <a:noFill/>
          <a:ln>
            <a:noFill/>
          </a:ln>
        </p:spPr>
        <p:txBody>
          <a:bodyPr lIns="91425" tIns="91425" rIns="91425" bIns="91425" anchor="b" anchorCtr="0">
            <a:noAutofit/>
          </a:bodyPr>
          <a:lstStyle/>
          <a:p>
            <a:pPr lvl="0" algn="ctr" rtl="0">
              <a:spcBef>
                <a:spcPts val="0"/>
              </a:spcBef>
              <a:buNone/>
            </a:pPr>
            <a:r>
              <a:rPr lang="en" sz="12000" b="1">
                <a:solidFill>
                  <a:srgbClr val="3C78D8"/>
                </a:solidFill>
                <a:latin typeface="Oswald"/>
                <a:ea typeface="Oswald"/>
                <a:cs typeface="Oswald"/>
                <a:sym typeface="Oswald"/>
              </a:rPr>
              <a:t>4</a:t>
            </a:r>
          </a:p>
        </p:txBody>
      </p:sp>
      <p:sp>
        <p:nvSpPr>
          <p:cNvPr id="598" name="Shape 598"/>
          <p:cNvSpPr txBox="1"/>
          <p:nvPr/>
        </p:nvSpPr>
        <p:spPr>
          <a:xfrm>
            <a:off x="2907675" y="1442825"/>
            <a:ext cx="473700" cy="660900"/>
          </a:xfrm>
          <a:prstGeom prst="rect">
            <a:avLst/>
          </a:prstGeom>
          <a:noFill/>
          <a:ln>
            <a:noFill/>
          </a:ln>
        </p:spPr>
        <p:txBody>
          <a:bodyPr lIns="91425" tIns="91425" rIns="91425" bIns="91425" anchor="t" anchorCtr="0">
            <a:noAutofit/>
          </a:bodyPr>
          <a:lstStyle/>
          <a:p>
            <a:pPr lvl="0" rtl="0">
              <a:spcBef>
                <a:spcPts val="0"/>
              </a:spcBef>
              <a:buNone/>
            </a:pPr>
            <a:endParaRPr/>
          </a:p>
        </p:txBody>
      </p:sp>
      <p:pic>
        <p:nvPicPr>
          <p:cNvPr id="599" name="Shape 599" descr="emboar_and_seismitoad_by_marshtompkd-d4vcxqd.jpg"/>
          <p:cNvPicPr preferRelativeResize="0"/>
          <p:nvPr/>
        </p:nvPicPr>
        <p:blipFill>
          <a:blip r:embed="rId3">
            <a:alphaModFix/>
          </a:blip>
          <a:stretch>
            <a:fillRect/>
          </a:stretch>
        </p:blipFill>
        <p:spPr>
          <a:xfrm>
            <a:off x="3381369" y="374475"/>
            <a:ext cx="2189400" cy="161904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Shape 604"/>
          <p:cNvSpPr txBox="1">
            <a:spLocks noGrp="1"/>
          </p:cNvSpPr>
          <p:nvPr>
            <p:ph type="ctrTitle" idx="4294967295"/>
          </p:nvPr>
        </p:nvSpPr>
        <p:spPr>
          <a:xfrm>
            <a:off x="154200" y="2345350"/>
            <a:ext cx="8866200" cy="1159800"/>
          </a:xfrm>
          <a:prstGeom prst="rect">
            <a:avLst/>
          </a:prstGeom>
        </p:spPr>
        <p:txBody>
          <a:bodyPr lIns="91425" tIns="91425" rIns="91425" bIns="91425" anchor="b" anchorCtr="0">
            <a:noAutofit/>
          </a:bodyPr>
          <a:lstStyle/>
          <a:p>
            <a:pPr lvl="0" algn="ctr" rtl="0">
              <a:spcBef>
                <a:spcPts val="0"/>
              </a:spcBef>
              <a:buNone/>
            </a:pPr>
            <a:r>
              <a:rPr lang="en" sz="9000"/>
              <a:t>Be Click Conscious</a:t>
            </a:r>
          </a:p>
        </p:txBody>
      </p:sp>
      <p:sp>
        <p:nvSpPr>
          <p:cNvPr id="605" name="Shape 605"/>
          <p:cNvSpPr txBox="1">
            <a:spLocks noGrp="1"/>
          </p:cNvSpPr>
          <p:nvPr>
            <p:ph type="subTitle" idx="4294967295"/>
          </p:nvPr>
        </p:nvSpPr>
        <p:spPr>
          <a:xfrm>
            <a:off x="319400" y="3282150"/>
            <a:ext cx="8579700" cy="685500"/>
          </a:xfrm>
          <a:prstGeom prst="rect">
            <a:avLst/>
          </a:prstGeom>
        </p:spPr>
        <p:txBody>
          <a:bodyPr lIns="91425" tIns="91425" rIns="91425" bIns="91425" anchor="t" anchorCtr="0">
            <a:noAutofit/>
          </a:bodyPr>
          <a:lstStyle/>
          <a:p>
            <a:pPr lvl="0" algn="ctr" rtl="0">
              <a:spcBef>
                <a:spcPts val="0"/>
              </a:spcBef>
              <a:buNone/>
            </a:pPr>
            <a:r>
              <a:rPr lang="en" sz="1800"/>
              <a:t>Focus on having the least number of clicks so that you don’t lose the underachiever. </a:t>
            </a:r>
          </a:p>
        </p:txBody>
      </p:sp>
      <p:grpSp>
        <p:nvGrpSpPr>
          <p:cNvPr id="606" name="Shape 606"/>
          <p:cNvGrpSpPr/>
          <p:nvPr/>
        </p:nvGrpSpPr>
        <p:grpSpPr>
          <a:xfrm>
            <a:off x="4146169" y="640687"/>
            <a:ext cx="1166507" cy="1166538"/>
            <a:chOff x="6654650" y="3665275"/>
            <a:chExt cx="409100" cy="409125"/>
          </a:xfrm>
        </p:grpSpPr>
        <p:sp>
          <p:nvSpPr>
            <p:cNvPr id="607" name="Shape 607"/>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00CEF6"/>
            </a:solidFill>
            <a:ln>
              <a:noFill/>
            </a:ln>
          </p:spPr>
          <p:txBody>
            <a:bodyPr lIns="91425" tIns="91425" rIns="91425" bIns="91425" anchor="ctr" anchorCtr="0">
              <a:noAutofit/>
            </a:bodyPr>
            <a:lstStyle/>
            <a:p>
              <a:pPr lvl="0">
                <a:spcBef>
                  <a:spcPts val="0"/>
                </a:spcBef>
                <a:buNone/>
              </a:pPr>
              <a:endParaRPr/>
            </a:p>
          </p:txBody>
        </p:sp>
        <p:sp>
          <p:nvSpPr>
            <p:cNvPr id="608" name="Shape 608"/>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00CEF6"/>
            </a:solidFill>
            <a:ln>
              <a:noFill/>
            </a:ln>
          </p:spPr>
          <p:txBody>
            <a:bodyPr lIns="91425" tIns="91425" rIns="91425" bIns="91425" anchor="ctr" anchorCtr="0">
              <a:noAutofit/>
            </a:bodyPr>
            <a:lstStyle/>
            <a:p>
              <a:pPr lvl="0">
                <a:spcBef>
                  <a:spcPts val="0"/>
                </a:spcBef>
                <a:buNone/>
              </a:pPr>
              <a:endParaRPr/>
            </a:p>
          </p:txBody>
        </p:sp>
      </p:grpSp>
      <p:grpSp>
        <p:nvGrpSpPr>
          <p:cNvPr id="609" name="Shape 609"/>
          <p:cNvGrpSpPr/>
          <p:nvPr/>
        </p:nvGrpSpPr>
        <p:grpSpPr>
          <a:xfrm rot="1940693">
            <a:off x="3340903" y="1116018"/>
            <a:ext cx="587625" cy="587659"/>
            <a:chOff x="570875" y="4322250"/>
            <a:chExt cx="443300" cy="443325"/>
          </a:xfrm>
        </p:grpSpPr>
        <p:sp>
          <p:nvSpPr>
            <p:cNvPr id="610" name="Shape 610"/>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11" name="Shape 611"/>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12" name="Shape 612"/>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3C78D8"/>
            </a:solidFill>
            <a:ln>
              <a:noFill/>
            </a:ln>
          </p:spPr>
          <p:txBody>
            <a:bodyPr lIns="91425" tIns="91425" rIns="91425" bIns="91425" anchor="ctr" anchorCtr="0">
              <a:noAutofit/>
            </a:bodyPr>
            <a:lstStyle/>
            <a:p>
              <a:pPr lvl="0">
                <a:spcBef>
                  <a:spcPts val="0"/>
                </a:spcBef>
                <a:buNone/>
              </a:pPr>
              <a:endParaRPr/>
            </a:p>
          </p:txBody>
        </p:sp>
        <p:sp>
          <p:nvSpPr>
            <p:cNvPr id="613" name="Shape 613"/>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3C78D8"/>
            </a:solidFill>
            <a:ln>
              <a:noFill/>
            </a:ln>
          </p:spPr>
          <p:txBody>
            <a:bodyPr lIns="91425" tIns="91425" rIns="91425" bIns="91425" anchor="ctr" anchorCtr="0">
              <a:noAutofit/>
            </a:bodyPr>
            <a:lstStyle/>
            <a:p>
              <a:pPr lvl="0">
                <a:spcBef>
                  <a:spcPts val="0"/>
                </a:spcBef>
                <a:buNone/>
              </a:pPr>
              <a:endParaRPr/>
            </a:p>
          </p:txBody>
        </p:sp>
      </p:grpSp>
      <p:sp>
        <p:nvSpPr>
          <p:cNvPr id="614" name="Shape 614"/>
          <p:cNvSpPr/>
          <p:nvPr/>
        </p:nvSpPr>
        <p:spPr>
          <a:xfrm>
            <a:off x="3829676" y="640707"/>
            <a:ext cx="316509" cy="302214"/>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AFF000"/>
          </a:solidFill>
          <a:ln>
            <a:noFill/>
          </a:ln>
        </p:spPr>
        <p:txBody>
          <a:bodyPr lIns="91425" tIns="91425" rIns="91425" bIns="91425" anchor="ctr" anchorCtr="0">
            <a:noAutofit/>
          </a:bodyPr>
          <a:lstStyle/>
          <a:p>
            <a:pPr lvl="0">
              <a:spcBef>
                <a:spcPts val="0"/>
              </a:spcBef>
              <a:buNone/>
            </a:pPr>
            <a:endParaRPr/>
          </a:p>
        </p:txBody>
      </p:sp>
      <p:sp>
        <p:nvSpPr>
          <p:cNvPr id="615" name="Shape 615"/>
          <p:cNvSpPr/>
          <p:nvPr/>
        </p:nvSpPr>
        <p:spPr>
          <a:xfrm rot="1793658">
            <a:off x="5318500" y="1302383"/>
            <a:ext cx="225077" cy="21492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AFF000"/>
          </a:solidFill>
          <a:ln>
            <a:noFill/>
          </a:ln>
        </p:spPr>
        <p:txBody>
          <a:bodyPr lIns="91425" tIns="91425" rIns="91425" bIns="91425" anchor="ctr" anchorCtr="0">
            <a:noAutofit/>
          </a:bodyPr>
          <a:lstStyle/>
          <a:p>
            <a:pPr lvl="0">
              <a:spcBef>
                <a:spcPts val="0"/>
              </a:spcBef>
              <a:buNone/>
            </a:pPr>
            <a:endParaRPr/>
          </a:p>
        </p:txBody>
      </p:sp>
      <p:sp>
        <p:nvSpPr>
          <p:cNvPr id="616" name="Shape 616"/>
          <p:cNvSpPr txBox="1"/>
          <p:nvPr/>
        </p:nvSpPr>
        <p:spPr>
          <a:xfrm>
            <a:off x="6487200" y="341450"/>
            <a:ext cx="2213700" cy="715800"/>
          </a:xfrm>
          <a:prstGeom prst="rect">
            <a:avLst/>
          </a:prstGeom>
          <a:noFill/>
          <a:ln>
            <a:noFill/>
          </a:ln>
        </p:spPr>
        <p:txBody>
          <a:bodyPr lIns="91425" tIns="91425" rIns="91425" bIns="91425" anchor="t" anchorCtr="0">
            <a:noAutofit/>
          </a:bodyPr>
          <a:lstStyle/>
          <a:p>
            <a:pPr lvl="0" algn="r">
              <a:spcBef>
                <a:spcPts val="0"/>
              </a:spcBef>
              <a:buNone/>
            </a:pPr>
            <a:r>
              <a:rPr lang="en" sz="2400">
                <a:solidFill>
                  <a:srgbClr val="FF0000"/>
                </a:solidFill>
                <a:latin typeface="Oswald"/>
                <a:ea typeface="Oswald"/>
                <a:cs typeface="Oswald"/>
                <a:sym typeface="Oswald"/>
              </a:rPr>
              <a:t>Step 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sp>
        <p:nvSpPr>
          <p:cNvPr id="621" name="Shape 621"/>
          <p:cNvSpPr txBox="1">
            <a:spLocks noGrp="1"/>
          </p:cNvSpPr>
          <p:nvPr>
            <p:ph type="ctrTitle" idx="4294967295"/>
          </p:nvPr>
        </p:nvSpPr>
        <p:spPr>
          <a:xfrm>
            <a:off x="138900" y="2499550"/>
            <a:ext cx="8866200" cy="1159800"/>
          </a:xfrm>
          <a:prstGeom prst="rect">
            <a:avLst/>
          </a:prstGeom>
        </p:spPr>
        <p:txBody>
          <a:bodyPr lIns="91425" tIns="91425" rIns="91425" bIns="91425" anchor="b" anchorCtr="0">
            <a:noAutofit/>
          </a:bodyPr>
          <a:lstStyle/>
          <a:p>
            <a:pPr lvl="0" algn="ctr" rtl="0">
              <a:spcBef>
                <a:spcPts val="0"/>
              </a:spcBef>
              <a:buNone/>
            </a:pPr>
            <a:r>
              <a:rPr lang="en" sz="7200"/>
              <a:t>Example Images or Quotes</a:t>
            </a:r>
          </a:p>
        </p:txBody>
      </p:sp>
      <p:grpSp>
        <p:nvGrpSpPr>
          <p:cNvPr id="622" name="Shape 622"/>
          <p:cNvGrpSpPr/>
          <p:nvPr/>
        </p:nvGrpSpPr>
        <p:grpSpPr>
          <a:xfrm>
            <a:off x="3584470" y="182187"/>
            <a:ext cx="1166507" cy="1166538"/>
            <a:chOff x="6654650" y="3665275"/>
            <a:chExt cx="409100" cy="409125"/>
          </a:xfrm>
        </p:grpSpPr>
        <p:sp>
          <p:nvSpPr>
            <p:cNvPr id="623" name="Shape 623"/>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999999"/>
            </a:solidFill>
            <a:ln>
              <a:noFill/>
            </a:ln>
          </p:spPr>
          <p:txBody>
            <a:bodyPr lIns="91425" tIns="91425" rIns="91425" bIns="91425" anchor="ctr" anchorCtr="0">
              <a:noAutofit/>
            </a:bodyPr>
            <a:lstStyle/>
            <a:p>
              <a:pPr lvl="0">
                <a:spcBef>
                  <a:spcPts val="0"/>
                </a:spcBef>
                <a:buNone/>
              </a:pPr>
              <a:endParaRPr/>
            </a:p>
          </p:txBody>
        </p:sp>
        <p:sp>
          <p:nvSpPr>
            <p:cNvPr id="624" name="Shape 624"/>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999999"/>
            </a:solidFill>
            <a:ln>
              <a:noFill/>
            </a:ln>
          </p:spPr>
          <p:txBody>
            <a:bodyPr lIns="91425" tIns="91425" rIns="91425" bIns="91425" anchor="ctr" anchorCtr="0">
              <a:noAutofit/>
            </a:bodyPr>
            <a:lstStyle/>
            <a:p>
              <a:pPr lvl="0">
                <a:spcBef>
                  <a:spcPts val="0"/>
                </a:spcBef>
                <a:buNone/>
              </a:pPr>
              <a:endParaRPr/>
            </a:p>
          </p:txBody>
        </p:sp>
      </p:grpSp>
      <p:grpSp>
        <p:nvGrpSpPr>
          <p:cNvPr id="625" name="Shape 625"/>
          <p:cNvGrpSpPr/>
          <p:nvPr/>
        </p:nvGrpSpPr>
        <p:grpSpPr>
          <a:xfrm rot="1940667">
            <a:off x="364879" y="2847263"/>
            <a:ext cx="1624608" cy="1119701"/>
            <a:chOff x="570875" y="4322250"/>
            <a:chExt cx="443300" cy="443325"/>
          </a:xfrm>
        </p:grpSpPr>
        <p:sp>
          <p:nvSpPr>
            <p:cNvPr id="626" name="Shape 626"/>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27" name="Shape 627"/>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28" name="Shape 628"/>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29" name="Shape 629"/>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grpSp>
      <p:sp>
        <p:nvSpPr>
          <p:cNvPr id="630" name="Shape 630"/>
          <p:cNvSpPr/>
          <p:nvPr/>
        </p:nvSpPr>
        <p:spPr>
          <a:xfrm>
            <a:off x="5680023" y="398069"/>
            <a:ext cx="641992" cy="734784"/>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31" name="Shape 631"/>
          <p:cNvSpPr/>
          <p:nvPr/>
        </p:nvSpPr>
        <p:spPr>
          <a:xfrm rot="1793871">
            <a:off x="1921865" y="455049"/>
            <a:ext cx="488996" cy="444580"/>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32" name="Shape 632"/>
          <p:cNvSpPr txBox="1"/>
          <p:nvPr/>
        </p:nvSpPr>
        <p:spPr>
          <a:xfrm>
            <a:off x="7500475" y="271900"/>
            <a:ext cx="1277700" cy="550800"/>
          </a:xfrm>
          <a:prstGeom prst="rect">
            <a:avLst/>
          </a:prstGeom>
          <a:noFill/>
          <a:ln>
            <a:noFill/>
          </a:ln>
        </p:spPr>
        <p:txBody>
          <a:bodyPr lIns="91425" tIns="91425" rIns="91425" bIns="91425" anchor="t" anchorCtr="0">
            <a:noAutofit/>
          </a:bodyPr>
          <a:lstStyle/>
          <a:p>
            <a:pPr lvl="0" algn="r" rtl="0">
              <a:spcBef>
                <a:spcPts val="0"/>
              </a:spcBef>
              <a:buClr>
                <a:schemeClr val="dk1"/>
              </a:buClr>
              <a:buSzPct val="45833"/>
              <a:buFont typeface="Arial"/>
              <a:buNone/>
            </a:pPr>
            <a:r>
              <a:rPr lang="en" sz="2400">
                <a:solidFill>
                  <a:srgbClr val="FF0000"/>
                </a:solidFill>
                <a:latin typeface="Oswald"/>
                <a:ea typeface="Oswald"/>
                <a:cs typeface="Oswald"/>
                <a:sym typeface="Oswald"/>
              </a:rPr>
              <a:t>Step 2</a:t>
            </a:r>
          </a:p>
          <a:p>
            <a:pPr lvl="0">
              <a:spcBef>
                <a:spcPts val="0"/>
              </a:spcBef>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Shape 637"/>
          <p:cNvSpPr txBox="1">
            <a:spLocks noGrp="1"/>
          </p:cNvSpPr>
          <p:nvPr>
            <p:ph type="ctrTitle" idx="4294967295"/>
          </p:nvPr>
        </p:nvSpPr>
        <p:spPr>
          <a:xfrm>
            <a:off x="205000" y="1991850"/>
            <a:ext cx="8866200" cy="1159800"/>
          </a:xfrm>
          <a:prstGeom prst="rect">
            <a:avLst/>
          </a:prstGeom>
        </p:spPr>
        <p:txBody>
          <a:bodyPr lIns="91425" tIns="91425" rIns="91425" bIns="91425" anchor="b" anchorCtr="0">
            <a:noAutofit/>
          </a:bodyPr>
          <a:lstStyle/>
          <a:p>
            <a:pPr lvl="0" algn="ctr" rtl="0">
              <a:spcBef>
                <a:spcPts val="0"/>
              </a:spcBef>
              <a:buNone/>
            </a:pPr>
            <a:r>
              <a:rPr lang="en" sz="7200"/>
              <a:t>Style Guide</a:t>
            </a:r>
          </a:p>
        </p:txBody>
      </p:sp>
      <p:grpSp>
        <p:nvGrpSpPr>
          <p:cNvPr id="638" name="Shape 638"/>
          <p:cNvGrpSpPr/>
          <p:nvPr/>
        </p:nvGrpSpPr>
        <p:grpSpPr>
          <a:xfrm>
            <a:off x="204991" y="1327213"/>
            <a:ext cx="2312069" cy="2312047"/>
            <a:chOff x="6654650" y="3665275"/>
            <a:chExt cx="409100" cy="409125"/>
          </a:xfrm>
        </p:grpSpPr>
        <p:sp>
          <p:nvSpPr>
            <p:cNvPr id="639" name="Shape 63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000000"/>
            </a:solidFill>
            <a:ln>
              <a:noFill/>
            </a:ln>
          </p:spPr>
          <p:txBody>
            <a:bodyPr lIns="91425" tIns="91425" rIns="91425" bIns="91425" anchor="ctr" anchorCtr="0">
              <a:noAutofit/>
            </a:bodyPr>
            <a:lstStyle/>
            <a:p>
              <a:pPr lvl="0">
                <a:spcBef>
                  <a:spcPts val="0"/>
                </a:spcBef>
                <a:buNone/>
              </a:pPr>
              <a:endParaRPr/>
            </a:p>
          </p:txBody>
        </p:sp>
        <p:sp>
          <p:nvSpPr>
            <p:cNvPr id="640" name="Shape 64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000000"/>
            </a:solidFill>
            <a:ln>
              <a:noFill/>
            </a:ln>
          </p:spPr>
          <p:txBody>
            <a:bodyPr lIns="91425" tIns="91425" rIns="91425" bIns="91425" anchor="ctr" anchorCtr="0">
              <a:noAutofit/>
            </a:bodyPr>
            <a:lstStyle/>
            <a:p>
              <a:pPr lvl="0">
                <a:spcBef>
                  <a:spcPts val="0"/>
                </a:spcBef>
                <a:buNone/>
              </a:pPr>
              <a:endParaRPr/>
            </a:p>
          </p:txBody>
        </p:sp>
      </p:grpSp>
      <p:grpSp>
        <p:nvGrpSpPr>
          <p:cNvPr id="641" name="Shape 641"/>
          <p:cNvGrpSpPr/>
          <p:nvPr/>
        </p:nvGrpSpPr>
        <p:grpSpPr>
          <a:xfrm rot="1940693">
            <a:off x="4542515" y="442680"/>
            <a:ext cx="587625" cy="587659"/>
            <a:chOff x="570875" y="4322250"/>
            <a:chExt cx="443300" cy="443325"/>
          </a:xfrm>
        </p:grpSpPr>
        <p:sp>
          <p:nvSpPr>
            <p:cNvPr id="642" name="Shape 64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43" name="Shape 64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44" name="Shape 64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sp>
          <p:nvSpPr>
            <p:cNvPr id="645" name="Shape 64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FF0000"/>
            </a:solidFill>
            <a:ln>
              <a:noFill/>
            </a:ln>
          </p:spPr>
          <p:txBody>
            <a:bodyPr lIns="91425" tIns="91425" rIns="91425" bIns="91425" anchor="ctr" anchorCtr="0">
              <a:noAutofit/>
            </a:bodyPr>
            <a:lstStyle/>
            <a:p>
              <a:pPr lvl="0">
                <a:spcBef>
                  <a:spcPts val="0"/>
                </a:spcBef>
                <a:buNone/>
              </a:pPr>
              <a:endParaRPr/>
            </a:p>
          </p:txBody>
        </p:sp>
      </p:grpSp>
      <p:sp>
        <p:nvSpPr>
          <p:cNvPr id="646" name="Shape 646"/>
          <p:cNvSpPr/>
          <p:nvPr/>
        </p:nvSpPr>
        <p:spPr>
          <a:xfrm>
            <a:off x="6671248" y="977119"/>
            <a:ext cx="641992" cy="734784"/>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47" name="Shape 647"/>
          <p:cNvSpPr/>
          <p:nvPr/>
        </p:nvSpPr>
        <p:spPr>
          <a:xfrm rot="1793871">
            <a:off x="2913140" y="1122224"/>
            <a:ext cx="488996" cy="444580"/>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48" name="Shape 648"/>
          <p:cNvSpPr txBox="1"/>
          <p:nvPr/>
        </p:nvSpPr>
        <p:spPr>
          <a:xfrm>
            <a:off x="7500475" y="271900"/>
            <a:ext cx="1277700" cy="550800"/>
          </a:xfrm>
          <a:prstGeom prst="rect">
            <a:avLst/>
          </a:prstGeom>
          <a:noFill/>
          <a:ln>
            <a:noFill/>
          </a:ln>
        </p:spPr>
        <p:txBody>
          <a:bodyPr lIns="91425" tIns="91425" rIns="91425" bIns="91425" anchor="t" anchorCtr="0">
            <a:noAutofit/>
          </a:bodyPr>
          <a:lstStyle/>
          <a:p>
            <a:pPr lvl="0" algn="r" rtl="0">
              <a:spcBef>
                <a:spcPts val="0"/>
              </a:spcBef>
              <a:buNone/>
            </a:pPr>
            <a:r>
              <a:rPr lang="en" sz="2400">
                <a:solidFill>
                  <a:srgbClr val="FF0000"/>
                </a:solidFill>
                <a:latin typeface="Oswald"/>
                <a:ea typeface="Oswald"/>
                <a:cs typeface="Oswald"/>
                <a:sym typeface="Oswald"/>
              </a:rPr>
              <a:t>Step 3</a:t>
            </a:r>
          </a:p>
          <a:p>
            <a:pPr lvl="0" rtl="0">
              <a:spcBef>
                <a:spcPts val="0"/>
              </a:spcBef>
              <a:buNone/>
            </a:pPr>
            <a:endParaRPr/>
          </a:p>
        </p:txBody>
      </p:sp>
      <p:sp>
        <p:nvSpPr>
          <p:cNvPr id="649" name="Shape 649"/>
          <p:cNvSpPr txBox="1"/>
          <p:nvPr/>
        </p:nvSpPr>
        <p:spPr>
          <a:xfrm>
            <a:off x="2180750" y="3249100"/>
            <a:ext cx="5573100" cy="1002300"/>
          </a:xfrm>
          <a:prstGeom prst="rect">
            <a:avLst/>
          </a:prstGeom>
          <a:noFill/>
          <a:ln>
            <a:noFill/>
          </a:ln>
        </p:spPr>
        <p:txBody>
          <a:bodyPr lIns="91425" tIns="91425" rIns="91425" bIns="91425" anchor="t" anchorCtr="0">
            <a:noAutofit/>
          </a:bodyPr>
          <a:lstStyle/>
          <a:p>
            <a:pPr lvl="0" algn="ctr" rtl="0">
              <a:spcBef>
                <a:spcPts val="600"/>
              </a:spcBef>
              <a:buClr>
                <a:schemeClr val="dk1"/>
              </a:buClr>
              <a:buSzPct val="61111"/>
              <a:buFont typeface="Arial"/>
              <a:buNone/>
            </a:pPr>
            <a:r>
              <a:rPr lang="en" sz="1800">
                <a:solidFill>
                  <a:srgbClr val="28324A"/>
                </a:solidFill>
                <a:latin typeface="Georgia"/>
                <a:ea typeface="Georgia"/>
                <a:cs typeface="Georgia"/>
                <a:sym typeface="Georgia"/>
              </a:rPr>
              <a:t>Having a school-wide style guide is essential, but if it is not available then create one for yourself.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Shape 654"/>
          <p:cNvSpPr txBox="1">
            <a:spLocks noGrp="1"/>
          </p:cNvSpPr>
          <p:nvPr>
            <p:ph type="ctrTitle" idx="4294967295"/>
          </p:nvPr>
        </p:nvSpPr>
        <p:spPr>
          <a:xfrm>
            <a:off x="-156300" y="1991850"/>
            <a:ext cx="9456600" cy="1159800"/>
          </a:xfrm>
          <a:prstGeom prst="rect">
            <a:avLst/>
          </a:prstGeom>
        </p:spPr>
        <p:txBody>
          <a:bodyPr lIns="91425" tIns="91425" rIns="91425" bIns="91425" anchor="b" anchorCtr="0">
            <a:noAutofit/>
          </a:bodyPr>
          <a:lstStyle/>
          <a:p>
            <a:pPr lvl="0" algn="ctr" rtl="0">
              <a:spcBef>
                <a:spcPts val="0"/>
              </a:spcBef>
              <a:buNone/>
            </a:pPr>
            <a:r>
              <a:rPr lang="en" sz="7000"/>
              <a:t>The Teacher's Personality Should Come Through</a:t>
            </a:r>
          </a:p>
        </p:txBody>
      </p:sp>
      <p:grpSp>
        <p:nvGrpSpPr>
          <p:cNvPr id="655" name="Shape 655"/>
          <p:cNvGrpSpPr/>
          <p:nvPr/>
        </p:nvGrpSpPr>
        <p:grpSpPr>
          <a:xfrm>
            <a:off x="7279004" y="2927784"/>
            <a:ext cx="1720633" cy="1688990"/>
            <a:chOff x="6654650" y="3665275"/>
            <a:chExt cx="409100" cy="409125"/>
          </a:xfrm>
        </p:grpSpPr>
        <p:sp>
          <p:nvSpPr>
            <p:cNvPr id="656" name="Shape 656"/>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9900FF"/>
            </a:solidFill>
            <a:ln>
              <a:noFill/>
            </a:ln>
          </p:spPr>
          <p:txBody>
            <a:bodyPr lIns="91425" tIns="91425" rIns="91425" bIns="91425" anchor="ctr" anchorCtr="0">
              <a:noAutofit/>
            </a:bodyPr>
            <a:lstStyle/>
            <a:p>
              <a:pPr lvl="0">
                <a:spcBef>
                  <a:spcPts val="0"/>
                </a:spcBef>
                <a:buNone/>
              </a:pPr>
              <a:endParaRPr/>
            </a:p>
          </p:txBody>
        </p:sp>
        <p:sp>
          <p:nvSpPr>
            <p:cNvPr id="657" name="Shape 657"/>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9900FF"/>
            </a:solidFill>
            <a:ln>
              <a:noFill/>
            </a:ln>
          </p:spPr>
          <p:txBody>
            <a:bodyPr lIns="91425" tIns="91425" rIns="91425" bIns="91425" anchor="ctr" anchorCtr="0">
              <a:noAutofit/>
            </a:bodyPr>
            <a:lstStyle/>
            <a:p>
              <a:pPr lvl="0">
                <a:spcBef>
                  <a:spcPts val="0"/>
                </a:spcBef>
                <a:buNone/>
              </a:pPr>
              <a:endParaRPr/>
            </a:p>
          </p:txBody>
        </p:sp>
      </p:grpSp>
      <p:grpSp>
        <p:nvGrpSpPr>
          <p:cNvPr id="658" name="Shape 658"/>
          <p:cNvGrpSpPr/>
          <p:nvPr/>
        </p:nvGrpSpPr>
        <p:grpSpPr>
          <a:xfrm rot="1940693">
            <a:off x="1800065" y="158555"/>
            <a:ext cx="587625" cy="587659"/>
            <a:chOff x="570875" y="4322250"/>
            <a:chExt cx="443300" cy="443325"/>
          </a:xfrm>
        </p:grpSpPr>
        <p:sp>
          <p:nvSpPr>
            <p:cNvPr id="659" name="Shape 659"/>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FF00"/>
            </a:solidFill>
            <a:ln>
              <a:noFill/>
            </a:ln>
          </p:spPr>
          <p:txBody>
            <a:bodyPr lIns="91425" tIns="91425" rIns="91425" bIns="91425" anchor="ctr" anchorCtr="0">
              <a:noAutofit/>
            </a:bodyPr>
            <a:lstStyle/>
            <a:p>
              <a:pPr lvl="0">
                <a:spcBef>
                  <a:spcPts val="0"/>
                </a:spcBef>
                <a:buNone/>
              </a:pPr>
              <a:endParaRPr/>
            </a:p>
          </p:txBody>
        </p:sp>
        <p:sp>
          <p:nvSpPr>
            <p:cNvPr id="660" name="Shape 660"/>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00FF00"/>
            </a:solidFill>
            <a:ln>
              <a:noFill/>
            </a:ln>
          </p:spPr>
          <p:txBody>
            <a:bodyPr lIns="91425" tIns="91425" rIns="91425" bIns="91425" anchor="ctr" anchorCtr="0">
              <a:noAutofit/>
            </a:bodyPr>
            <a:lstStyle/>
            <a:p>
              <a:pPr lvl="0">
                <a:spcBef>
                  <a:spcPts val="0"/>
                </a:spcBef>
                <a:buNone/>
              </a:pPr>
              <a:endParaRPr/>
            </a:p>
          </p:txBody>
        </p:sp>
        <p:sp>
          <p:nvSpPr>
            <p:cNvPr id="661" name="Shape 661"/>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00FF00"/>
            </a:solidFill>
            <a:ln>
              <a:noFill/>
            </a:ln>
          </p:spPr>
          <p:txBody>
            <a:bodyPr lIns="91425" tIns="91425" rIns="91425" bIns="91425" anchor="ctr" anchorCtr="0">
              <a:noAutofit/>
            </a:bodyPr>
            <a:lstStyle/>
            <a:p>
              <a:pPr lvl="0">
                <a:spcBef>
                  <a:spcPts val="0"/>
                </a:spcBef>
                <a:buNone/>
              </a:pPr>
              <a:endParaRPr/>
            </a:p>
          </p:txBody>
        </p:sp>
        <p:sp>
          <p:nvSpPr>
            <p:cNvPr id="662" name="Shape 662"/>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00FF00"/>
            </a:solidFill>
            <a:ln>
              <a:noFill/>
            </a:ln>
          </p:spPr>
          <p:txBody>
            <a:bodyPr lIns="91425" tIns="91425" rIns="91425" bIns="91425" anchor="ctr" anchorCtr="0">
              <a:noAutofit/>
            </a:bodyPr>
            <a:lstStyle/>
            <a:p>
              <a:pPr lvl="0">
                <a:spcBef>
                  <a:spcPts val="0"/>
                </a:spcBef>
                <a:buNone/>
              </a:pPr>
              <a:endParaRPr/>
            </a:p>
          </p:txBody>
        </p:sp>
      </p:grpSp>
      <p:sp>
        <p:nvSpPr>
          <p:cNvPr id="663" name="Shape 663"/>
          <p:cNvSpPr/>
          <p:nvPr/>
        </p:nvSpPr>
        <p:spPr>
          <a:xfrm>
            <a:off x="3433173" y="84994"/>
            <a:ext cx="641992" cy="734784"/>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64" name="Shape 664"/>
          <p:cNvSpPr/>
          <p:nvPr/>
        </p:nvSpPr>
        <p:spPr>
          <a:xfrm rot="1793871">
            <a:off x="283290" y="230099"/>
            <a:ext cx="488996" cy="444580"/>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65" name="Shape 665"/>
          <p:cNvSpPr txBox="1"/>
          <p:nvPr/>
        </p:nvSpPr>
        <p:spPr>
          <a:xfrm>
            <a:off x="7500475" y="271900"/>
            <a:ext cx="1277700" cy="550800"/>
          </a:xfrm>
          <a:prstGeom prst="rect">
            <a:avLst/>
          </a:prstGeom>
          <a:noFill/>
          <a:ln>
            <a:noFill/>
          </a:ln>
        </p:spPr>
        <p:txBody>
          <a:bodyPr lIns="91425" tIns="91425" rIns="91425" bIns="91425" anchor="t" anchorCtr="0">
            <a:noAutofit/>
          </a:bodyPr>
          <a:lstStyle/>
          <a:p>
            <a:pPr lvl="0" algn="r" rtl="0">
              <a:spcBef>
                <a:spcPts val="0"/>
              </a:spcBef>
              <a:buNone/>
            </a:pPr>
            <a:r>
              <a:rPr lang="en" sz="2400">
                <a:solidFill>
                  <a:srgbClr val="FF0000"/>
                </a:solidFill>
                <a:latin typeface="Oswald"/>
                <a:ea typeface="Oswald"/>
                <a:cs typeface="Oswald"/>
                <a:sym typeface="Oswald"/>
              </a:rPr>
              <a:t>Step 4</a:t>
            </a:r>
          </a:p>
          <a:p>
            <a:pPr lvl="0" rtl="0">
              <a:spcBef>
                <a:spcPts val="0"/>
              </a:spcBef>
              <a:buNone/>
            </a:pPr>
            <a:endParaRPr/>
          </a:p>
        </p:txBody>
      </p:sp>
      <p:sp>
        <p:nvSpPr>
          <p:cNvPr id="666" name="Shape 666"/>
          <p:cNvSpPr txBox="1"/>
          <p:nvPr/>
        </p:nvSpPr>
        <p:spPr>
          <a:xfrm>
            <a:off x="624200" y="3271125"/>
            <a:ext cx="6104100" cy="1002300"/>
          </a:xfrm>
          <a:prstGeom prst="rect">
            <a:avLst/>
          </a:prstGeom>
          <a:noFill/>
          <a:ln>
            <a:noFill/>
          </a:ln>
        </p:spPr>
        <p:txBody>
          <a:bodyPr lIns="91425" tIns="91425" rIns="91425" bIns="91425" anchor="t" anchorCtr="0">
            <a:noAutofit/>
          </a:bodyPr>
          <a:lstStyle/>
          <a:p>
            <a:pPr lvl="0" algn="ctr" rtl="0">
              <a:spcBef>
                <a:spcPts val="600"/>
              </a:spcBef>
              <a:buNone/>
            </a:pPr>
            <a:r>
              <a:rPr lang="en" sz="1800">
                <a:solidFill>
                  <a:srgbClr val="28324A"/>
                </a:solidFill>
                <a:latin typeface="Georgia"/>
                <a:ea typeface="Georgia"/>
                <a:cs typeface="Georgia"/>
                <a:sym typeface="Georgia"/>
              </a:rPr>
              <a:t>What is unique about you that your students could love?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Shape 671"/>
          <p:cNvSpPr txBox="1">
            <a:spLocks noGrp="1"/>
          </p:cNvSpPr>
          <p:nvPr>
            <p:ph type="ctrTitle" idx="4294967295"/>
          </p:nvPr>
        </p:nvSpPr>
        <p:spPr>
          <a:xfrm>
            <a:off x="-156300" y="1704112"/>
            <a:ext cx="9456600" cy="1159800"/>
          </a:xfrm>
          <a:prstGeom prst="rect">
            <a:avLst/>
          </a:prstGeom>
        </p:spPr>
        <p:txBody>
          <a:bodyPr lIns="91425" tIns="91425" rIns="91425" bIns="91425" anchor="b" anchorCtr="0">
            <a:noAutofit/>
          </a:bodyPr>
          <a:lstStyle/>
          <a:p>
            <a:pPr lvl="0" algn="ctr" rtl="0">
              <a:spcBef>
                <a:spcPts val="0"/>
              </a:spcBef>
              <a:buNone/>
            </a:pPr>
            <a:r>
              <a:rPr lang="en" sz="7000"/>
              <a:t>Design Specific Practices</a:t>
            </a:r>
          </a:p>
        </p:txBody>
      </p:sp>
      <p:grpSp>
        <p:nvGrpSpPr>
          <p:cNvPr id="672" name="Shape 672"/>
          <p:cNvGrpSpPr/>
          <p:nvPr/>
        </p:nvGrpSpPr>
        <p:grpSpPr>
          <a:xfrm>
            <a:off x="3315204" y="85009"/>
            <a:ext cx="1720633" cy="1688990"/>
            <a:chOff x="6654650" y="3665275"/>
            <a:chExt cx="409100" cy="409125"/>
          </a:xfrm>
        </p:grpSpPr>
        <p:sp>
          <p:nvSpPr>
            <p:cNvPr id="673" name="Shape 673"/>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solidFill>
              <a:srgbClr val="9900FF"/>
            </a:solidFill>
            <a:ln>
              <a:noFill/>
            </a:ln>
          </p:spPr>
          <p:txBody>
            <a:bodyPr lIns="91425" tIns="91425" rIns="91425" bIns="91425" anchor="ctr" anchorCtr="0">
              <a:noAutofit/>
            </a:bodyPr>
            <a:lstStyle/>
            <a:p>
              <a:pPr lvl="0">
                <a:spcBef>
                  <a:spcPts val="0"/>
                </a:spcBef>
                <a:buNone/>
              </a:pPr>
              <a:endParaRPr/>
            </a:p>
          </p:txBody>
        </p:sp>
        <p:sp>
          <p:nvSpPr>
            <p:cNvPr id="674" name="Shape 674"/>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solidFill>
              <a:srgbClr val="9900FF"/>
            </a:solidFill>
            <a:ln>
              <a:noFill/>
            </a:ln>
          </p:spPr>
          <p:txBody>
            <a:bodyPr lIns="91425" tIns="91425" rIns="91425" bIns="91425" anchor="ctr" anchorCtr="0">
              <a:noAutofit/>
            </a:bodyPr>
            <a:lstStyle/>
            <a:p>
              <a:pPr lvl="0">
                <a:spcBef>
                  <a:spcPts val="0"/>
                </a:spcBef>
                <a:buNone/>
              </a:pPr>
              <a:endParaRPr/>
            </a:p>
          </p:txBody>
        </p:sp>
      </p:grpSp>
      <p:sp>
        <p:nvSpPr>
          <p:cNvPr id="675" name="Shape 675"/>
          <p:cNvSpPr/>
          <p:nvPr/>
        </p:nvSpPr>
        <p:spPr>
          <a:xfrm>
            <a:off x="3587373" y="562107"/>
            <a:ext cx="641992" cy="734784"/>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76" name="Shape 676"/>
          <p:cNvSpPr/>
          <p:nvPr/>
        </p:nvSpPr>
        <p:spPr>
          <a:xfrm rot="1794191">
            <a:off x="1102121" y="4586351"/>
            <a:ext cx="164870" cy="218185"/>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rgbClr val="FFFF00"/>
          </a:solidFill>
          <a:ln>
            <a:noFill/>
          </a:ln>
        </p:spPr>
        <p:txBody>
          <a:bodyPr lIns="91425" tIns="91425" rIns="91425" bIns="91425" anchor="ctr" anchorCtr="0">
            <a:noAutofit/>
          </a:bodyPr>
          <a:lstStyle/>
          <a:p>
            <a:pPr lvl="0">
              <a:spcBef>
                <a:spcPts val="0"/>
              </a:spcBef>
              <a:buNone/>
            </a:pPr>
            <a:endParaRPr/>
          </a:p>
        </p:txBody>
      </p:sp>
      <p:sp>
        <p:nvSpPr>
          <p:cNvPr id="677" name="Shape 677"/>
          <p:cNvSpPr txBox="1"/>
          <p:nvPr/>
        </p:nvSpPr>
        <p:spPr>
          <a:xfrm>
            <a:off x="7500475" y="271900"/>
            <a:ext cx="1277700" cy="550800"/>
          </a:xfrm>
          <a:prstGeom prst="rect">
            <a:avLst/>
          </a:prstGeom>
          <a:noFill/>
          <a:ln>
            <a:noFill/>
          </a:ln>
        </p:spPr>
        <p:txBody>
          <a:bodyPr lIns="91425" tIns="91425" rIns="91425" bIns="91425" anchor="t" anchorCtr="0">
            <a:noAutofit/>
          </a:bodyPr>
          <a:lstStyle/>
          <a:p>
            <a:pPr lvl="0" algn="r" rtl="0">
              <a:spcBef>
                <a:spcPts val="0"/>
              </a:spcBef>
              <a:buNone/>
            </a:pPr>
            <a:r>
              <a:rPr lang="en" sz="2400">
                <a:solidFill>
                  <a:srgbClr val="FF0000"/>
                </a:solidFill>
                <a:latin typeface="Oswald"/>
                <a:ea typeface="Oswald"/>
                <a:cs typeface="Oswald"/>
                <a:sym typeface="Oswald"/>
              </a:rPr>
              <a:t>Step 5</a:t>
            </a:r>
          </a:p>
          <a:p>
            <a:pPr lvl="0" rtl="0">
              <a:spcBef>
                <a:spcPts val="0"/>
              </a:spcBef>
              <a:buNone/>
            </a:pPr>
            <a:endParaRPr/>
          </a:p>
        </p:txBody>
      </p:sp>
      <p:sp>
        <p:nvSpPr>
          <p:cNvPr id="678" name="Shape 678"/>
          <p:cNvSpPr txBox="1"/>
          <p:nvPr/>
        </p:nvSpPr>
        <p:spPr>
          <a:xfrm>
            <a:off x="1121825" y="2819550"/>
            <a:ext cx="5573100" cy="1409700"/>
          </a:xfrm>
          <a:prstGeom prst="rect">
            <a:avLst/>
          </a:prstGeom>
          <a:noFill/>
          <a:ln>
            <a:noFill/>
          </a:ln>
        </p:spPr>
        <p:txBody>
          <a:bodyPr lIns="91425" tIns="91425" rIns="91425" bIns="91425" anchor="t" anchorCtr="0">
            <a:noAutofit/>
          </a:bodyPr>
          <a:lstStyle/>
          <a:p>
            <a:pPr marL="457200" lvl="0" indent="-342900" algn="ctr" rtl="0">
              <a:spcBef>
                <a:spcPts val="600"/>
              </a:spcBef>
              <a:buClr>
                <a:srgbClr val="28324A"/>
              </a:buClr>
              <a:buSzPct val="100000"/>
              <a:buFont typeface="Georgia"/>
              <a:buChar char="-"/>
            </a:pPr>
            <a:r>
              <a:rPr lang="en" sz="1800">
                <a:solidFill>
                  <a:srgbClr val="28324A"/>
                </a:solidFill>
                <a:latin typeface="Georgia"/>
                <a:ea typeface="Georgia"/>
                <a:cs typeface="Georgia"/>
                <a:sym typeface="Georgia"/>
              </a:rPr>
              <a:t>Font</a:t>
            </a:r>
          </a:p>
          <a:p>
            <a:pPr marL="457200" lvl="0" indent="-342900" algn="ctr" rtl="0">
              <a:spcBef>
                <a:spcPts val="600"/>
              </a:spcBef>
              <a:buClr>
                <a:srgbClr val="28324A"/>
              </a:buClr>
              <a:buSzPct val="100000"/>
              <a:buFont typeface="Georgia"/>
              <a:buChar char="-"/>
            </a:pPr>
            <a:r>
              <a:rPr lang="en" sz="1800">
                <a:solidFill>
                  <a:srgbClr val="28324A"/>
                </a:solidFill>
                <a:latin typeface="Georgia"/>
                <a:ea typeface="Georgia"/>
                <a:cs typeface="Georgia"/>
                <a:sym typeface="Georgia"/>
              </a:rPr>
              <a:t>Colors</a:t>
            </a:r>
          </a:p>
          <a:p>
            <a:pPr marL="457200" lvl="0" indent="-342900" algn="ctr" rtl="0">
              <a:spcBef>
                <a:spcPts val="600"/>
              </a:spcBef>
              <a:buClr>
                <a:srgbClr val="28324A"/>
              </a:buClr>
              <a:buSzPct val="100000"/>
              <a:buFont typeface="Georgia"/>
              <a:buChar char="-"/>
            </a:pPr>
            <a:r>
              <a:rPr lang="en" sz="1800">
                <a:solidFill>
                  <a:srgbClr val="28324A"/>
                </a:solidFill>
                <a:latin typeface="Georgia"/>
                <a:ea typeface="Georgia"/>
                <a:cs typeface="Georgia"/>
                <a:sym typeface="Georgia"/>
              </a:rPr>
              <a:t>Contrast</a:t>
            </a:r>
          </a:p>
          <a:p>
            <a:pPr marL="457200" lvl="0" indent="-342900" algn="ctr" rtl="0">
              <a:spcBef>
                <a:spcPts val="600"/>
              </a:spcBef>
              <a:buClr>
                <a:srgbClr val="28324A"/>
              </a:buClr>
              <a:buSzPct val="100000"/>
              <a:buFont typeface="Georgia"/>
              <a:buChar char="-"/>
            </a:pPr>
            <a:r>
              <a:rPr lang="en" sz="1800">
                <a:solidFill>
                  <a:srgbClr val="28324A"/>
                </a:solidFill>
                <a:latin typeface="Georgia"/>
                <a:ea typeface="Georgia"/>
                <a:cs typeface="Georgia"/>
                <a:sym typeface="Georgia"/>
              </a:rPr>
              <a:t>Space</a:t>
            </a:r>
          </a:p>
          <a:p>
            <a:pPr lvl="0" algn="ctr" rtl="0">
              <a:spcBef>
                <a:spcPts val="600"/>
              </a:spcBef>
              <a:buNone/>
            </a:pPr>
            <a:endParaRPr sz="1800">
              <a:solidFill>
                <a:srgbClr val="28324A"/>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Shape 683"/>
          <p:cNvSpPr txBox="1">
            <a:spLocks noGrp="1"/>
          </p:cNvSpPr>
          <p:nvPr>
            <p:ph type="ctrTitle"/>
          </p:nvPr>
        </p:nvSpPr>
        <p:spPr>
          <a:xfrm>
            <a:off x="2202125" y="5046350"/>
            <a:ext cx="5214600" cy="1264800"/>
          </a:xfrm>
          <a:prstGeom prst="rect">
            <a:avLst/>
          </a:prstGeom>
        </p:spPr>
        <p:txBody>
          <a:bodyPr lIns="91425" tIns="91425" rIns="91425" bIns="91425" anchor="b" anchorCtr="0">
            <a:noAutofit/>
          </a:bodyPr>
          <a:lstStyle/>
          <a:p>
            <a:pPr lvl="0" algn="l" rtl="0">
              <a:spcBef>
                <a:spcPts val="600"/>
              </a:spcBef>
              <a:buNone/>
            </a:pPr>
            <a:r>
              <a:rPr lang="en" sz="4800" b="0">
                <a:solidFill>
                  <a:srgbClr val="28324A"/>
                </a:solidFill>
              </a:rPr>
              <a:t>How do OER materials change the equation? </a:t>
            </a:r>
          </a:p>
          <a:p>
            <a:pPr lvl="0" algn="l" rtl="0">
              <a:spcBef>
                <a:spcPts val="600"/>
              </a:spcBef>
              <a:buNone/>
            </a:pPr>
            <a:r>
              <a:rPr lang="en" sz="4800" b="0">
                <a:solidFill>
                  <a:srgbClr val="28324A"/>
                </a:solidFill>
              </a:rPr>
              <a:t> </a:t>
            </a:r>
          </a:p>
          <a:p>
            <a:pPr lvl="0" rtl="0">
              <a:spcBef>
                <a:spcPts val="0"/>
              </a:spcBef>
              <a:buNone/>
            </a:pPr>
            <a:endParaRPr/>
          </a:p>
        </p:txBody>
      </p:sp>
      <p:sp>
        <p:nvSpPr>
          <p:cNvPr id="684" name="Shape 684"/>
          <p:cNvSpPr txBox="1"/>
          <p:nvPr/>
        </p:nvSpPr>
        <p:spPr>
          <a:xfrm>
            <a:off x="7416725" y="3661925"/>
            <a:ext cx="1760400" cy="1204800"/>
          </a:xfrm>
          <a:prstGeom prst="rect">
            <a:avLst/>
          </a:prstGeom>
          <a:noFill/>
          <a:ln>
            <a:noFill/>
          </a:ln>
        </p:spPr>
        <p:txBody>
          <a:bodyPr lIns="91425" tIns="91425" rIns="91425" bIns="91425" anchor="b" anchorCtr="0">
            <a:noAutofit/>
          </a:bodyPr>
          <a:lstStyle/>
          <a:p>
            <a:pPr lvl="0" algn="ctr" rtl="0">
              <a:spcBef>
                <a:spcPts val="0"/>
              </a:spcBef>
              <a:buNone/>
            </a:pPr>
            <a:r>
              <a:rPr lang="en" sz="12000" b="1">
                <a:solidFill>
                  <a:srgbClr val="3C78D8"/>
                </a:solidFill>
                <a:latin typeface="Oswald"/>
                <a:ea typeface="Oswald"/>
                <a:cs typeface="Oswald"/>
                <a:sym typeface="Oswald"/>
              </a:rPr>
              <a:t>5</a:t>
            </a:r>
          </a:p>
        </p:txBody>
      </p:sp>
      <p:sp>
        <p:nvSpPr>
          <p:cNvPr id="685" name="Shape 685"/>
          <p:cNvSpPr txBox="1"/>
          <p:nvPr/>
        </p:nvSpPr>
        <p:spPr>
          <a:xfrm>
            <a:off x="2907675" y="1442825"/>
            <a:ext cx="473700" cy="660900"/>
          </a:xfrm>
          <a:prstGeom prst="rect">
            <a:avLst/>
          </a:prstGeom>
          <a:noFill/>
          <a:ln>
            <a:noFill/>
          </a:ln>
        </p:spPr>
        <p:txBody>
          <a:bodyPr lIns="91425" tIns="91425" rIns="91425" bIns="91425" anchor="t" anchorCtr="0">
            <a:noAutofit/>
          </a:bodyPr>
          <a:lstStyle/>
          <a:p>
            <a:pPr lvl="0" rtl="0">
              <a:spcBef>
                <a:spcPts val="0"/>
              </a:spcBef>
              <a:buNone/>
            </a:pPr>
            <a:endParaRPr/>
          </a:p>
        </p:txBody>
      </p:sp>
      <p:pic>
        <p:nvPicPr>
          <p:cNvPr id="686" name="Shape 686" descr="shiny_scrafty___dw_art_by_muums-d3jym47.png"/>
          <p:cNvPicPr preferRelativeResize="0"/>
          <p:nvPr/>
        </p:nvPicPr>
        <p:blipFill>
          <a:blip r:embed="rId3">
            <a:alphaModFix/>
          </a:blip>
          <a:stretch>
            <a:fillRect/>
          </a:stretch>
        </p:blipFill>
        <p:spPr>
          <a:xfrm>
            <a:off x="7029374" y="132149"/>
            <a:ext cx="1504599" cy="20709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1" name="Shape 691"/>
          <p:cNvSpPr txBox="1">
            <a:spLocks noGrp="1"/>
          </p:cNvSpPr>
          <p:nvPr>
            <p:ph type="title"/>
          </p:nvPr>
        </p:nvSpPr>
        <p:spPr>
          <a:xfrm>
            <a:off x="1047750" y="634125"/>
            <a:ext cx="6996600" cy="715800"/>
          </a:xfrm>
          <a:prstGeom prst="rect">
            <a:avLst/>
          </a:prstGeom>
        </p:spPr>
        <p:txBody>
          <a:bodyPr lIns="91425" tIns="91425" rIns="91425" bIns="91425" anchor="b" anchorCtr="0">
            <a:noAutofit/>
          </a:bodyPr>
          <a:lstStyle/>
          <a:p>
            <a:pPr lvl="0" rtl="0">
              <a:spcBef>
                <a:spcPts val="0"/>
              </a:spcBef>
              <a:buNone/>
            </a:pPr>
            <a:r>
              <a:rPr lang="en" sz="1400">
                <a:solidFill>
                  <a:schemeClr val="dk1"/>
                </a:solidFill>
              </a:rPr>
              <a:t>Open educational resources</a:t>
            </a:r>
            <a:r>
              <a:rPr lang="en" sz="1400" b="0">
                <a:solidFill>
                  <a:schemeClr val="dk1"/>
                </a:solidFill>
              </a:rPr>
              <a:t> (</a:t>
            </a:r>
            <a:r>
              <a:rPr lang="en" sz="1400">
                <a:solidFill>
                  <a:schemeClr val="dk1"/>
                </a:solidFill>
              </a:rPr>
              <a:t>OER</a:t>
            </a:r>
            <a:r>
              <a:rPr lang="en" sz="1400" b="0">
                <a:solidFill>
                  <a:schemeClr val="dk1"/>
                </a:solidFill>
              </a:rPr>
              <a:t>) are freely accessible,</a:t>
            </a:r>
            <a:r>
              <a:rPr lang="en" sz="1400" b="0">
                <a:solidFill>
                  <a:schemeClr val="dk1"/>
                </a:solidFill>
                <a:hlinkClick r:id="rId3"/>
              </a:rPr>
              <a:t> </a:t>
            </a:r>
            <a:r>
              <a:rPr lang="en" sz="1400" b="0" u="sng">
                <a:solidFill>
                  <a:schemeClr val="hlink"/>
                </a:solidFill>
                <a:hlinkClick r:id="rId3"/>
              </a:rPr>
              <a:t>openly licensed</a:t>
            </a:r>
            <a:r>
              <a:rPr lang="en" sz="1400" b="0">
                <a:solidFill>
                  <a:schemeClr val="dk1"/>
                </a:solidFill>
              </a:rPr>
              <a:t> documents and media that are useful for teaching, learning, and assessing as well as for research purposes. It is the leading trend in</a:t>
            </a:r>
            <a:r>
              <a:rPr lang="en" sz="1400" b="0">
                <a:solidFill>
                  <a:schemeClr val="dk1"/>
                </a:solidFill>
                <a:hlinkClick r:id="rId4"/>
              </a:rPr>
              <a:t> </a:t>
            </a:r>
            <a:r>
              <a:rPr lang="en" sz="1400" b="0" u="sng">
                <a:solidFill>
                  <a:schemeClr val="hlink"/>
                </a:solidFill>
                <a:hlinkClick r:id="rId4"/>
              </a:rPr>
              <a:t>distance education</a:t>
            </a:r>
            <a:r>
              <a:rPr lang="en" sz="1400" b="0">
                <a:solidFill>
                  <a:schemeClr val="dk1"/>
                </a:solidFill>
              </a:rPr>
              <a:t>/</a:t>
            </a:r>
            <a:r>
              <a:rPr lang="en" sz="1400" b="0" u="sng">
                <a:solidFill>
                  <a:schemeClr val="hlink"/>
                </a:solidFill>
                <a:hlinkClick r:id="rId5"/>
              </a:rPr>
              <a:t>open and distance learning</a:t>
            </a:r>
            <a:r>
              <a:rPr lang="en" sz="1400" b="0">
                <a:solidFill>
                  <a:schemeClr val="dk1"/>
                </a:solidFill>
              </a:rPr>
              <a:t> domain as a consequence of the openness movement.</a:t>
            </a:r>
          </a:p>
        </p:txBody>
      </p:sp>
      <p:sp>
        <p:nvSpPr>
          <p:cNvPr id="692" name="Shape 692"/>
          <p:cNvSpPr txBox="1">
            <a:spLocks noGrp="1"/>
          </p:cNvSpPr>
          <p:nvPr>
            <p:ph type="body" idx="1"/>
          </p:nvPr>
        </p:nvSpPr>
        <p:spPr>
          <a:xfrm>
            <a:off x="398900" y="1493700"/>
            <a:ext cx="2580300" cy="2470500"/>
          </a:xfrm>
          <a:prstGeom prst="rect">
            <a:avLst/>
          </a:prstGeom>
        </p:spPr>
        <p:txBody>
          <a:bodyPr lIns="91425" tIns="91425" rIns="91425" bIns="91425" anchor="ctr" anchorCtr="0">
            <a:noAutofit/>
          </a:bodyPr>
          <a:lstStyle/>
          <a:p>
            <a:pPr lvl="0" algn="r" rtl="0">
              <a:spcBef>
                <a:spcPts val="0"/>
              </a:spcBef>
              <a:buClr>
                <a:schemeClr val="dk1"/>
              </a:buClr>
              <a:buSzPct val="45833"/>
              <a:buFont typeface="Arial"/>
              <a:buNone/>
            </a:pPr>
            <a:r>
              <a:rPr lang="en" sz="2400"/>
              <a:t>Reuse</a:t>
            </a:r>
          </a:p>
          <a:p>
            <a:pPr lvl="0" algn="r" rtl="0">
              <a:spcBef>
                <a:spcPts val="0"/>
              </a:spcBef>
              <a:buNone/>
            </a:pPr>
            <a:r>
              <a:rPr lang="en" sz="2400"/>
              <a:t> Redistribute</a:t>
            </a:r>
          </a:p>
        </p:txBody>
      </p:sp>
      <p:pic>
        <p:nvPicPr>
          <p:cNvPr id="693" name="Shape 693"/>
          <p:cNvPicPr preferRelativeResize="0"/>
          <p:nvPr/>
        </p:nvPicPr>
        <p:blipFill>
          <a:blip r:embed="rId6">
            <a:alphaModFix/>
          </a:blip>
          <a:stretch>
            <a:fillRect/>
          </a:stretch>
        </p:blipFill>
        <p:spPr>
          <a:xfrm>
            <a:off x="3189150" y="1493700"/>
            <a:ext cx="2765699" cy="2765699"/>
          </a:xfrm>
          <a:prstGeom prst="ellipse">
            <a:avLst/>
          </a:prstGeom>
          <a:noFill/>
          <a:ln>
            <a:noFill/>
          </a:ln>
        </p:spPr>
      </p:pic>
      <p:sp>
        <p:nvSpPr>
          <p:cNvPr id="694" name="Shape 694"/>
          <p:cNvSpPr txBox="1">
            <a:spLocks noGrp="1"/>
          </p:cNvSpPr>
          <p:nvPr>
            <p:ph type="body" idx="1"/>
          </p:nvPr>
        </p:nvSpPr>
        <p:spPr>
          <a:xfrm>
            <a:off x="6164800" y="1718400"/>
            <a:ext cx="2580300" cy="2470500"/>
          </a:xfrm>
          <a:prstGeom prst="rect">
            <a:avLst/>
          </a:prstGeom>
        </p:spPr>
        <p:txBody>
          <a:bodyPr lIns="91425" tIns="91425" rIns="91425" bIns="91425" anchor="ctr" anchorCtr="0">
            <a:noAutofit/>
          </a:bodyPr>
          <a:lstStyle/>
          <a:p>
            <a:pPr lvl="0">
              <a:spcBef>
                <a:spcPts val="0"/>
              </a:spcBef>
              <a:buClr>
                <a:schemeClr val="dk1"/>
              </a:buClr>
              <a:buSzPct val="45833"/>
              <a:buFont typeface="Arial"/>
              <a:buNone/>
            </a:pPr>
            <a:r>
              <a:rPr lang="en" sz="2400"/>
              <a:t>Revise  </a:t>
            </a:r>
          </a:p>
          <a:p>
            <a:pPr lvl="0">
              <a:spcBef>
                <a:spcPts val="0"/>
              </a:spcBef>
              <a:buClr>
                <a:schemeClr val="dk1"/>
              </a:buClr>
              <a:buSzPct val="45833"/>
              <a:buFont typeface="Arial"/>
              <a:buNone/>
            </a:pPr>
            <a:r>
              <a:rPr lang="en" sz="2400"/>
              <a:t>Remix</a:t>
            </a:r>
          </a:p>
          <a:p>
            <a:pPr lvl="0" rtl="0">
              <a:spcBef>
                <a:spcPts val="0"/>
              </a:spcBef>
              <a:buNone/>
            </a:pPr>
            <a:endParaRPr sz="1800"/>
          </a:p>
        </p:txBody>
      </p:sp>
      <p:sp>
        <p:nvSpPr>
          <p:cNvPr id="695" name="Shape 695"/>
          <p:cNvSpPr txBox="1"/>
          <p:nvPr/>
        </p:nvSpPr>
        <p:spPr>
          <a:xfrm>
            <a:off x="3662700" y="2434075"/>
            <a:ext cx="1818600" cy="1365900"/>
          </a:xfrm>
          <a:prstGeom prst="rect">
            <a:avLst/>
          </a:prstGeom>
          <a:noFill/>
          <a:ln>
            <a:noFill/>
          </a:ln>
        </p:spPr>
        <p:txBody>
          <a:bodyPr lIns="91425" tIns="91425" rIns="91425" bIns="91425" anchor="t" anchorCtr="0">
            <a:noAutofit/>
          </a:bodyPr>
          <a:lstStyle/>
          <a:p>
            <a:pPr lvl="0" algn="ctr">
              <a:spcBef>
                <a:spcPts val="0"/>
              </a:spcBef>
              <a:buNone/>
            </a:pPr>
            <a:r>
              <a:rPr lang="en" sz="3600">
                <a:solidFill>
                  <a:srgbClr val="FFFFFF"/>
                </a:solidFill>
                <a:latin typeface="Oswald"/>
                <a:ea typeface="Oswald"/>
                <a:cs typeface="Oswald"/>
                <a:sym typeface="Oswald"/>
              </a:rPr>
              <a:t>Four 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Shape 471"/>
          <p:cNvSpPr txBox="1">
            <a:spLocks noGrp="1"/>
          </p:cNvSpPr>
          <p:nvPr>
            <p:ph type="ctrTitle" idx="4294967295"/>
          </p:nvPr>
        </p:nvSpPr>
        <p:spPr>
          <a:xfrm>
            <a:off x="1317679" y="534271"/>
            <a:ext cx="6593700" cy="1159800"/>
          </a:xfrm>
          <a:prstGeom prst="rect">
            <a:avLst/>
          </a:prstGeom>
        </p:spPr>
        <p:txBody>
          <a:bodyPr lIns="91425" tIns="91425" rIns="91425" bIns="91425" anchor="b" anchorCtr="0">
            <a:noAutofit/>
          </a:bodyPr>
          <a:lstStyle/>
          <a:p>
            <a:pPr lvl="0" rtl="0">
              <a:spcBef>
                <a:spcPts val="0"/>
              </a:spcBef>
              <a:buNone/>
            </a:pPr>
            <a:r>
              <a:rPr lang="en" sz="10000" dirty="0"/>
              <a:t>HELLO!</a:t>
            </a:r>
          </a:p>
        </p:txBody>
      </p:sp>
      <p:sp>
        <p:nvSpPr>
          <p:cNvPr id="472" name="Shape 472"/>
          <p:cNvSpPr txBox="1">
            <a:spLocks noGrp="1"/>
          </p:cNvSpPr>
          <p:nvPr>
            <p:ph type="subTitle" idx="4294967295"/>
          </p:nvPr>
        </p:nvSpPr>
        <p:spPr>
          <a:xfrm>
            <a:off x="662155" y="3209012"/>
            <a:ext cx="8117400" cy="1680900"/>
          </a:xfrm>
          <a:prstGeom prst="rect">
            <a:avLst/>
          </a:prstGeom>
        </p:spPr>
        <p:txBody>
          <a:bodyPr lIns="91425" tIns="91425" rIns="91425" bIns="91425" anchor="t" anchorCtr="0">
            <a:noAutofit/>
          </a:bodyPr>
          <a:lstStyle/>
          <a:p>
            <a:pPr lvl="0" algn="ctr" rtl="0">
              <a:spcBef>
                <a:spcPts val="0"/>
              </a:spcBef>
              <a:buNone/>
            </a:pPr>
            <a:r>
              <a:rPr lang="en" sz="3600" b="1" dirty="0"/>
              <a:t>I am Michael Wiechmann</a:t>
            </a:r>
          </a:p>
          <a:p>
            <a:pPr lvl="0" algn="ctr" rtl="0">
              <a:spcBef>
                <a:spcPts val="0"/>
              </a:spcBef>
              <a:buClr>
                <a:schemeClr val="dk1"/>
              </a:buClr>
              <a:buSzPct val="55000"/>
              <a:buFont typeface="Arial"/>
              <a:buNone/>
            </a:pPr>
            <a:r>
              <a:rPr lang="en" dirty="0"/>
              <a:t>Studio Art Major - Masters of Arts in Teaching - K- 12 Certified Art Teacher</a:t>
            </a:r>
          </a:p>
          <a:p>
            <a:pPr lvl="0" algn="ctr" rtl="0">
              <a:spcBef>
                <a:spcPts val="0"/>
              </a:spcBef>
              <a:buClr>
                <a:schemeClr val="dk1"/>
              </a:buClr>
              <a:buSzPct val="61111"/>
              <a:buFont typeface="Arial"/>
              <a:buNone/>
            </a:pPr>
            <a:r>
              <a:rPr lang="en" dirty="0"/>
              <a:t>You can find me at </a:t>
            </a:r>
            <a:r>
              <a:rPr lang="en" sz="1800" u="sng" dirty="0">
                <a:solidFill>
                  <a:schemeClr val="hlink"/>
                </a:solidFill>
                <a:latin typeface="Georgia"/>
                <a:ea typeface="Georgia"/>
                <a:cs typeface="Georgia"/>
                <a:sym typeface="Georgia"/>
                <a:hlinkClick r:id="rId3"/>
              </a:rPr>
              <a:t>@mwiechmannTEACH</a:t>
            </a:r>
          </a:p>
          <a:p>
            <a:pPr lvl="0" algn="ctr" rtl="0">
              <a:spcBef>
                <a:spcPts val="0"/>
              </a:spcBef>
              <a:buNone/>
            </a:pPr>
            <a:endParaRPr sz="3600" b="1" dirty="0"/>
          </a:p>
        </p:txBody>
      </p:sp>
      <p:pic>
        <p:nvPicPr>
          <p:cNvPr id="2" name="Picture 1"/>
          <p:cNvPicPr>
            <a:picLocks noChangeAspect="1"/>
          </p:cNvPicPr>
          <p:nvPr/>
        </p:nvPicPr>
        <p:blipFill>
          <a:blip r:embed="rId4"/>
          <a:stretch>
            <a:fillRect/>
          </a:stretch>
        </p:blipFill>
        <p:spPr>
          <a:xfrm>
            <a:off x="6093913" y="1531972"/>
            <a:ext cx="2685642" cy="1683856"/>
          </a:xfrm>
          <a:prstGeom prst="rect">
            <a:avLst/>
          </a:prstGeom>
        </p:spPr>
      </p:pic>
      <p:pic>
        <p:nvPicPr>
          <p:cNvPr id="3" name="Picture 2"/>
          <p:cNvPicPr>
            <a:picLocks noChangeAspect="1"/>
          </p:cNvPicPr>
          <p:nvPr/>
        </p:nvPicPr>
        <p:blipFill>
          <a:blip r:embed="rId5"/>
          <a:stretch>
            <a:fillRect/>
          </a:stretch>
        </p:blipFill>
        <p:spPr>
          <a:xfrm>
            <a:off x="3221265" y="1449587"/>
            <a:ext cx="2775650" cy="1848626"/>
          </a:xfrm>
          <a:prstGeom prst="rect">
            <a:avLst/>
          </a:prstGeom>
        </p:spPr>
      </p:pic>
      <p:pic>
        <p:nvPicPr>
          <p:cNvPr id="4" name="Picture 3"/>
          <p:cNvPicPr>
            <a:picLocks noChangeAspect="1"/>
          </p:cNvPicPr>
          <p:nvPr/>
        </p:nvPicPr>
        <p:blipFill>
          <a:blip r:embed="rId6"/>
          <a:stretch>
            <a:fillRect/>
          </a:stretch>
        </p:blipFill>
        <p:spPr>
          <a:xfrm>
            <a:off x="661151" y="173949"/>
            <a:ext cx="2043567" cy="326248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99"/>
        <p:cNvGrpSpPr/>
        <p:nvPr/>
      </p:nvGrpSpPr>
      <p:grpSpPr>
        <a:xfrm>
          <a:off x="0" y="0"/>
          <a:ext cx="0" cy="0"/>
          <a:chOff x="0" y="0"/>
          <a:chExt cx="0" cy="0"/>
        </a:xfrm>
      </p:grpSpPr>
      <p:pic>
        <p:nvPicPr>
          <p:cNvPr id="700" name="Shape 700" descr="OER Commons.JPG"/>
          <p:cNvPicPr preferRelativeResize="0"/>
          <p:nvPr/>
        </p:nvPicPr>
        <p:blipFill>
          <a:blip r:embed="rId4">
            <a:alphaModFix/>
          </a:blip>
          <a:stretch>
            <a:fillRect/>
          </a:stretch>
        </p:blipFill>
        <p:spPr>
          <a:xfrm>
            <a:off x="401074" y="312075"/>
            <a:ext cx="8228949" cy="425869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Shape 705"/>
          <p:cNvSpPr/>
          <p:nvPr/>
        </p:nvSpPr>
        <p:spPr>
          <a:xfrm>
            <a:off x="807243" y="790175"/>
            <a:ext cx="7529512" cy="3586893"/>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00CEF6"/>
          </a:solid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
        <p:nvSpPr>
          <p:cNvPr id="706" name="Shape 706"/>
          <p:cNvSpPr txBox="1">
            <a:spLocks noGrp="1"/>
          </p:cNvSpPr>
          <p:nvPr>
            <p:ph type="title"/>
          </p:nvPr>
        </p:nvSpPr>
        <p:spPr>
          <a:xfrm>
            <a:off x="1047750" y="24525"/>
            <a:ext cx="6996600" cy="715800"/>
          </a:xfrm>
          <a:prstGeom prst="rect">
            <a:avLst/>
          </a:prstGeom>
        </p:spPr>
        <p:txBody>
          <a:bodyPr lIns="91425" tIns="91425" rIns="91425" bIns="91425" anchor="b" anchorCtr="0">
            <a:noAutofit/>
          </a:bodyPr>
          <a:lstStyle/>
          <a:p>
            <a:pPr lvl="0" rtl="0">
              <a:spcBef>
                <a:spcPts val="0"/>
              </a:spcBef>
              <a:buNone/>
            </a:pPr>
            <a:r>
              <a:rPr lang="en"/>
              <a:t>Combining Shared Knowledge! </a:t>
            </a:r>
          </a:p>
        </p:txBody>
      </p:sp>
      <p:sp>
        <p:nvSpPr>
          <p:cNvPr id="707" name="Shape 707"/>
          <p:cNvSpPr/>
          <p:nvPr/>
        </p:nvSpPr>
        <p:spPr>
          <a:xfrm rot="8100000">
            <a:off x="7282704" y="3740734"/>
            <a:ext cx="126430" cy="126430"/>
          </a:xfrm>
          <a:prstGeom prst="teardrop">
            <a:avLst>
              <a:gd name="adj" fmla="val 100000"/>
            </a:avLst>
          </a:prstGeom>
          <a:solidFill>
            <a:srgbClr val="AFF000"/>
          </a:solidFill>
          <a:ln w="9525" cap="flat" cmpd="sng">
            <a:solidFill>
              <a:srgbClr val="3C78D8"/>
            </a:solidFill>
            <a:prstDash val="solid"/>
            <a:round/>
            <a:headEnd type="none" w="med" len="med"/>
            <a:tailEnd type="none" w="med" len="med"/>
          </a:ln>
        </p:spPr>
        <p:txBody>
          <a:bodyPr lIns="91425" tIns="91425" rIns="91425" bIns="91425" anchor="ctr" anchorCtr="0">
            <a:noAutofit/>
          </a:bodyPr>
          <a:lstStyle/>
          <a:p>
            <a:pPr lvl="0">
              <a:spcBef>
                <a:spcPts val="0"/>
              </a:spcBef>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Shape 712"/>
          <p:cNvSpPr txBox="1">
            <a:spLocks noGrp="1"/>
          </p:cNvSpPr>
          <p:nvPr>
            <p:ph type="ctrTitle" idx="4294967295"/>
          </p:nvPr>
        </p:nvSpPr>
        <p:spPr>
          <a:xfrm>
            <a:off x="751900" y="3144892"/>
            <a:ext cx="7772400" cy="1159800"/>
          </a:xfrm>
          <a:prstGeom prst="rect">
            <a:avLst/>
          </a:prstGeom>
        </p:spPr>
        <p:txBody>
          <a:bodyPr lIns="91425" tIns="91425" rIns="91425" bIns="91425" anchor="b" anchorCtr="0">
            <a:noAutofit/>
          </a:bodyPr>
          <a:lstStyle/>
          <a:p>
            <a:pPr lvl="0" algn="ctr" rtl="0">
              <a:spcBef>
                <a:spcPts val="0"/>
              </a:spcBef>
              <a:buNone/>
            </a:pPr>
            <a:r>
              <a:rPr lang="en" sz="10000">
                <a:solidFill>
                  <a:srgbClr val="FFFFFF"/>
                </a:solidFill>
              </a:rPr>
              <a:t>Combining Abilities! </a:t>
            </a:r>
          </a:p>
        </p:txBody>
      </p:sp>
      <p:sp>
        <p:nvSpPr>
          <p:cNvPr id="713" name="Shape 713"/>
          <p:cNvSpPr txBox="1">
            <a:spLocks noGrp="1"/>
          </p:cNvSpPr>
          <p:nvPr>
            <p:ph type="subTitle" idx="4294967295"/>
          </p:nvPr>
        </p:nvSpPr>
        <p:spPr>
          <a:xfrm>
            <a:off x="685800" y="4238810"/>
            <a:ext cx="7772400" cy="784800"/>
          </a:xfrm>
          <a:prstGeom prst="rect">
            <a:avLst/>
          </a:prstGeom>
        </p:spPr>
        <p:txBody>
          <a:bodyPr lIns="91425" tIns="91425" rIns="91425" bIns="91425" anchor="t" anchorCtr="0">
            <a:noAutofit/>
          </a:bodyPr>
          <a:lstStyle/>
          <a:p>
            <a:pPr lvl="0" algn="ctr" rtl="0">
              <a:spcBef>
                <a:spcPts val="0"/>
              </a:spcBef>
              <a:buNone/>
            </a:pPr>
            <a:r>
              <a:rPr lang="en" b="1">
                <a:solidFill>
                  <a:srgbClr val="3C78D8"/>
                </a:solidFill>
              </a:rPr>
              <a:t>To capture the visual side to learning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Shape 718"/>
          <p:cNvSpPr txBox="1">
            <a:spLocks noGrp="1"/>
          </p:cNvSpPr>
          <p:nvPr>
            <p:ph type="title"/>
          </p:nvPr>
        </p:nvSpPr>
        <p:spPr>
          <a:xfrm>
            <a:off x="1047750" y="634125"/>
            <a:ext cx="6996600" cy="715800"/>
          </a:xfrm>
          <a:prstGeom prst="rect">
            <a:avLst/>
          </a:prstGeom>
        </p:spPr>
        <p:txBody>
          <a:bodyPr lIns="91425" tIns="91425" rIns="91425" bIns="91425" anchor="b" anchorCtr="0">
            <a:noAutofit/>
          </a:bodyPr>
          <a:lstStyle/>
          <a:p>
            <a:pPr lvl="0" rtl="0">
              <a:spcBef>
                <a:spcPts val="0"/>
              </a:spcBef>
              <a:buNone/>
            </a:pPr>
            <a:r>
              <a:rPr lang="en"/>
              <a:t>THE </a:t>
            </a:r>
            <a:r>
              <a:rPr lang="en">
                <a:solidFill>
                  <a:srgbClr val="3C78D8"/>
                </a:solidFill>
              </a:rPr>
              <a:t>PROCESS</a:t>
            </a:r>
            <a:r>
              <a:rPr lang="en"/>
              <a:t> IS EASY</a:t>
            </a:r>
          </a:p>
        </p:txBody>
      </p:sp>
      <p:sp>
        <p:nvSpPr>
          <p:cNvPr id="719" name="Shape 719"/>
          <p:cNvSpPr/>
          <p:nvPr/>
        </p:nvSpPr>
        <p:spPr>
          <a:xfrm>
            <a:off x="578575" y="2061637"/>
            <a:ext cx="2807999" cy="1325100"/>
          </a:xfrm>
          <a:prstGeom prst="homePlate">
            <a:avLst>
              <a:gd name="adj" fmla="val 30129"/>
            </a:avLst>
          </a:prstGeom>
          <a:solidFill>
            <a:srgbClr val="AFF000"/>
          </a:solidFill>
          <a:ln>
            <a:noFill/>
          </a:ln>
        </p:spPr>
        <p:txBody>
          <a:bodyPr lIns="91425" tIns="91425" rIns="91425" bIns="91425" anchor="ctr" anchorCtr="0">
            <a:noAutofit/>
          </a:bodyPr>
          <a:lstStyle/>
          <a:p>
            <a:pPr lvl="0" algn="ctr" rtl="0">
              <a:spcBef>
                <a:spcPts val="0"/>
              </a:spcBef>
              <a:buNone/>
            </a:pPr>
            <a:r>
              <a:rPr lang="en" b="1">
                <a:solidFill>
                  <a:srgbClr val="FFFFFF"/>
                </a:solidFill>
                <a:latin typeface="Source Sans Pro"/>
                <a:ea typeface="Source Sans Pro"/>
                <a:cs typeface="Source Sans Pro"/>
                <a:sym typeface="Source Sans Pro"/>
              </a:rPr>
              <a:t>Use OER to free up planning time!</a:t>
            </a:r>
          </a:p>
        </p:txBody>
      </p:sp>
      <p:sp>
        <p:nvSpPr>
          <p:cNvPr id="720" name="Shape 720"/>
          <p:cNvSpPr/>
          <p:nvPr/>
        </p:nvSpPr>
        <p:spPr>
          <a:xfrm>
            <a:off x="3242325" y="2061637"/>
            <a:ext cx="2861999" cy="1325100"/>
          </a:xfrm>
          <a:prstGeom prst="chevron">
            <a:avLst>
              <a:gd name="adj" fmla="val 29853"/>
            </a:avLst>
          </a:prstGeom>
          <a:solidFill>
            <a:srgbClr val="00CEF6"/>
          </a:solidFill>
          <a:ln>
            <a:noFill/>
          </a:ln>
        </p:spPr>
        <p:txBody>
          <a:bodyPr lIns="91425" tIns="91425" rIns="91425" bIns="91425" anchor="ctr" anchorCtr="0">
            <a:noAutofit/>
          </a:bodyPr>
          <a:lstStyle/>
          <a:p>
            <a:pPr lvl="0" algn="ctr" rtl="0">
              <a:spcBef>
                <a:spcPts val="0"/>
              </a:spcBef>
              <a:buNone/>
            </a:pPr>
            <a:r>
              <a:rPr lang="en" b="1">
                <a:solidFill>
                  <a:srgbClr val="FFFFFF"/>
                </a:solidFill>
                <a:latin typeface="Source Sans Pro"/>
                <a:ea typeface="Source Sans Pro"/>
                <a:cs typeface="Source Sans Pro"/>
                <a:sym typeface="Source Sans Pro"/>
              </a:rPr>
              <a:t>Use that extra time to dive deeply into your topic of interest and create INCREDIBLE resources about it! </a:t>
            </a:r>
          </a:p>
        </p:txBody>
      </p:sp>
      <p:sp>
        <p:nvSpPr>
          <p:cNvPr id="721" name="Shape 721"/>
          <p:cNvSpPr/>
          <p:nvPr/>
        </p:nvSpPr>
        <p:spPr>
          <a:xfrm>
            <a:off x="5960075" y="2061637"/>
            <a:ext cx="2861999" cy="1325100"/>
          </a:xfrm>
          <a:prstGeom prst="chevron">
            <a:avLst>
              <a:gd name="adj" fmla="val 29853"/>
            </a:avLst>
          </a:prstGeom>
          <a:solidFill>
            <a:srgbClr val="3C78D8"/>
          </a:solidFill>
          <a:ln>
            <a:noFill/>
          </a:ln>
        </p:spPr>
        <p:txBody>
          <a:bodyPr lIns="91425" tIns="91425" rIns="91425" bIns="91425" anchor="ctr" anchorCtr="0">
            <a:noAutofit/>
          </a:bodyPr>
          <a:lstStyle/>
          <a:p>
            <a:pPr lvl="0" algn="ctr" rtl="0">
              <a:spcBef>
                <a:spcPts val="0"/>
              </a:spcBef>
              <a:buNone/>
            </a:pPr>
            <a:r>
              <a:rPr lang="en" b="1">
                <a:solidFill>
                  <a:srgbClr val="FFFFFF"/>
                </a:solidFill>
                <a:latin typeface="Source Sans Pro"/>
                <a:ea typeface="Source Sans Pro"/>
                <a:cs typeface="Source Sans Pro"/>
                <a:sym typeface="Source Sans Pro"/>
              </a:rPr>
              <a:t>Share resources and repeat!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Shape 726"/>
          <p:cNvSpPr txBox="1">
            <a:spLocks noGrp="1"/>
          </p:cNvSpPr>
          <p:nvPr>
            <p:ph type="title"/>
          </p:nvPr>
        </p:nvSpPr>
        <p:spPr>
          <a:xfrm>
            <a:off x="1073700" y="1074675"/>
            <a:ext cx="6996600" cy="715800"/>
          </a:xfrm>
          <a:prstGeom prst="rect">
            <a:avLst/>
          </a:prstGeom>
        </p:spPr>
        <p:txBody>
          <a:bodyPr lIns="91425" tIns="91425" rIns="91425" bIns="91425" anchor="b" anchorCtr="0">
            <a:noAutofit/>
          </a:bodyPr>
          <a:lstStyle/>
          <a:p>
            <a:pPr lvl="0">
              <a:spcBef>
                <a:spcPts val="0"/>
              </a:spcBef>
              <a:buNone/>
            </a:pPr>
            <a:r>
              <a:rPr lang="en" sz="4800"/>
              <a:t>Not a Visual Artist? </a:t>
            </a:r>
          </a:p>
        </p:txBody>
      </p:sp>
      <p:sp>
        <p:nvSpPr>
          <p:cNvPr id="727" name="Shape 727"/>
          <p:cNvSpPr txBox="1"/>
          <p:nvPr/>
        </p:nvSpPr>
        <p:spPr>
          <a:xfrm>
            <a:off x="1047750" y="2632325"/>
            <a:ext cx="7115100" cy="771000"/>
          </a:xfrm>
          <a:prstGeom prst="rect">
            <a:avLst/>
          </a:prstGeom>
          <a:noFill/>
          <a:ln>
            <a:noFill/>
          </a:ln>
        </p:spPr>
        <p:txBody>
          <a:bodyPr lIns="91425" tIns="91425" rIns="91425" bIns="91425" anchor="t" anchorCtr="0">
            <a:noAutofit/>
          </a:bodyPr>
          <a:lstStyle/>
          <a:p>
            <a:pPr lvl="0" algn="ctr">
              <a:spcBef>
                <a:spcPts val="0"/>
              </a:spcBef>
              <a:buNone/>
            </a:pPr>
            <a:r>
              <a:rPr lang="en" sz="2400">
                <a:latin typeface="Georgia"/>
                <a:ea typeface="Georgia"/>
                <a:cs typeface="Georgia"/>
                <a:sym typeface="Georgia"/>
              </a:rPr>
              <a:t>How could you solve this problem?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sp>
        <p:nvSpPr>
          <p:cNvPr id="732" name="Shape 732"/>
          <p:cNvSpPr txBox="1">
            <a:spLocks noGrp="1"/>
          </p:cNvSpPr>
          <p:nvPr>
            <p:ph type="ctrTitle" idx="4294967295"/>
          </p:nvPr>
        </p:nvSpPr>
        <p:spPr>
          <a:xfrm>
            <a:off x="1275149" y="1278550"/>
            <a:ext cx="6593700" cy="1159799"/>
          </a:xfrm>
          <a:prstGeom prst="rect">
            <a:avLst/>
          </a:prstGeom>
        </p:spPr>
        <p:txBody>
          <a:bodyPr lIns="91425" tIns="91425" rIns="91425" bIns="91425" anchor="b" anchorCtr="0">
            <a:noAutofit/>
          </a:bodyPr>
          <a:lstStyle/>
          <a:p>
            <a:pPr lvl="0" rtl="0">
              <a:spcBef>
                <a:spcPts val="0"/>
              </a:spcBef>
              <a:buNone/>
            </a:pPr>
            <a:r>
              <a:rPr lang="en" sz="10000"/>
              <a:t>THANKS!</a:t>
            </a:r>
          </a:p>
        </p:txBody>
      </p:sp>
      <p:sp>
        <p:nvSpPr>
          <p:cNvPr id="733" name="Shape 733"/>
          <p:cNvSpPr txBox="1">
            <a:spLocks noGrp="1"/>
          </p:cNvSpPr>
          <p:nvPr>
            <p:ph type="subTitle" idx="4294967295"/>
          </p:nvPr>
        </p:nvSpPr>
        <p:spPr>
          <a:xfrm>
            <a:off x="1275150" y="2325749"/>
            <a:ext cx="6593700" cy="1680899"/>
          </a:xfrm>
          <a:prstGeom prst="rect">
            <a:avLst/>
          </a:prstGeom>
        </p:spPr>
        <p:txBody>
          <a:bodyPr lIns="91425" tIns="91425" rIns="91425" bIns="91425" anchor="t" anchorCtr="0">
            <a:noAutofit/>
          </a:bodyPr>
          <a:lstStyle/>
          <a:p>
            <a:pPr lvl="0" algn="ctr" rtl="0">
              <a:spcBef>
                <a:spcPts val="0"/>
              </a:spcBef>
              <a:buNone/>
            </a:pPr>
            <a:r>
              <a:rPr lang="en" sz="3600" b="1"/>
              <a:t>Any questions?</a:t>
            </a:r>
          </a:p>
          <a:p>
            <a:pPr lvl="0" algn="ctr" rtl="0">
              <a:spcBef>
                <a:spcPts val="0"/>
              </a:spcBef>
              <a:buNone/>
            </a:pPr>
            <a:r>
              <a:rPr lang="en"/>
              <a:t>You can find me at</a:t>
            </a:r>
          </a:p>
          <a:p>
            <a:pPr lvl="0" algn="ctr" rtl="0">
              <a:spcBef>
                <a:spcPts val="0"/>
              </a:spcBef>
              <a:buNone/>
            </a:pPr>
            <a:r>
              <a:rPr lang="en"/>
              <a:t>@mwiechmannTEACH / michael.wiechmann@gmail.com</a:t>
            </a:r>
          </a:p>
          <a:p>
            <a:pPr lvl="0" algn="ctr" rtl="0">
              <a:spcBef>
                <a:spcPts val="0"/>
              </a:spcBef>
              <a:buNone/>
            </a:pPr>
            <a:endParaRPr sz="3600" b="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txBox="1">
            <a:spLocks noGrp="1"/>
          </p:cNvSpPr>
          <p:nvPr>
            <p:ph type="title"/>
          </p:nvPr>
        </p:nvSpPr>
        <p:spPr>
          <a:xfrm>
            <a:off x="1047750" y="634125"/>
            <a:ext cx="6996600" cy="715800"/>
          </a:xfrm>
          <a:prstGeom prst="rect">
            <a:avLst/>
          </a:prstGeom>
        </p:spPr>
        <p:txBody>
          <a:bodyPr lIns="91425" tIns="91425" rIns="91425" bIns="91425" anchor="b" anchorCtr="0">
            <a:noAutofit/>
          </a:bodyPr>
          <a:lstStyle/>
          <a:p>
            <a:pPr lvl="0" rtl="0">
              <a:spcBef>
                <a:spcPts val="0"/>
              </a:spcBef>
              <a:buNone/>
            </a:pPr>
            <a:r>
              <a:rPr lang="en"/>
              <a:t>CREDITS</a:t>
            </a:r>
          </a:p>
        </p:txBody>
      </p:sp>
      <p:sp>
        <p:nvSpPr>
          <p:cNvPr id="739" name="Shape 739"/>
          <p:cNvSpPr txBox="1">
            <a:spLocks noGrp="1"/>
          </p:cNvSpPr>
          <p:nvPr>
            <p:ph type="body" idx="1"/>
          </p:nvPr>
        </p:nvSpPr>
        <p:spPr>
          <a:xfrm>
            <a:off x="1075850" y="1540175"/>
            <a:ext cx="6996600" cy="1922099"/>
          </a:xfrm>
          <a:prstGeom prst="rect">
            <a:avLst/>
          </a:prstGeom>
        </p:spPr>
        <p:txBody>
          <a:bodyPr lIns="91425" tIns="91425" rIns="91425" bIns="91425" anchor="t" anchorCtr="0">
            <a:noAutofit/>
          </a:bodyPr>
          <a:lstStyle/>
          <a:p>
            <a:pPr lvl="0" rtl="0">
              <a:spcBef>
                <a:spcPts val="0"/>
              </a:spcBef>
              <a:buNone/>
            </a:pPr>
            <a:r>
              <a:rPr lang="en" sz="2400">
                <a:solidFill>
                  <a:srgbClr val="28324A"/>
                </a:solidFill>
              </a:rPr>
              <a:t>Special thanks to all the people who made and released these awesome resources for free:</a:t>
            </a:r>
          </a:p>
          <a:p>
            <a:pPr marL="457200" lvl="0" indent="-381000" rtl="0">
              <a:lnSpc>
                <a:spcPct val="115000"/>
              </a:lnSpc>
              <a:spcBef>
                <a:spcPts val="0"/>
              </a:spcBef>
              <a:buClr>
                <a:srgbClr val="28324A"/>
              </a:buClr>
              <a:buSzPct val="100000"/>
            </a:pPr>
            <a:r>
              <a:rPr lang="en" sz="2400">
                <a:solidFill>
                  <a:srgbClr val="28324A"/>
                </a:solidFill>
              </a:rPr>
              <a:t>Presentation template by </a:t>
            </a:r>
            <a:r>
              <a:rPr lang="en" sz="2400" u="sng">
                <a:solidFill>
                  <a:srgbClr val="28324A"/>
                </a:solidFill>
                <a:hlinkClick r:id="rId3"/>
              </a:rPr>
              <a:t>SlidesCarnival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1047750" y="634125"/>
            <a:ext cx="6996600" cy="715800"/>
          </a:xfrm>
          <a:prstGeom prst="rect">
            <a:avLst/>
          </a:prstGeom>
        </p:spPr>
        <p:txBody>
          <a:bodyPr lIns="91425" tIns="91425" rIns="91425" bIns="91425" anchor="b" anchorCtr="0">
            <a:noAutofit/>
          </a:bodyPr>
          <a:lstStyle/>
          <a:p>
            <a:pPr lvl="0" rtl="0">
              <a:spcBef>
                <a:spcPts val="0"/>
              </a:spcBef>
              <a:buNone/>
            </a:pPr>
            <a:r>
              <a:rPr lang="en"/>
              <a:t>PRESENTATION DESIGN</a:t>
            </a:r>
          </a:p>
        </p:txBody>
      </p:sp>
      <p:sp>
        <p:nvSpPr>
          <p:cNvPr id="745" name="Shape 745"/>
          <p:cNvSpPr txBox="1">
            <a:spLocks noGrp="1"/>
          </p:cNvSpPr>
          <p:nvPr>
            <p:ph type="body" idx="1"/>
          </p:nvPr>
        </p:nvSpPr>
        <p:spPr>
          <a:xfrm>
            <a:off x="1110850" y="1200150"/>
            <a:ext cx="6922199" cy="2664599"/>
          </a:xfrm>
          <a:prstGeom prst="rect">
            <a:avLst/>
          </a:prstGeom>
        </p:spPr>
        <p:txBody>
          <a:bodyPr lIns="91425" tIns="91425" rIns="91425" bIns="91425" anchor="t" anchorCtr="0">
            <a:noAutofit/>
          </a:bodyPr>
          <a:lstStyle/>
          <a:p>
            <a:pPr lvl="0" rtl="0">
              <a:spcBef>
                <a:spcPts val="0"/>
              </a:spcBef>
              <a:buNone/>
            </a:pPr>
            <a:r>
              <a:rPr lang="en" sz="1400"/>
              <a:t>This presentation uses the following typographies and colors:</a:t>
            </a:r>
          </a:p>
          <a:p>
            <a:pPr marL="457200" lvl="0" indent="-317500" rtl="0">
              <a:lnSpc>
                <a:spcPct val="115000"/>
              </a:lnSpc>
              <a:spcBef>
                <a:spcPts val="0"/>
              </a:spcBef>
              <a:buSzPct val="100000"/>
            </a:pPr>
            <a:r>
              <a:rPr lang="en" sz="1400"/>
              <a:t>Titles: </a:t>
            </a:r>
            <a:r>
              <a:rPr lang="en" sz="1400" b="1"/>
              <a:t>Oswald</a:t>
            </a:r>
          </a:p>
          <a:p>
            <a:pPr marL="457200" lvl="0" indent="-317500" rtl="0">
              <a:lnSpc>
                <a:spcPct val="115000"/>
              </a:lnSpc>
              <a:spcBef>
                <a:spcPts val="0"/>
              </a:spcBef>
              <a:buSzPct val="100000"/>
            </a:pPr>
            <a:r>
              <a:rPr lang="en" sz="1400"/>
              <a:t>Body copy: </a:t>
            </a:r>
            <a:r>
              <a:rPr lang="en" sz="1400" b="1"/>
              <a:t>Source Sans Pro</a:t>
            </a:r>
          </a:p>
          <a:p>
            <a:pPr lvl="0" rtl="0">
              <a:lnSpc>
                <a:spcPct val="115000"/>
              </a:lnSpc>
              <a:spcBef>
                <a:spcPts val="0"/>
              </a:spcBef>
              <a:buNone/>
            </a:pPr>
            <a:r>
              <a:rPr lang="en" sz="1400"/>
              <a:t>You can download the fonts on this page:</a:t>
            </a:r>
          </a:p>
          <a:p>
            <a:pPr lvl="0" rtl="0">
              <a:lnSpc>
                <a:spcPct val="115000"/>
              </a:lnSpc>
              <a:spcBef>
                <a:spcPts val="0"/>
              </a:spcBef>
              <a:buNone/>
            </a:pPr>
            <a:r>
              <a:rPr lang="en" sz="1200" u="sng">
                <a:solidFill>
                  <a:schemeClr val="hlink"/>
                </a:solidFill>
                <a:hlinkClick r:id="rId3"/>
              </a:rPr>
              <a:t>https://www.google.com/fonts#UsePlace:use/Collection:Source+Sans+Pro:400,700|Oswald:400,700</a:t>
            </a:r>
          </a:p>
          <a:p>
            <a:pPr lvl="0" rtl="0">
              <a:lnSpc>
                <a:spcPct val="115000"/>
              </a:lnSpc>
              <a:spcBef>
                <a:spcPts val="0"/>
              </a:spcBef>
              <a:buNone/>
            </a:pPr>
            <a:r>
              <a:rPr lang="en" sz="1400"/>
              <a:t>Click on the “arrow button” that appears on the top right</a:t>
            </a:r>
          </a:p>
          <a:p>
            <a:pPr lvl="0" rtl="0">
              <a:lnSpc>
                <a:spcPct val="115000"/>
              </a:lnSpc>
              <a:spcBef>
                <a:spcPts val="0"/>
              </a:spcBef>
              <a:buNone/>
            </a:pPr>
            <a:endParaRPr sz="1400"/>
          </a:p>
          <a:p>
            <a:pPr lvl="0" rtl="0">
              <a:lnSpc>
                <a:spcPct val="115000"/>
              </a:lnSpc>
              <a:spcBef>
                <a:spcPts val="0"/>
              </a:spcBef>
              <a:buNone/>
            </a:pPr>
            <a:r>
              <a:rPr lang="en" sz="1400"/>
              <a:t>Sky blue </a:t>
            </a:r>
            <a:r>
              <a:rPr lang="en" sz="1400" b="1">
                <a:solidFill>
                  <a:srgbClr val="00CEF6"/>
                </a:solidFill>
              </a:rPr>
              <a:t>#00cef6</a:t>
            </a:r>
            <a:r>
              <a:rPr lang="en" sz="1400" b="1">
                <a:solidFill>
                  <a:srgbClr val="3D85C6"/>
                </a:solidFill>
              </a:rPr>
              <a:t> </a:t>
            </a:r>
            <a:r>
              <a:rPr lang="en" sz="1400"/>
              <a:t>/ Bright green </a:t>
            </a:r>
            <a:r>
              <a:rPr lang="en" sz="1400" b="1">
                <a:solidFill>
                  <a:srgbClr val="AFF000"/>
                </a:solidFill>
              </a:rPr>
              <a:t>#aff000</a:t>
            </a:r>
            <a:r>
              <a:rPr lang="en" sz="1400" b="1">
                <a:solidFill>
                  <a:srgbClr val="3D85C6"/>
                </a:solidFill>
              </a:rPr>
              <a:t> </a:t>
            </a:r>
            <a:r>
              <a:rPr lang="en" sz="1400"/>
              <a:t>/ Blue  </a:t>
            </a:r>
            <a:r>
              <a:rPr lang="en" sz="1400" b="1">
                <a:solidFill>
                  <a:srgbClr val="3C78D8"/>
                </a:solidFill>
              </a:rPr>
              <a:t>#3c78d8</a:t>
            </a:r>
            <a:r>
              <a:rPr lang="en" sz="1400" b="1">
                <a:solidFill>
                  <a:srgbClr val="3D85C6"/>
                </a:solidFill>
              </a:rPr>
              <a:t> </a:t>
            </a:r>
            <a:r>
              <a:rPr lang="en" sz="1400"/>
              <a:t>/ Dark blue  </a:t>
            </a:r>
            <a:r>
              <a:rPr lang="en" sz="1400" b="1">
                <a:solidFill>
                  <a:srgbClr val="28324A"/>
                </a:solidFill>
              </a:rPr>
              <a:t>#28324a</a:t>
            </a:r>
          </a:p>
        </p:txBody>
      </p:sp>
      <p:sp>
        <p:nvSpPr>
          <p:cNvPr id="746" name="Shape 746"/>
          <p:cNvSpPr txBox="1"/>
          <p:nvPr/>
        </p:nvSpPr>
        <p:spPr>
          <a:xfrm>
            <a:off x="1047750" y="3790650"/>
            <a:ext cx="6922199" cy="537899"/>
          </a:xfrm>
          <a:prstGeom prst="rect">
            <a:avLst/>
          </a:prstGeom>
          <a:noFill/>
          <a:ln>
            <a:noFill/>
          </a:ln>
        </p:spPr>
        <p:txBody>
          <a:bodyPr lIns="91425" tIns="91425" rIns="91425" bIns="91425" anchor="t" anchorCtr="0">
            <a:noAutofit/>
          </a:bodyPr>
          <a:lstStyle/>
          <a:p>
            <a:pPr lvl="0" rtl="0">
              <a:spcBef>
                <a:spcPts val="0"/>
              </a:spcBef>
              <a:buClr>
                <a:schemeClr val="dk1"/>
              </a:buClr>
              <a:buSzPct val="91666"/>
              <a:buFont typeface="Arial"/>
              <a:buNone/>
            </a:pPr>
            <a:r>
              <a:rPr lang="en" sz="1200">
                <a:solidFill>
                  <a:srgbClr val="00CEF6"/>
                </a:solidFill>
                <a:latin typeface="Source Sans Pro"/>
                <a:ea typeface="Source Sans Pro"/>
                <a:cs typeface="Source Sans Pro"/>
                <a:sym typeface="Source Sans Pro"/>
              </a:rPr>
              <a:t>You don’t need to keep this slide in your presentation. It’s only here to serve you as a design guide if you need to create new slides or download the fonts to edit the presentation in PowerPoint®</a:t>
            </a:r>
          </a:p>
          <a:p>
            <a:pPr lvl="0" rtl="0">
              <a:spcBef>
                <a:spcPts val="0"/>
              </a:spcBef>
              <a:buClr>
                <a:schemeClr val="dk1"/>
              </a:buClr>
              <a:buFont typeface="Arial"/>
              <a:buNone/>
            </a:pPr>
            <a:endParaRPr sz="1200">
              <a:solidFill>
                <a:srgbClr val="00CEF6"/>
              </a:solidFill>
              <a:latin typeface="Source Sans Pro"/>
              <a:ea typeface="Source Sans Pro"/>
              <a:cs typeface="Source Sans Pro"/>
              <a:sym typeface="Source Sans Pro"/>
            </a:endParaRPr>
          </a:p>
          <a:p>
            <a:pPr lvl="0" rtl="0">
              <a:spcBef>
                <a:spcPts val="0"/>
              </a:spcBef>
              <a:buNone/>
            </a:pPr>
            <a:endParaRPr sz="1200">
              <a:solidFill>
                <a:srgbClr val="00CEF6"/>
              </a:solidFill>
              <a:latin typeface="Source Sans Pro"/>
              <a:ea typeface="Source Sans Pro"/>
              <a:cs typeface="Source Sans Pro"/>
              <a:sym typeface="Source Sans Pro"/>
            </a:endParaRPr>
          </a:p>
        </p:txBody>
      </p:sp>
      <p:pic>
        <p:nvPicPr>
          <p:cNvPr id="747" name="Shape 747"/>
          <p:cNvPicPr preferRelativeResize="0"/>
          <p:nvPr/>
        </p:nvPicPr>
        <p:blipFill>
          <a:blip r:embed="rId4">
            <a:alphaModFix/>
          </a:blip>
          <a:stretch>
            <a:fillRect/>
          </a:stretch>
        </p:blipFill>
        <p:spPr>
          <a:xfrm>
            <a:off x="5476650" y="2850728"/>
            <a:ext cx="635793" cy="2500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3228" y="2264735"/>
            <a:ext cx="5575565" cy="1200329"/>
          </a:xfrm>
          <a:prstGeom prst="rect">
            <a:avLst/>
          </a:prstGeom>
          <a:noFill/>
        </p:spPr>
        <p:txBody>
          <a:bodyPr wrap="none" rtlCol="0">
            <a:spAutoFit/>
          </a:bodyPr>
          <a:lstStyle/>
          <a:p>
            <a:r>
              <a:rPr lang="en-US" sz="7200" dirty="0">
                <a:solidFill>
                  <a:schemeClr val="bg1"/>
                </a:solidFill>
                <a:latin typeface="Oswald" panose="020B0604020202020204" charset="0"/>
              </a:rPr>
              <a:t>Uncomfortable</a:t>
            </a:r>
          </a:p>
        </p:txBody>
      </p:sp>
    </p:spTree>
    <p:extLst>
      <p:ext uri="{BB962C8B-B14F-4D97-AF65-F5344CB8AC3E}">
        <p14:creationId xmlns:p14="http://schemas.microsoft.com/office/powerpoint/2010/main" val="35879768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Shape 477"/>
          <p:cNvSpPr txBox="1">
            <a:spLocks noGrp="1"/>
          </p:cNvSpPr>
          <p:nvPr>
            <p:ph type="ctrTitle"/>
          </p:nvPr>
        </p:nvSpPr>
        <p:spPr>
          <a:xfrm>
            <a:off x="2257200" y="5264650"/>
            <a:ext cx="5214600" cy="693900"/>
          </a:xfrm>
          <a:prstGeom prst="rect">
            <a:avLst/>
          </a:prstGeom>
        </p:spPr>
        <p:txBody>
          <a:bodyPr lIns="91425" tIns="91425" rIns="91425" bIns="91425" anchor="b" anchorCtr="0">
            <a:noAutofit/>
          </a:bodyPr>
          <a:lstStyle/>
          <a:p>
            <a:pPr lvl="0" algn="l" rtl="0">
              <a:spcBef>
                <a:spcPts val="600"/>
              </a:spcBef>
              <a:buNone/>
            </a:pPr>
            <a:r>
              <a:rPr lang="en" sz="3000" b="0">
                <a:solidFill>
                  <a:srgbClr val="28324A"/>
                </a:solidFill>
              </a:rPr>
              <a:t>How much do you focus on the DESIGN part of being an Instructional </a:t>
            </a:r>
            <a:r>
              <a:rPr lang="en" sz="3000" u="sng">
                <a:solidFill>
                  <a:srgbClr val="28324A"/>
                </a:solidFill>
              </a:rPr>
              <a:t>Designer</a:t>
            </a:r>
            <a:r>
              <a:rPr lang="en" sz="3000" b="0">
                <a:solidFill>
                  <a:srgbClr val="28324A"/>
                </a:solidFill>
              </a:rPr>
              <a:t>? </a:t>
            </a:r>
          </a:p>
          <a:p>
            <a:pPr lvl="0" algn="l">
              <a:spcBef>
                <a:spcPts val="600"/>
              </a:spcBef>
              <a:buClr>
                <a:schemeClr val="dk1"/>
              </a:buClr>
              <a:buSzPct val="25000"/>
              <a:buFont typeface="Arial"/>
              <a:buNone/>
            </a:pPr>
            <a:endParaRPr sz="4800" b="0">
              <a:solidFill>
                <a:srgbClr val="28324A"/>
              </a:solidFill>
            </a:endParaRPr>
          </a:p>
          <a:p>
            <a:pPr lvl="0" rtl="0">
              <a:spcBef>
                <a:spcPts val="0"/>
              </a:spcBef>
              <a:buNone/>
            </a:pPr>
            <a:endParaRPr/>
          </a:p>
        </p:txBody>
      </p:sp>
      <p:sp>
        <p:nvSpPr>
          <p:cNvPr id="478" name="Shape 478"/>
          <p:cNvSpPr txBox="1"/>
          <p:nvPr/>
        </p:nvSpPr>
        <p:spPr>
          <a:xfrm>
            <a:off x="7416725" y="3661925"/>
            <a:ext cx="1760399" cy="1204800"/>
          </a:xfrm>
          <a:prstGeom prst="rect">
            <a:avLst/>
          </a:prstGeom>
          <a:noFill/>
          <a:ln>
            <a:noFill/>
          </a:ln>
        </p:spPr>
        <p:txBody>
          <a:bodyPr lIns="91425" tIns="91425" rIns="91425" bIns="91425" anchor="b" anchorCtr="0">
            <a:noAutofit/>
          </a:bodyPr>
          <a:lstStyle/>
          <a:p>
            <a:pPr lvl="0" algn="ctr" rtl="0">
              <a:spcBef>
                <a:spcPts val="0"/>
              </a:spcBef>
              <a:buNone/>
            </a:pPr>
            <a:r>
              <a:rPr lang="en" sz="12000" b="1">
                <a:solidFill>
                  <a:srgbClr val="3C78D8"/>
                </a:solidFill>
                <a:latin typeface="Oswald"/>
                <a:ea typeface="Oswald"/>
                <a:cs typeface="Oswald"/>
                <a:sym typeface="Oswald"/>
              </a:rPr>
              <a:t>1</a:t>
            </a:r>
          </a:p>
        </p:txBody>
      </p:sp>
      <p:pic>
        <p:nvPicPr>
          <p:cNvPr id="479" name="Shape 479" descr="shiny_seismitoad___dw_art_by_muums-d3klb09.png"/>
          <p:cNvPicPr preferRelativeResize="0"/>
          <p:nvPr/>
        </p:nvPicPr>
        <p:blipFill>
          <a:blip r:embed="rId3">
            <a:alphaModFix/>
          </a:blip>
          <a:stretch>
            <a:fillRect/>
          </a:stretch>
        </p:blipFill>
        <p:spPr>
          <a:xfrm>
            <a:off x="888671" y="297375"/>
            <a:ext cx="3366449" cy="2629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Shape 484" descr="Reading-books.jpg"/>
          <p:cNvPicPr preferRelativeResize="0"/>
          <p:nvPr/>
        </p:nvPicPr>
        <p:blipFill>
          <a:blip r:embed="rId3">
            <a:alphaModFix/>
          </a:blip>
          <a:stretch>
            <a:fillRect/>
          </a:stretch>
        </p:blipFill>
        <p:spPr>
          <a:xfrm>
            <a:off x="879651" y="275349"/>
            <a:ext cx="4366874" cy="3788799"/>
          </a:xfrm>
          <a:prstGeom prst="rect">
            <a:avLst/>
          </a:prstGeom>
          <a:noFill/>
          <a:ln>
            <a:noFill/>
          </a:ln>
        </p:spPr>
      </p:pic>
      <p:sp>
        <p:nvSpPr>
          <p:cNvPr id="485" name="Shape 485"/>
          <p:cNvSpPr txBox="1"/>
          <p:nvPr/>
        </p:nvSpPr>
        <p:spPr>
          <a:xfrm>
            <a:off x="5584050" y="1244575"/>
            <a:ext cx="3028800" cy="2544300"/>
          </a:xfrm>
          <a:prstGeom prst="rect">
            <a:avLst/>
          </a:prstGeom>
          <a:noFill/>
          <a:ln>
            <a:noFill/>
          </a:ln>
        </p:spPr>
        <p:txBody>
          <a:bodyPr lIns="91425" tIns="91425" rIns="91425" bIns="91425" anchor="t" anchorCtr="0">
            <a:noAutofit/>
          </a:bodyPr>
          <a:lstStyle/>
          <a:p>
            <a:pPr lvl="0" algn="ctr">
              <a:spcBef>
                <a:spcPts val="0"/>
              </a:spcBef>
              <a:buNone/>
            </a:pPr>
            <a:r>
              <a:rPr lang="en" sz="3000">
                <a:latin typeface="Georgia"/>
                <a:ea typeface="Georgia"/>
                <a:cs typeface="Georgia"/>
                <a:sym typeface="Georgia"/>
              </a:rPr>
              <a:t>Instruction isn’t the issue in this context!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Shape 490"/>
          <p:cNvSpPr txBox="1">
            <a:spLocks noGrp="1"/>
          </p:cNvSpPr>
          <p:nvPr>
            <p:ph type="ctrTitle"/>
          </p:nvPr>
        </p:nvSpPr>
        <p:spPr>
          <a:xfrm>
            <a:off x="815025" y="2953675"/>
            <a:ext cx="6905700" cy="2334900"/>
          </a:xfrm>
          <a:prstGeom prst="rect">
            <a:avLst/>
          </a:prstGeom>
        </p:spPr>
        <p:txBody>
          <a:bodyPr lIns="91425" tIns="91425" rIns="91425" bIns="91425" anchor="b" anchorCtr="0">
            <a:noAutofit/>
          </a:bodyPr>
          <a:lstStyle/>
          <a:p>
            <a:pPr lvl="0" rtl="0">
              <a:spcBef>
                <a:spcPts val="600"/>
              </a:spcBef>
              <a:buNone/>
            </a:pPr>
            <a:r>
              <a:rPr lang="en" b="0">
                <a:solidFill>
                  <a:srgbClr val="28324A"/>
                </a:solidFill>
              </a:rPr>
              <a:t>How do some of the great artists’ designs compare to current online educational materials?  </a:t>
            </a:r>
          </a:p>
          <a:p>
            <a:pPr lvl="0" rtl="0">
              <a:spcBef>
                <a:spcPts val="0"/>
              </a:spcBef>
              <a:buNone/>
            </a:pPr>
            <a:endParaRPr/>
          </a:p>
        </p:txBody>
      </p:sp>
      <p:sp>
        <p:nvSpPr>
          <p:cNvPr id="491" name="Shape 491"/>
          <p:cNvSpPr txBox="1"/>
          <p:nvPr/>
        </p:nvSpPr>
        <p:spPr>
          <a:xfrm>
            <a:off x="7416725" y="3661925"/>
            <a:ext cx="1760400" cy="1204800"/>
          </a:xfrm>
          <a:prstGeom prst="rect">
            <a:avLst/>
          </a:prstGeom>
          <a:noFill/>
          <a:ln>
            <a:noFill/>
          </a:ln>
        </p:spPr>
        <p:txBody>
          <a:bodyPr lIns="91425" tIns="91425" rIns="91425" bIns="91425" anchor="b" anchorCtr="0">
            <a:noAutofit/>
          </a:bodyPr>
          <a:lstStyle/>
          <a:p>
            <a:pPr lvl="0" algn="ctr" rtl="0">
              <a:spcBef>
                <a:spcPts val="0"/>
              </a:spcBef>
              <a:buNone/>
            </a:pPr>
            <a:r>
              <a:rPr lang="en" sz="12000" b="1">
                <a:solidFill>
                  <a:srgbClr val="3C78D8"/>
                </a:solidFill>
                <a:latin typeface="Oswald"/>
                <a:ea typeface="Oswald"/>
                <a:cs typeface="Oswald"/>
                <a:sym typeface="Oswald"/>
              </a:rPr>
              <a:t>2</a:t>
            </a:r>
          </a:p>
        </p:txBody>
      </p:sp>
      <p:pic>
        <p:nvPicPr>
          <p:cNvPr id="492" name="Shape 492" descr="20130906201744!272_Ludicolo_AG_Shiny.png"/>
          <p:cNvPicPr preferRelativeResize="0"/>
          <p:nvPr/>
        </p:nvPicPr>
        <p:blipFill>
          <a:blip r:embed="rId3">
            <a:alphaModFix/>
          </a:blip>
          <a:stretch>
            <a:fillRect/>
          </a:stretch>
        </p:blipFill>
        <p:spPr>
          <a:xfrm>
            <a:off x="394400" y="99124"/>
            <a:ext cx="2372525" cy="279752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txBox="1"/>
          <p:nvPr/>
        </p:nvSpPr>
        <p:spPr>
          <a:xfrm>
            <a:off x="831550" y="88125"/>
            <a:ext cx="7480800" cy="782100"/>
          </a:xfrm>
          <a:prstGeom prst="rect">
            <a:avLst/>
          </a:prstGeom>
          <a:noFill/>
          <a:ln>
            <a:noFill/>
          </a:ln>
        </p:spPr>
        <p:txBody>
          <a:bodyPr lIns="91425" tIns="91425" rIns="91425" bIns="91425" anchor="t" anchorCtr="0">
            <a:noAutofit/>
          </a:bodyPr>
          <a:lstStyle/>
          <a:p>
            <a:pPr lvl="0" algn="ctr" rtl="0">
              <a:spcBef>
                <a:spcPts val="0"/>
              </a:spcBef>
              <a:buNone/>
            </a:pPr>
            <a:r>
              <a:rPr lang="en" sz="3000">
                <a:latin typeface="Georgia"/>
                <a:ea typeface="Georgia"/>
                <a:cs typeface="Georgia"/>
                <a:sym typeface="Georgia"/>
              </a:rPr>
              <a:t>Great Design - Frank Lloyd Wright</a:t>
            </a:r>
          </a:p>
        </p:txBody>
      </p:sp>
      <p:pic>
        <p:nvPicPr>
          <p:cNvPr id="498" name="Shape 498" descr="Frank-lloyd-wright-wausau.jpg"/>
          <p:cNvPicPr preferRelativeResize="0"/>
          <p:nvPr/>
        </p:nvPicPr>
        <p:blipFill>
          <a:blip r:embed="rId3">
            <a:alphaModFix/>
          </a:blip>
          <a:stretch>
            <a:fillRect/>
          </a:stretch>
        </p:blipFill>
        <p:spPr>
          <a:xfrm>
            <a:off x="831550" y="697749"/>
            <a:ext cx="7480900" cy="35371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Shape 503"/>
          <p:cNvSpPr txBox="1"/>
          <p:nvPr/>
        </p:nvSpPr>
        <p:spPr>
          <a:xfrm>
            <a:off x="831550" y="88125"/>
            <a:ext cx="7480800" cy="782100"/>
          </a:xfrm>
          <a:prstGeom prst="rect">
            <a:avLst/>
          </a:prstGeom>
          <a:noFill/>
          <a:ln>
            <a:noFill/>
          </a:ln>
        </p:spPr>
        <p:txBody>
          <a:bodyPr lIns="91425" tIns="91425" rIns="91425" bIns="91425" anchor="t" anchorCtr="0">
            <a:noAutofit/>
          </a:bodyPr>
          <a:lstStyle/>
          <a:p>
            <a:pPr lvl="0" algn="ctr" rtl="0">
              <a:spcBef>
                <a:spcPts val="0"/>
              </a:spcBef>
              <a:buNone/>
            </a:pPr>
            <a:r>
              <a:rPr lang="en" sz="3000">
                <a:latin typeface="Georgia"/>
                <a:ea typeface="Georgia"/>
                <a:cs typeface="Georgia"/>
                <a:sym typeface="Georgia"/>
              </a:rPr>
              <a:t>Online Courses</a:t>
            </a:r>
          </a:p>
        </p:txBody>
      </p:sp>
      <p:pic>
        <p:nvPicPr>
          <p:cNvPr id="504" name="Shape 504" descr="testdrive.gif"/>
          <p:cNvPicPr preferRelativeResize="0"/>
          <p:nvPr/>
        </p:nvPicPr>
        <p:blipFill rotWithShape="1">
          <a:blip r:embed="rId3">
            <a:alphaModFix/>
          </a:blip>
          <a:srcRect t="27199" b="-12356"/>
          <a:stretch/>
        </p:blipFill>
        <p:spPr>
          <a:xfrm>
            <a:off x="1709925" y="1057350"/>
            <a:ext cx="5724150" cy="3535475"/>
          </a:xfrm>
          <a:prstGeom prst="rect">
            <a:avLst/>
          </a:prstGeom>
          <a:noFill/>
          <a:ln>
            <a:noFill/>
          </a:ln>
        </p:spPr>
      </p:pic>
    </p:spTree>
  </p:cSld>
  <p:clrMapOvr>
    <a:masterClrMapping/>
  </p:clrMapOvr>
</p:sld>
</file>

<file path=ppt/theme/theme1.xml><?xml version="1.0" encoding="utf-8"?>
<a:theme xmlns:a="http://schemas.openxmlformats.org/drawingml/2006/main" name="Quince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812</TotalTime>
  <Words>605</Words>
  <Application>Microsoft Office PowerPoint</Application>
  <PresentationFormat>On-screen Show (16:9)</PresentationFormat>
  <Paragraphs>100</Paragraphs>
  <Slides>37</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Source Sans Pro</vt:lpstr>
      <vt:lpstr>Oswald</vt:lpstr>
      <vt:lpstr>Georgia</vt:lpstr>
      <vt:lpstr>Arial</vt:lpstr>
      <vt:lpstr>Quince template</vt:lpstr>
      <vt:lpstr>Being OPEN-ly Sexy and ADAPT-ably Beautiful:  An Open Educational Resource (OER) Look at Attractive, Sustainable Course Design!</vt:lpstr>
      <vt:lpstr>Questions to Guide Our Talk:</vt:lpstr>
      <vt:lpstr>HELLO!</vt:lpstr>
      <vt:lpstr>PowerPoint Presentation</vt:lpstr>
      <vt:lpstr>How much do you focus on the DESIGN part of being an Instructional Designer?   </vt:lpstr>
      <vt:lpstr>PowerPoint Presentation</vt:lpstr>
      <vt:lpstr>How do some of the great artists’ designs compare to current online educational materials?   </vt:lpstr>
      <vt:lpstr>PowerPoint Presentation</vt:lpstr>
      <vt:lpstr>PowerPoint Presentation</vt:lpstr>
      <vt:lpstr>PowerPoint Presentation</vt:lpstr>
      <vt:lpstr>PowerPoint Presentation</vt:lpstr>
      <vt:lpstr>Let’s Play a Game!</vt:lpstr>
      <vt:lpstr>PowerPoint Presentation</vt:lpstr>
      <vt:lpstr>PowerPoint Presentation</vt:lpstr>
      <vt:lpstr>PowerPoint Presentation</vt:lpstr>
      <vt:lpstr>PowerPoint Presentation</vt:lpstr>
      <vt:lpstr>PowerPoint Presentation</vt:lpstr>
      <vt:lpstr>Why does someone climb a mountain?  </vt:lpstr>
      <vt:lpstr>PowerPoint Presentation</vt:lpstr>
      <vt:lpstr>PowerPoint Presentation</vt:lpstr>
      <vt:lpstr>PowerPoint Presentation</vt:lpstr>
      <vt:lpstr>What are 5 easy steps to improving your course design?    </vt:lpstr>
      <vt:lpstr>Be Click Conscious</vt:lpstr>
      <vt:lpstr>Example Images or Quotes</vt:lpstr>
      <vt:lpstr>Style Guide</vt:lpstr>
      <vt:lpstr>The Teacher's Personality Should Come Through</vt:lpstr>
      <vt:lpstr>Design Specific Practices</vt:lpstr>
      <vt:lpstr>How do OER materials change the equation?    </vt:lpstr>
      <vt:lpstr>Open educational resources (OER) are freely accessible, openly licensed documents and media that are useful for teaching, learning, and assessing as well as for research purposes. It is the leading trend in distance education/open and distance learning domain as a consequence of the openness movement.</vt:lpstr>
      <vt:lpstr>PowerPoint Presentation</vt:lpstr>
      <vt:lpstr>Combining Shared Knowledge! </vt:lpstr>
      <vt:lpstr>Combining Abilities! </vt:lpstr>
      <vt:lpstr>THE PROCESS IS EASY</vt:lpstr>
      <vt:lpstr>Not a Visual Artist? </vt:lpstr>
      <vt:lpstr>THANKS!</vt:lpstr>
      <vt:lpstr>CREDITS</vt:lpstr>
      <vt:lpstr>PRESENTATION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OPEN-ly Sexy and ADAPT-ably Beautiful:  An Open Educational Resource (OER) Look at Attractive, Sustainable Course Design!</dc:title>
  <cp:lastModifiedBy>mwiechmann</cp:lastModifiedBy>
  <cp:revision>2</cp:revision>
  <dcterms:modified xsi:type="dcterms:W3CDTF">2016-07-28T17:32:39Z</dcterms:modified>
</cp:coreProperties>
</file>