
<file path=[Content_Types].xml><?xml version="1.0" encoding="utf-8"?>
<Types xmlns="http://schemas.openxmlformats.org/package/2006/content-types">
  <Default Extension="xml" ContentType="application/xml"/>
  <Default Extension="mp4" ContentType="video/mp4"/>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 id="2147483668" r:id="rId3"/>
  </p:sldMasterIdLst>
  <p:notesMasterIdLst>
    <p:notesMasterId r:id="rId27"/>
  </p:notesMasterIdLst>
  <p:sldIdLst>
    <p:sldId id="280" r:id="rId4"/>
    <p:sldId id="256" r:id="rId5"/>
    <p:sldId id="257" r:id="rId6"/>
    <p:sldId id="259" r:id="rId7"/>
    <p:sldId id="279" r:id="rId8"/>
    <p:sldId id="263" r:id="rId9"/>
    <p:sldId id="260" r:id="rId10"/>
    <p:sldId id="267" r:id="rId11"/>
    <p:sldId id="268" r:id="rId12"/>
    <p:sldId id="270" r:id="rId13"/>
    <p:sldId id="261" r:id="rId14"/>
    <p:sldId id="271" r:id="rId15"/>
    <p:sldId id="275" r:id="rId16"/>
    <p:sldId id="272" r:id="rId17"/>
    <p:sldId id="273" r:id="rId18"/>
    <p:sldId id="274" r:id="rId19"/>
    <p:sldId id="276" r:id="rId20"/>
    <p:sldId id="266" r:id="rId21"/>
    <p:sldId id="281" r:id="rId22"/>
    <p:sldId id="265" r:id="rId23"/>
    <p:sldId id="269" r:id="rId24"/>
    <p:sldId id="262" r:id="rId25"/>
    <p:sldId id="258"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1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7"/>
    <p:restoredTop sz="93646"/>
  </p:normalViewPr>
  <p:slideViewPr>
    <p:cSldViewPr snapToGrid="0" snapToObjects="1">
      <p:cViewPr varScale="1">
        <p:scale>
          <a:sx n="88" d="100"/>
          <a:sy n="88" d="100"/>
        </p:scale>
        <p:origin x="192"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6423459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you ever gamified a course?</a:t>
            </a:r>
          </a:p>
          <a:p>
            <a:r>
              <a:rPr lang="en-US" smtClean="0"/>
              <a:t>https://www.polleverywhere.com/multiple_choice_polls/0bEUq4reIWvu6lB</a:t>
            </a:r>
            <a:endParaRPr lang="en-US"/>
          </a:p>
        </p:txBody>
      </p:sp>
    </p:spTree>
    <p:extLst>
      <p:ext uri="{BB962C8B-B14F-4D97-AF65-F5344CB8AC3E}">
        <p14:creationId xmlns:p14="http://schemas.microsoft.com/office/powerpoint/2010/main" val="167691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247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8269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44326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72235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2655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8335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2873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8781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4964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920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0" name="Shape 8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0818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1535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48484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731837" y="4560887"/>
            <a:ext cx="5851500" cy="4319700"/>
          </a:xfrm>
          <a:prstGeom prst="rect">
            <a:avLst/>
          </a:prstGeom>
        </p:spPr>
        <p:txBody>
          <a:bodyPr lIns="91425" tIns="91425" rIns="91425" bIns="91425" anchor="ctr" anchorCtr="0">
            <a:noAutofit/>
          </a:bodyPr>
          <a:lstStyle/>
          <a:p>
            <a:pPr lvl="0" rtl="0">
              <a:spcBef>
                <a:spcPts val="0"/>
              </a:spcBef>
              <a:buNone/>
            </a:pPr>
            <a:endParaRPr/>
          </a:p>
        </p:txBody>
      </p:sp>
      <p:sp>
        <p:nvSpPr>
          <p:cNvPr id="92" name="Shape 9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461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9044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6934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you ever participated in a Gamified Learning Experience?</a:t>
            </a:r>
          </a:p>
          <a:p>
            <a:r>
              <a:rPr lang="en-US" smtClean="0"/>
              <a:t>https://www.polleverywhere.com/multiple_choice_polls/qErj2h2Go7XO1m6</a:t>
            </a:r>
            <a:endParaRPr lang="en-US"/>
          </a:p>
        </p:txBody>
      </p:sp>
    </p:spTree>
    <p:extLst>
      <p:ext uri="{BB962C8B-B14F-4D97-AF65-F5344CB8AC3E}">
        <p14:creationId xmlns:p14="http://schemas.microsoft.com/office/powerpoint/2010/main" val="68608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8475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51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9682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543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71525" y="95250"/>
            <a:ext cx="7686600" cy="1195499"/>
          </a:xfrm>
          <a:prstGeom prst="rect">
            <a:avLst/>
          </a:prstGeom>
          <a:noFill/>
          <a:ln>
            <a:noFill/>
          </a:ln>
        </p:spPr>
        <p:txBody>
          <a:bodyPr lIns="91425" tIns="91425" rIns="91425" bIns="91425" anchor="t" anchorCtr="0"/>
          <a:lstStyle>
            <a:lvl1pPr algn="ctr" rtl="0">
              <a:spcBef>
                <a:spcPts val="0"/>
              </a:spcBef>
              <a:spcAft>
                <a:spcPts val="0"/>
              </a:spcAft>
              <a:defRPr sz="3600" b="1">
                <a:solidFill>
                  <a:schemeClr val="dk1"/>
                </a:solidFill>
                <a:latin typeface="Arial"/>
                <a:ea typeface="Arial"/>
                <a:cs typeface="Arial"/>
                <a:sym typeface="Arial"/>
              </a:defRPr>
            </a:lvl1pPr>
            <a:lvl2pPr algn="ctr" rtl="0">
              <a:spcBef>
                <a:spcPts val="0"/>
              </a:spcBef>
              <a:spcAft>
                <a:spcPts val="0"/>
              </a:spcAft>
              <a:defRPr sz="3600" b="1">
                <a:solidFill>
                  <a:schemeClr val="dk1"/>
                </a:solidFill>
                <a:latin typeface="Arial"/>
                <a:ea typeface="Arial"/>
                <a:cs typeface="Arial"/>
                <a:sym typeface="Arial"/>
              </a:defRPr>
            </a:lvl2pPr>
            <a:lvl3pPr algn="ctr" rtl="0">
              <a:spcBef>
                <a:spcPts val="0"/>
              </a:spcBef>
              <a:spcAft>
                <a:spcPts val="0"/>
              </a:spcAft>
              <a:defRPr sz="3600" b="1">
                <a:solidFill>
                  <a:schemeClr val="dk1"/>
                </a:solidFill>
                <a:latin typeface="Arial"/>
                <a:ea typeface="Arial"/>
                <a:cs typeface="Arial"/>
                <a:sym typeface="Arial"/>
              </a:defRPr>
            </a:lvl3pPr>
            <a:lvl4pPr algn="ctr" rtl="0">
              <a:spcBef>
                <a:spcPts val="0"/>
              </a:spcBef>
              <a:spcAft>
                <a:spcPts val="0"/>
              </a:spcAft>
              <a:defRPr sz="3600" b="1">
                <a:solidFill>
                  <a:schemeClr val="dk1"/>
                </a:solidFill>
                <a:latin typeface="Arial"/>
                <a:ea typeface="Arial"/>
                <a:cs typeface="Arial"/>
                <a:sym typeface="Arial"/>
              </a:defRPr>
            </a:lvl4pPr>
            <a:lvl5pPr algn="ctr" rtl="0">
              <a:spcBef>
                <a:spcPts val="0"/>
              </a:spcBef>
              <a:spcAft>
                <a:spcPts val="0"/>
              </a:spcAft>
              <a:defRPr sz="3600" b="1">
                <a:solidFill>
                  <a:schemeClr val="dk1"/>
                </a:solidFill>
                <a:latin typeface="Arial"/>
                <a:ea typeface="Arial"/>
                <a:cs typeface="Arial"/>
                <a:sym typeface="Arial"/>
              </a:defRPr>
            </a:lvl5pPr>
            <a:lvl6pPr marL="457200" algn="ctr" rtl="0">
              <a:spcBef>
                <a:spcPts val="0"/>
              </a:spcBef>
              <a:spcAft>
                <a:spcPts val="0"/>
              </a:spcAft>
              <a:defRPr sz="3600" b="1">
                <a:solidFill>
                  <a:schemeClr val="dk1"/>
                </a:solidFill>
                <a:latin typeface="Arial"/>
                <a:ea typeface="Arial"/>
                <a:cs typeface="Arial"/>
                <a:sym typeface="Arial"/>
              </a:defRPr>
            </a:lvl6pPr>
            <a:lvl7pPr marL="914400" algn="ctr" rtl="0">
              <a:spcBef>
                <a:spcPts val="0"/>
              </a:spcBef>
              <a:spcAft>
                <a:spcPts val="0"/>
              </a:spcAft>
              <a:defRPr sz="3600" b="1">
                <a:solidFill>
                  <a:schemeClr val="dk1"/>
                </a:solidFill>
                <a:latin typeface="Arial"/>
                <a:ea typeface="Arial"/>
                <a:cs typeface="Arial"/>
                <a:sym typeface="Arial"/>
              </a:defRPr>
            </a:lvl7pPr>
            <a:lvl8pPr marL="1371600" algn="ctr" rtl="0">
              <a:spcBef>
                <a:spcPts val="0"/>
              </a:spcBef>
              <a:spcAft>
                <a:spcPts val="0"/>
              </a:spcAft>
              <a:defRPr sz="3600" b="1">
                <a:solidFill>
                  <a:schemeClr val="dk1"/>
                </a:solidFill>
                <a:latin typeface="Arial"/>
                <a:ea typeface="Arial"/>
                <a:cs typeface="Arial"/>
                <a:sym typeface="Arial"/>
              </a:defRPr>
            </a:lvl8pPr>
            <a:lvl9pPr marL="1828800" algn="ctr" rtl="0">
              <a:spcBef>
                <a:spcPts val="0"/>
              </a:spcBef>
              <a:spcAft>
                <a:spcPts val="0"/>
              </a:spcAft>
              <a:defRPr sz="3600" b="1">
                <a:solidFill>
                  <a:schemeClr val="dk1"/>
                </a:solidFill>
                <a:latin typeface="Arial"/>
                <a:ea typeface="Arial"/>
                <a:cs typeface="Arial"/>
                <a:sym typeface="Arial"/>
              </a:defRPr>
            </a:lvl9pPr>
          </a:lstStyle>
          <a:p>
            <a:endParaRPr/>
          </a:p>
        </p:txBody>
      </p:sp>
      <p:sp>
        <p:nvSpPr>
          <p:cNvPr id="47" name="Shape 47"/>
          <p:cNvSpPr txBox="1">
            <a:spLocks noGrp="1"/>
          </p:cNvSpPr>
          <p:nvPr>
            <p:ph type="body" idx="1"/>
          </p:nvPr>
        </p:nvSpPr>
        <p:spPr>
          <a:xfrm rot="5400000">
            <a:off x="2695649" y="-457200"/>
            <a:ext cx="3838500" cy="7686600"/>
          </a:xfrm>
          <a:prstGeom prst="rect">
            <a:avLst/>
          </a:prstGeom>
          <a:noFill/>
          <a:ln>
            <a:noFill/>
          </a:ln>
        </p:spPr>
        <p:txBody>
          <a:bodyPr lIns="91425" tIns="91425" rIns="91425" bIns="91425" anchor="t" anchorCtr="0"/>
          <a:lstStyle>
            <a:lvl1pPr marL="342900" indent="-250825" algn="l" rtl="0">
              <a:spcBef>
                <a:spcPts val="240"/>
              </a:spcBef>
              <a:spcAft>
                <a:spcPts val="480"/>
              </a:spcAft>
              <a:buClr>
                <a:schemeClr val="dk1"/>
              </a:buClr>
              <a:buFont typeface="Arial"/>
              <a:buChar char="●"/>
              <a:defRPr sz="2400" b="1">
                <a:solidFill>
                  <a:schemeClr val="dk1"/>
                </a:solidFill>
                <a:latin typeface="Arial"/>
                <a:ea typeface="Arial"/>
                <a:cs typeface="Arial"/>
                <a:sym typeface="Arial"/>
              </a:defRPr>
            </a:lvl1pPr>
            <a:lvl2pPr marL="742950" indent="-20320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2pPr>
            <a:lvl3pPr marL="1143000" indent="-88900" algn="l" rtl="0">
              <a:spcBef>
                <a:spcPts val="0"/>
              </a:spcBef>
              <a:spcAft>
                <a:spcPts val="440"/>
              </a:spcAft>
              <a:buClr>
                <a:schemeClr val="dk1"/>
              </a:buClr>
              <a:buFont typeface="Wingdings"/>
              <a:buChar char="§"/>
              <a:defRPr sz="2200">
                <a:solidFill>
                  <a:schemeClr val="dk1"/>
                </a:solidFill>
                <a:latin typeface="Arial"/>
                <a:ea typeface="Arial"/>
                <a:cs typeface="Arial"/>
                <a:sym typeface="Arial"/>
              </a:defRPr>
            </a:lvl3pPr>
            <a:lvl4pPr marL="16002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4pPr>
            <a:lvl5pPr marL="20574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5pPr>
            <a:lvl6pPr marL="25146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6pPr>
            <a:lvl7pPr marL="29718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7pPr>
            <a:lvl8pPr marL="34290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8pPr>
            <a:lvl9pPr marL="38862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spcBef>
                <a:spcPts val="0"/>
              </a:spcBef>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spcBef>
                <a:spcPts val="0"/>
              </a:spcBef>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spcBef>
                <a:spcPts val="0"/>
              </a:spcBef>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51" name="Shape 51"/>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55" name="Shape 55"/>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771525" y="95250"/>
            <a:ext cx="7686600" cy="1195499"/>
          </a:xfrm>
          <a:prstGeom prst="rect">
            <a:avLst/>
          </a:prstGeom>
          <a:noFill/>
          <a:ln>
            <a:noFill/>
          </a:ln>
        </p:spPr>
        <p:txBody>
          <a:bodyPr lIns="91425" tIns="91425" rIns="91425" bIns="91425" anchor="t" anchorCtr="0"/>
          <a:lstStyle>
            <a:lvl1pPr algn="ctr" rtl="0">
              <a:spcBef>
                <a:spcPts val="0"/>
              </a:spcBef>
              <a:spcAft>
                <a:spcPts val="0"/>
              </a:spcAft>
              <a:defRPr sz="3600" b="1">
                <a:solidFill>
                  <a:schemeClr val="dk1"/>
                </a:solidFill>
                <a:latin typeface="Arial"/>
                <a:ea typeface="Arial"/>
                <a:cs typeface="Arial"/>
                <a:sym typeface="Arial"/>
              </a:defRPr>
            </a:lvl1pPr>
            <a:lvl2pPr algn="ctr" rtl="0">
              <a:spcBef>
                <a:spcPts val="0"/>
              </a:spcBef>
              <a:spcAft>
                <a:spcPts val="0"/>
              </a:spcAft>
              <a:defRPr sz="3600" b="1">
                <a:solidFill>
                  <a:schemeClr val="dk1"/>
                </a:solidFill>
                <a:latin typeface="Arial"/>
                <a:ea typeface="Arial"/>
                <a:cs typeface="Arial"/>
                <a:sym typeface="Arial"/>
              </a:defRPr>
            </a:lvl2pPr>
            <a:lvl3pPr algn="ctr" rtl="0">
              <a:spcBef>
                <a:spcPts val="0"/>
              </a:spcBef>
              <a:spcAft>
                <a:spcPts val="0"/>
              </a:spcAft>
              <a:defRPr sz="3600" b="1">
                <a:solidFill>
                  <a:schemeClr val="dk1"/>
                </a:solidFill>
                <a:latin typeface="Arial"/>
                <a:ea typeface="Arial"/>
                <a:cs typeface="Arial"/>
                <a:sym typeface="Arial"/>
              </a:defRPr>
            </a:lvl3pPr>
            <a:lvl4pPr algn="ctr" rtl="0">
              <a:spcBef>
                <a:spcPts val="0"/>
              </a:spcBef>
              <a:spcAft>
                <a:spcPts val="0"/>
              </a:spcAft>
              <a:defRPr sz="3600" b="1">
                <a:solidFill>
                  <a:schemeClr val="dk1"/>
                </a:solidFill>
                <a:latin typeface="Arial"/>
                <a:ea typeface="Arial"/>
                <a:cs typeface="Arial"/>
                <a:sym typeface="Arial"/>
              </a:defRPr>
            </a:lvl4pPr>
            <a:lvl5pPr algn="ctr" rtl="0">
              <a:spcBef>
                <a:spcPts val="0"/>
              </a:spcBef>
              <a:spcAft>
                <a:spcPts val="0"/>
              </a:spcAft>
              <a:defRPr sz="3600" b="1">
                <a:solidFill>
                  <a:schemeClr val="dk1"/>
                </a:solidFill>
                <a:latin typeface="Arial"/>
                <a:ea typeface="Arial"/>
                <a:cs typeface="Arial"/>
                <a:sym typeface="Arial"/>
              </a:defRPr>
            </a:lvl5pPr>
            <a:lvl6pPr marL="457200" algn="ctr" rtl="0">
              <a:spcBef>
                <a:spcPts val="0"/>
              </a:spcBef>
              <a:spcAft>
                <a:spcPts val="0"/>
              </a:spcAft>
              <a:defRPr sz="3600" b="1">
                <a:solidFill>
                  <a:schemeClr val="dk1"/>
                </a:solidFill>
                <a:latin typeface="Arial"/>
                <a:ea typeface="Arial"/>
                <a:cs typeface="Arial"/>
                <a:sym typeface="Arial"/>
              </a:defRPr>
            </a:lvl6pPr>
            <a:lvl7pPr marL="914400" algn="ctr" rtl="0">
              <a:spcBef>
                <a:spcPts val="0"/>
              </a:spcBef>
              <a:spcAft>
                <a:spcPts val="0"/>
              </a:spcAft>
              <a:defRPr sz="3600" b="1">
                <a:solidFill>
                  <a:schemeClr val="dk1"/>
                </a:solidFill>
                <a:latin typeface="Arial"/>
                <a:ea typeface="Arial"/>
                <a:cs typeface="Arial"/>
                <a:sym typeface="Arial"/>
              </a:defRPr>
            </a:lvl7pPr>
            <a:lvl8pPr marL="1371600" algn="ctr" rtl="0">
              <a:spcBef>
                <a:spcPts val="0"/>
              </a:spcBef>
              <a:spcAft>
                <a:spcPts val="0"/>
              </a:spcAft>
              <a:defRPr sz="3600" b="1">
                <a:solidFill>
                  <a:schemeClr val="dk1"/>
                </a:solidFill>
                <a:latin typeface="Arial"/>
                <a:ea typeface="Arial"/>
                <a:cs typeface="Arial"/>
                <a:sym typeface="Arial"/>
              </a:defRPr>
            </a:lvl8pPr>
            <a:lvl9pPr marL="1828800" algn="ctr" rtl="0">
              <a:spcBef>
                <a:spcPts val="0"/>
              </a:spcBef>
              <a:spcAft>
                <a:spcPts val="0"/>
              </a:spcAft>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62" name="Shape 62"/>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63" name="Shape 63"/>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64" name="Shape 64"/>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71525" y="95250"/>
            <a:ext cx="7686600" cy="1195499"/>
          </a:xfrm>
          <a:prstGeom prst="rect">
            <a:avLst/>
          </a:prstGeom>
          <a:noFill/>
          <a:ln>
            <a:noFill/>
          </a:ln>
        </p:spPr>
        <p:txBody>
          <a:bodyPr lIns="91425" tIns="91425" rIns="91425" bIns="91425" anchor="t" anchorCtr="0"/>
          <a:lstStyle>
            <a:lvl1pPr algn="ctr" rtl="0">
              <a:spcBef>
                <a:spcPts val="0"/>
              </a:spcBef>
              <a:spcAft>
                <a:spcPts val="0"/>
              </a:spcAft>
              <a:defRPr sz="3600" b="1">
                <a:solidFill>
                  <a:schemeClr val="dk1"/>
                </a:solidFill>
                <a:latin typeface="Arial"/>
                <a:ea typeface="Arial"/>
                <a:cs typeface="Arial"/>
                <a:sym typeface="Arial"/>
              </a:defRPr>
            </a:lvl1pPr>
            <a:lvl2pPr algn="ctr" rtl="0">
              <a:spcBef>
                <a:spcPts val="0"/>
              </a:spcBef>
              <a:spcAft>
                <a:spcPts val="0"/>
              </a:spcAft>
              <a:defRPr sz="3600" b="1">
                <a:solidFill>
                  <a:schemeClr val="dk1"/>
                </a:solidFill>
                <a:latin typeface="Arial"/>
                <a:ea typeface="Arial"/>
                <a:cs typeface="Arial"/>
                <a:sym typeface="Arial"/>
              </a:defRPr>
            </a:lvl2pPr>
            <a:lvl3pPr algn="ctr" rtl="0">
              <a:spcBef>
                <a:spcPts val="0"/>
              </a:spcBef>
              <a:spcAft>
                <a:spcPts val="0"/>
              </a:spcAft>
              <a:defRPr sz="3600" b="1">
                <a:solidFill>
                  <a:schemeClr val="dk1"/>
                </a:solidFill>
                <a:latin typeface="Arial"/>
                <a:ea typeface="Arial"/>
                <a:cs typeface="Arial"/>
                <a:sym typeface="Arial"/>
              </a:defRPr>
            </a:lvl3pPr>
            <a:lvl4pPr algn="ctr" rtl="0">
              <a:spcBef>
                <a:spcPts val="0"/>
              </a:spcBef>
              <a:spcAft>
                <a:spcPts val="0"/>
              </a:spcAft>
              <a:defRPr sz="3600" b="1">
                <a:solidFill>
                  <a:schemeClr val="dk1"/>
                </a:solidFill>
                <a:latin typeface="Arial"/>
                <a:ea typeface="Arial"/>
                <a:cs typeface="Arial"/>
                <a:sym typeface="Arial"/>
              </a:defRPr>
            </a:lvl4pPr>
            <a:lvl5pPr algn="ctr" rtl="0">
              <a:spcBef>
                <a:spcPts val="0"/>
              </a:spcBef>
              <a:spcAft>
                <a:spcPts val="0"/>
              </a:spcAft>
              <a:defRPr sz="3600" b="1">
                <a:solidFill>
                  <a:schemeClr val="dk1"/>
                </a:solidFill>
                <a:latin typeface="Arial"/>
                <a:ea typeface="Arial"/>
                <a:cs typeface="Arial"/>
                <a:sym typeface="Arial"/>
              </a:defRPr>
            </a:lvl5pPr>
            <a:lvl6pPr marL="457200" algn="ctr" rtl="0">
              <a:spcBef>
                <a:spcPts val="0"/>
              </a:spcBef>
              <a:spcAft>
                <a:spcPts val="0"/>
              </a:spcAft>
              <a:defRPr sz="3600" b="1">
                <a:solidFill>
                  <a:schemeClr val="dk1"/>
                </a:solidFill>
                <a:latin typeface="Arial"/>
                <a:ea typeface="Arial"/>
                <a:cs typeface="Arial"/>
                <a:sym typeface="Arial"/>
              </a:defRPr>
            </a:lvl6pPr>
            <a:lvl7pPr marL="914400" algn="ctr" rtl="0">
              <a:spcBef>
                <a:spcPts val="0"/>
              </a:spcBef>
              <a:spcAft>
                <a:spcPts val="0"/>
              </a:spcAft>
              <a:defRPr sz="3600" b="1">
                <a:solidFill>
                  <a:schemeClr val="dk1"/>
                </a:solidFill>
                <a:latin typeface="Arial"/>
                <a:ea typeface="Arial"/>
                <a:cs typeface="Arial"/>
                <a:sym typeface="Arial"/>
              </a:defRPr>
            </a:lvl7pPr>
            <a:lvl8pPr marL="1371600" algn="ctr" rtl="0">
              <a:spcBef>
                <a:spcPts val="0"/>
              </a:spcBef>
              <a:spcAft>
                <a:spcPts val="0"/>
              </a:spcAft>
              <a:defRPr sz="3600" b="1">
                <a:solidFill>
                  <a:schemeClr val="dk1"/>
                </a:solidFill>
                <a:latin typeface="Arial"/>
                <a:ea typeface="Arial"/>
                <a:cs typeface="Arial"/>
                <a:sym typeface="Arial"/>
              </a:defRPr>
            </a:lvl8pPr>
            <a:lvl9pPr marL="1828800" algn="ctr" rtl="0">
              <a:spcBef>
                <a:spcPts val="0"/>
              </a:spcBef>
              <a:spcAft>
                <a:spcPts val="0"/>
              </a:spcAft>
              <a:defRPr sz="3600" b="1">
                <a:solidFill>
                  <a:schemeClr val="dk1"/>
                </a:solidFill>
                <a:latin typeface="Arial"/>
                <a:ea typeface="Arial"/>
                <a:cs typeface="Arial"/>
                <a:sym typeface="Arial"/>
              </a:defRPr>
            </a:lvl9pPr>
          </a:lstStyle>
          <a:p>
            <a:endParaRPr/>
          </a:p>
        </p:txBody>
      </p:sp>
      <p:sp>
        <p:nvSpPr>
          <p:cNvPr id="67" name="Shape 67"/>
          <p:cNvSpPr txBox="1">
            <a:spLocks noGrp="1"/>
          </p:cNvSpPr>
          <p:nvPr>
            <p:ph type="body" idx="1"/>
          </p:nvPr>
        </p:nvSpPr>
        <p:spPr>
          <a:xfrm>
            <a:off x="771525" y="1466850"/>
            <a:ext cx="3767099" cy="38385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8" name="Shape 68"/>
          <p:cNvSpPr txBox="1">
            <a:spLocks noGrp="1"/>
          </p:cNvSpPr>
          <p:nvPr>
            <p:ph type="body" idx="2"/>
          </p:nvPr>
        </p:nvSpPr>
        <p:spPr>
          <a:xfrm>
            <a:off x="4691062" y="1466850"/>
            <a:ext cx="3767099" cy="38385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71525" y="95250"/>
            <a:ext cx="7686600" cy="1195499"/>
          </a:xfrm>
          <a:prstGeom prst="rect">
            <a:avLst/>
          </a:prstGeom>
          <a:noFill/>
          <a:ln>
            <a:noFill/>
          </a:ln>
        </p:spPr>
        <p:txBody>
          <a:bodyPr lIns="91425" tIns="91425" rIns="91425" bIns="91425" anchor="t" anchorCtr="0"/>
          <a:lstStyle>
            <a:lvl1pPr algn="ctr" rtl="0">
              <a:spcBef>
                <a:spcPts val="0"/>
              </a:spcBef>
              <a:spcAft>
                <a:spcPts val="0"/>
              </a:spcAft>
              <a:defRPr sz="3600" b="1">
                <a:solidFill>
                  <a:schemeClr val="dk1"/>
                </a:solidFill>
                <a:latin typeface="Arial"/>
                <a:ea typeface="Arial"/>
                <a:cs typeface="Arial"/>
                <a:sym typeface="Arial"/>
              </a:defRPr>
            </a:lvl1pPr>
            <a:lvl2pPr algn="ctr" rtl="0">
              <a:spcBef>
                <a:spcPts val="0"/>
              </a:spcBef>
              <a:spcAft>
                <a:spcPts val="0"/>
              </a:spcAft>
              <a:defRPr sz="3600" b="1">
                <a:solidFill>
                  <a:schemeClr val="dk1"/>
                </a:solidFill>
                <a:latin typeface="Arial"/>
                <a:ea typeface="Arial"/>
                <a:cs typeface="Arial"/>
                <a:sym typeface="Arial"/>
              </a:defRPr>
            </a:lvl2pPr>
            <a:lvl3pPr algn="ctr" rtl="0">
              <a:spcBef>
                <a:spcPts val="0"/>
              </a:spcBef>
              <a:spcAft>
                <a:spcPts val="0"/>
              </a:spcAft>
              <a:defRPr sz="3600" b="1">
                <a:solidFill>
                  <a:schemeClr val="dk1"/>
                </a:solidFill>
                <a:latin typeface="Arial"/>
                <a:ea typeface="Arial"/>
                <a:cs typeface="Arial"/>
                <a:sym typeface="Arial"/>
              </a:defRPr>
            </a:lvl3pPr>
            <a:lvl4pPr algn="ctr" rtl="0">
              <a:spcBef>
                <a:spcPts val="0"/>
              </a:spcBef>
              <a:spcAft>
                <a:spcPts val="0"/>
              </a:spcAft>
              <a:defRPr sz="3600" b="1">
                <a:solidFill>
                  <a:schemeClr val="dk1"/>
                </a:solidFill>
                <a:latin typeface="Arial"/>
                <a:ea typeface="Arial"/>
                <a:cs typeface="Arial"/>
                <a:sym typeface="Arial"/>
              </a:defRPr>
            </a:lvl4pPr>
            <a:lvl5pPr algn="ctr" rtl="0">
              <a:spcBef>
                <a:spcPts val="0"/>
              </a:spcBef>
              <a:spcAft>
                <a:spcPts val="0"/>
              </a:spcAft>
              <a:defRPr sz="3600" b="1">
                <a:solidFill>
                  <a:schemeClr val="dk1"/>
                </a:solidFill>
                <a:latin typeface="Arial"/>
                <a:ea typeface="Arial"/>
                <a:cs typeface="Arial"/>
                <a:sym typeface="Arial"/>
              </a:defRPr>
            </a:lvl5pPr>
            <a:lvl6pPr marL="457200" algn="ctr" rtl="0">
              <a:spcBef>
                <a:spcPts val="0"/>
              </a:spcBef>
              <a:spcAft>
                <a:spcPts val="0"/>
              </a:spcAft>
              <a:defRPr sz="3600" b="1">
                <a:solidFill>
                  <a:schemeClr val="dk1"/>
                </a:solidFill>
                <a:latin typeface="Arial"/>
                <a:ea typeface="Arial"/>
                <a:cs typeface="Arial"/>
                <a:sym typeface="Arial"/>
              </a:defRPr>
            </a:lvl6pPr>
            <a:lvl7pPr marL="914400" algn="ctr" rtl="0">
              <a:spcBef>
                <a:spcPts val="0"/>
              </a:spcBef>
              <a:spcAft>
                <a:spcPts val="0"/>
              </a:spcAft>
              <a:defRPr sz="3600" b="1">
                <a:solidFill>
                  <a:schemeClr val="dk1"/>
                </a:solidFill>
                <a:latin typeface="Arial"/>
                <a:ea typeface="Arial"/>
                <a:cs typeface="Arial"/>
                <a:sym typeface="Arial"/>
              </a:defRPr>
            </a:lvl7pPr>
            <a:lvl8pPr marL="1371600" algn="ctr" rtl="0">
              <a:spcBef>
                <a:spcPts val="0"/>
              </a:spcBef>
              <a:spcAft>
                <a:spcPts val="0"/>
              </a:spcAft>
              <a:defRPr sz="3600" b="1">
                <a:solidFill>
                  <a:schemeClr val="dk1"/>
                </a:solidFill>
                <a:latin typeface="Arial"/>
                <a:ea typeface="Arial"/>
                <a:cs typeface="Arial"/>
                <a:sym typeface="Arial"/>
              </a:defRPr>
            </a:lvl8pPr>
            <a:lvl9pPr marL="1828800" algn="ctr" rtl="0">
              <a:spcBef>
                <a:spcPts val="0"/>
              </a:spcBef>
              <a:spcAft>
                <a:spcPts val="0"/>
              </a:spcAft>
              <a:defRPr sz="3600" b="1">
                <a:solidFill>
                  <a:schemeClr val="dk1"/>
                </a:solidFill>
                <a:latin typeface="Arial"/>
                <a:ea typeface="Arial"/>
                <a:cs typeface="Arial"/>
                <a:sym typeface="Arial"/>
              </a:defRPr>
            </a:lvl9pPr>
          </a:lstStyle>
          <a:p>
            <a:endParaRPr/>
          </a:p>
        </p:txBody>
      </p:sp>
      <p:sp>
        <p:nvSpPr>
          <p:cNvPr id="74" name="Shape 74"/>
          <p:cNvSpPr txBox="1">
            <a:spLocks noGrp="1"/>
          </p:cNvSpPr>
          <p:nvPr>
            <p:ph type="body" idx="1"/>
          </p:nvPr>
        </p:nvSpPr>
        <p:spPr>
          <a:xfrm>
            <a:off x="771525" y="1466850"/>
            <a:ext cx="7686600" cy="3838500"/>
          </a:xfrm>
          <a:prstGeom prst="rect">
            <a:avLst/>
          </a:prstGeom>
          <a:noFill/>
          <a:ln>
            <a:noFill/>
          </a:ln>
        </p:spPr>
        <p:txBody>
          <a:bodyPr lIns="91425" tIns="91425" rIns="91425" bIns="91425" anchor="t" anchorCtr="0"/>
          <a:lstStyle>
            <a:lvl1pPr marL="342900" indent="-250825" algn="l" rtl="0">
              <a:spcBef>
                <a:spcPts val="240"/>
              </a:spcBef>
              <a:spcAft>
                <a:spcPts val="480"/>
              </a:spcAft>
              <a:buClr>
                <a:schemeClr val="dk1"/>
              </a:buClr>
              <a:buFont typeface="Arial"/>
              <a:buChar char="●"/>
              <a:defRPr sz="2400" b="1">
                <a:solidFill>
                  <a:schemeClr val="dk1"/>
                </a:solidFill>
                <a:latin typeface="Arial"/>
                <a:ea typeface="Arial"/>
                <a:cs typeface="Arial"/>
                <a:sym typeface="Arial"/>
              </a:defRPr>
            </a:lvl1pPr>
            <a:lvl2pPr marL="742950" indent="-20320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2pPr>
            <a:lvl3pPr marL="1143000" indent="-88900" algn="l" rtl="0">
              <a:spcBef>
                <a:spcPts val="0"/>
              </a:spcBef>
              <a:spcAft>
                <a:spcPts val="440"/>
              </a:spcAft>
              <a:buClr>
                <a:schemeClr val="dk1"/>
              </a:buClr>
              <a:buFont typeface="Wingdings"/>
              <a:buChar char="§"/>
              <a:defRPr sz="2200">
                <a:solidFill>
                  <a:schemeClr val="dk1"/>
                </a:solidFill>
                <a:latin typeface="Arial"/>
                <a:ea typeface="Arial"/>
                <a:cs typeface="Arial"/>
                <a:sym typeface="Arial"/>
              </a:defRPr>
            </a:lvl3pPr>
            <a:lvl4pPr marL="16002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4pPr>
            <a:lvl5pPr marL="20574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5pPr>
            <a:lvl6pPr marL="25146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6pPr>
            <a:lvl7pPr marL="29718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7pPr>
            <a:lvl8pPr marL="34290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8pPr>
            <a:lvl9pPr marL="38862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685800" y="2895600"/>
            <a:ext cx="7772400" cy="981074"/>
          </a:xfrm>
          <a:prstGeom prst="rect">
            <a:avLst/>
          </a:prstGeom>
          <a:noFill/>
          <a:ln>
            <a:noFill/>
          </a:ln>
        </p:spPr>
        <p:txBody>
          <a:bodyPr lIns="91425" tIns="91425" rIns="91425" bIns="91425" anchor="t" anchorCtr="0"/>
          <a:lstStyle>
            <a:lvl1pPr marL="0" marR="0" indent="0" algn="ctr" rtl="0">
              <a:spcBef>
                <a:spcPts val="0"/>
              </a:spcBef>
              <a:spcAft>
                <a:spcPts val="0"/>
              </a:spcAft>
              <a:defRPr sz="3000" b="1" i="0" u="none" strike="noStrike" cap="none" baseline="0">
                <a:solidFill>
                  <a:schemeClr val="lt1"/>
                </a:solidFill>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4" name="Shape 34"/>
          <p:cNvSpPr txBox="1">
            <a:spLocks noGrp="1"/>
          </p:cNvSpPr>
          <p:nvPr>
            <p:ph type="subTitle" idx="1"/>
          </p:nvPr>
        </p:nvSpPr>
        <p:spPr>
          <a:xfrm>
            <a:off x="1371600" y="4495800"/>
            <a:ext cx="6400799" cy="1504949"/>
          </a:xfrm>
          <a:prstGeom prst="rect">
            <a:avLst/>
          </a:prstGeom>
          <a:noFill/>
          <a:ln>
            <a:noFill/>
          </a:ln>
        </p:spPr>
        <p:txBody>
          <a:bodyPr lIns="91425" tIns="91425" rIns="91425" bIns="91425" anchor="t" anchorCtr="0"/>
          <a:lstStyle>
            <a:lvl1pPr marL="0" marR="0" indent="0" algn="ctr" rtl="0">
              <a:spcBef>
                <a:spcPts val="200"/>
              </a:spcBef>
              <a:spcAft>
                <a:spcPts val="400"/>
              </a:spcAft>
              <a:buClr>
                <a:schemeClr val="lt1"/>
              </a:buClr>
              <a:buFont typeface="Arial"/>
              <a:buNone/>
              <a:defRPr sz="2000" b="1" i="0" u="none" strike="noStrike" cap="none" baseline="0">
                <a:solidFill>
                  <a:schemeClr val="lt1"/>
                </a:solidFill>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68829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algn="ctr" rtl="0">
              <a:lnSpc>
                <a:spcPct val="100000"/>
              </a:lnSpc>
              <a:spcBef>
                <a:spcPts val="360"/>
              </a:spcBef>
              <a:spcAft>
                <a:spcPts val="0"/>
              </a:spcAft>
              <a:buClr>
                <a:schemeClr val="dk1"/>
              </a:buClr>
              <a:buSzPct val="100000"/>
              <a:buFont typeface="Arial"/>
              <a:buChar char="●"/>
              <a:defRPr sz="1800">
                <a:solidFill>
                  <a:schemeClr val="dk1"/>
                </a:solidFill>
              </a:defRPr>
            </a:lvl1pPr>
            <a:lvl2pPr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a:lnSpc>
                <a:spcPct val="100000"/>
              </a:lnSpc>
              <a:spcBef>
                <a:spcPts val="360"/>
              </a:spcBef>
              <a:spcAft>
                <a:spcPts val="0"/>
              </a:spcAft>
              <a:buClr>
                <a:schemeClr val="dk1"/>
              </a:buClr>
              <a:buSzPct val="100000"/>
              <a:buFont typeface="Wingdings"/>
              <a:buChar char="§"/>
              <a:defRPr sz="1800">
                <a:solidFill>
                  <a:schemeClr val="dk1"/>
                </a:solidFill>
              </a:defRPr>
            </a:lvl3pPr>
            <a:lvl4pPr algn="ctr" rtl="0">
              <a:lnSpc>
                <a:spcPct val="100000"/>
              </a:lnSpc>
              <a:spcBef>
                <a:spcPts val="360"/>
              </a:spcBef>
              <a:spcAft>
                <a:spcPts val="0"/>
              </a:spcAft>
              <a:buClr>
                <a:schemeClr val="dk1"/>
              </a:buClr>
              <a:buSzPct val="100000"/>
              <a:buFont typeface="Arial"/>
              <a:buChar char="●"/>
              <a:defRPr sz="1800">
                <a:solidFill>
                  <a:schemeClr val="dk1"/>
                </a:solidFill>
              </a:defRPr>
            </a:lvl4pPr>
            <a:lvl5pPr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a:lnSpc>
                <a:spcPct val="100000"/>
              </a:lnSpc>
              <a:spcBef>
                <a:spcPts val="360"/>
              </a:spcBef>
              <a:spcAft>
                <a:spcPts val="0"/>
              </a:spcAft>
              <a:buClr>
                <a:schemeClr val="dk1"/>
              </a:buClr>
              <a:buSzPct val="100000"/>
              <a:buFont typeface="Wingdings"/>
              <a:buChar char="§"/>
              <a:defRPr sz="1800">
                <a:solidFill>
                  <a:schemeClr val="dk1"/>
                </a:solidFill>
              </a:defRPr>
            </a:lvl6pPr>
            <a:lvl7pPr algn="ctr" rtl="0">
              <a:lnSpc>
                <a:spcPct val="100000"/>
              </a:lnSpc>
              <a:spcBef>
                <a:spcPts val="360"/>
              </a:spcBef>
              <a:spcAft>
                <a:spcPts val="0"/>
              </a:spcAft>
              <a:buClr>
                <a:schemeClr val="dk1"/>
              </a:buClr>
              <a:buSzPct val="100000"/>
              <a:buFont typeface="Arial"/>
              <a:buChar char="●"/>
              <a:defRPr sz="1800">
                <a:solidFill>
                  <a:schemeClr val="dk1"/>
                </a:solidFill>
              </a:defRPr>
            </a:lvl7pPr>
            <a:lvl8pPr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685800" y="2895600"/>
            <a:ext cx="7772400" cy="981074"/>
          </a:xfrm>
          <a:prstGeom prst="rect">
            <a:avLst/>
          </a:prstGeom>
          <a:noFill/>
          <a:ln>
            <a:noFill/>
          </a:ln>
        </p:spPr>
        <p:txBody>
          <a:bodyPr lIns="91425" tIns="91425" rIns="91425" bIns="91425" anchor="t" anchorCtr="0"/>
          <a:lstStyle>
            <a:lvl1pPr marL="0" marR="0" indent="0" algn="ctr" rtl="0">
              <a:spcBef>
                <a:spcPts val="0"/>
              </a:spcBef>
              <a:spcAft>
                <a:spcPts val="0"/>
              </a:spcAft>
              <a:defRPr sz="3000" b="1" i="0" u="none" strike="noStrike" cap="none" baseline="0">
                <a:solidFill>
                  <a:schemeClr val="lt1"/>
                </a:solidFill>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4" name="Shape 34"/>
          <p:cNvSpPr txBox="1">
            <a:spLocks noGrp="1"/>
          </p:cNvSpPr>
          <p:nvPr>
            <p:ph type="subTitle" idx="1"/>
          </p:nvPr>
        </p:nvSpPr>
        <p:spPr>
          <a:xfrm>
            <a:off x="1371600" y="4495800"/>
            <a:ext cx="6400799" cy="1504949"/>
          </a:xfrm>
          <a:prstGeom prst="rect">
            <a:avLst/>
          </a:prstGeom>
          <a:noFill/>
          <a:ln>
            <a:noFill/>
          </a:ln>
        </p:spPr>
        <p:txBody>
          <a:bodyPr lIns="91425" tIns="91425" rIns="91425" bIns="91425" anchor="t" anchorCtr="0"/>
          <a:lstStyle>
            <a:lvl1pPr marL="0" marR="0" indent="0" algn="ctr" rtl="0">
              <a:spcBef>
                <a:spcPts val="200"/>
              </a:spcBef>
              <a:spcAft>
                <a:spcPts val="400"/>
              </a:spcAft>
              <a:buClr>
                <a:schemeClr val="lt1"/>
              </a:buClr>
              <a:buFont typeface="Arial"/>
              <a:buNone/>
              <a:defRPr sz="2000" b="1" i="0" u="none" strike="noStrike" cap="none" baseline="0">
                <a:solidFill>
                  <a:schemeClr val="lt1"/>
                </a:solidFill>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rot="5400000">
            <a:off x="4892699" y="1739850"/>
            <a:ext cx="5210100" cy="1920899"/>
          </a:xfrm>
          <a:prstGeom prst="rect">
            <a:avLst/>
          </a:prstGeom>
          <a:noFill/>
          <a:ln>
            <a:noFill/>
          </a:ln>
        </p:spPr>
        <p:txBody>
          <a:bodyPr lIns="91425" tIns="91425" rIns="91425" bIns="91425" anchor="t" anchorCtr="0"/>
          <a:lstStyle>
            <a:lvl1pPr algn="ctr" rtl="0">
              <a:spcBef>
                <a:spcPts val="0"/>
              </a:spcBef>
              <a:spcAft>
                <a:spcPts val="0"/>
              </a:spcAft>
              <a:defRPr sz="3600" b="1">
                <a:solidFill>
                  <a:schemeClr val="dk1"/>
                </a:solidFill>
                <a:latin typeface="Arial"/>
                <a:ea typeface="Arial"/>
                <a:cs typeface="Arial"/>
                <a:sym typeface="Arial"/>
              </a:defRPr>
            </a:lvl1pPr>
            <a:lvl2pPr algn="ctr" rtl="0">
              <a:spcBef>
                <a:spcPts val="0"/>
              </a:spcBef>
              <a:spcAft>
                <a:spcPts val="0"/>
              </a:spcAft>
              <a:defRPr sz="3600" b="1">
                <a:solidFill>
                  <a:schemeClr val="dk1"/>
                </a:solidFill>
                <a:latin typeface="Arial"/>
                <a:ea typeface="Arial"/>
                <a:cs typeface="Arial"/>
                <a:sym typeface="Arial"/>
              </a:defRPr>
            </a:lvl2pPr>
            <a:lvl3pPr algn="ctr" rtl="0">
              <a:spcBef>
                <a:spcPts val="0"/>
              </a:spcBef>
              <a:spcAft>
                <a:spcPts val="0"/>
              </a:spcAft>
              <a:defRPr sz="3600" b="1">
                <a:solidFill>
                  <a:schemeClr val="dk1"/>
                </a:solidFill>
                <a:latin typeface="Arial"/>
                <a:ea typeface="Arial"/>
                <a:cs typeface="Arial"/>
                <a:sym typeface="Arial"/>
              </a:defRPr>
            </a:lvl3pPr>
            <a:lvl4pPr algn="ctr" rtl="0">
              <a:spcBef>
                <a:spcPts val="0"/>
              </a:spcBef>
              <a:spcAft>
                <a:spcPts val="0"/>
              </a:spcAft>
              <a:defRPr sz="3600" b="1">
                <a:solidFill>
                  <a:schemeClr val="dk1"/>
                </a:solidFill>
                <a:latin typeface="Arial"/>
                <a:ea typeface="Arial"/>
                <a:cs typeface="Arial"/>
                <a:sym typeface="Arial"/>
              </a:defRPr>
            </a:lvl4pPr>
            <a:lvl5pPr algn="ctr" rtl="0">
              <a:spcBef>
                <a:spcPts val="0"/>
              </a:spcBef>
              <a:spcAft>
                <a:spcPts val="0"/>
              </a:spcAft>
              <a:defRPr sz="3600" b="1">
                <a:solidFill>
                  <a:schemeClr val="dk1"/>
                </a:solidFill>
                <a:latin typeface="Arial"/>
                <a:ea typeface="Arial"/>
                <a:cs typeface="Arial"/>
                <a:sym typeface="Arial"/>
              </a:defRPr>
            </a:lvl5pPr>
            <a:lvl6pPr marL="457200" algn="ctr" rtl="0">
              <a:spcBef>
                <a:spcPts val="0"/>
              </a:spcBef>
              <a:spcAft>
                <a:spcPts val="0"/>
              </a:spcAft>
              <a:defRPr sz="3600" b="1">
                <a:solidFill>
                  <a:schemeClr val="dk1"/>
                </a:solidFill>
                <a:latin typeface="Arial"/>
                <a:ea typeface="Arial"/>
                <a:cs typeface="Arial"/>
                <a:sym typeface="Arial"/>
              </a:defRPr>
            </a:lvl6pPr>
            <a:lvl7pPr marL="914400" algn="ctr" rtl="0">
              <a:spcBef>
                <a:spcPts val="0"/>
              </a:spcBef>
              <a:spcAft>
                <a:spcPts val="0"/>
              </a:spcAft>
              <a:defRPr sz="3600" b="1">
                <a:solidFill>
                  <a:schemeClr val="dk1"/>
                </a:solidFill>
                <a:latin typeface="Arial"/>
                <a:ea typeface="Arial"/>
                <a:cs typeface="Arial"/>
                <a:sym typeface="Arial"/>
              </a:defRPr>
            </a:lvl7pPr>
            <a:lvl8pPr marL="1371600" algn="ctr" rtl="0">
              <a:spcBef>
                <a:spcPts val="0"/>
              </a:spcBef>
              <a:spcAft>
                <a:spcPts val="0"/>
              </a:spcAft>
              <a:defRPr sz="3600" b="1">
                <a:solidFill>
                  <a:schemeClr val="dk1"/>
                </a:solidFill>
                <a:latin typeface="Arial"/>
                <a:ea typeface="Arial"/>
                <a:cs typeface="Arial"/>
                <a:sym typeface="Arial"/>
              </a:defRPr>
            </a:lvl8pPr>
            <a:lvl9pPr marL="1828800" algn="ctr" rtl="0">
              <a:spcBef>
                <a:spcPts val="0"/>
              </a:spcBef>
              <a:spcAft>
                <a:spcPts val="0"/>
              </a:spcAft>
              <a:defRPr sz="3600" b="1">
                <a:solidFill>
                  <a:schemeClr val="dk1"/>
                </a:solidFill>
                <a:latin typeface="Arial"/>
                <a:ea typeface="Arial"/>
                <a:cs typeface="Arial"/>
                <a:sym typeface="Arial"/>
              </a:defRPr>
            </a:lvl9pPr>
          </a:lstStyle>
          <a:p>
            <a:endParaRPr/>
          </a:p>
        </p:txBody>
      </p:sp>
      <p:sp>
        <p:nvSpPr>
          <p:cNvPr id="44" name="Shape 44"/>
          <p:cNvSpPr txBox="1">
            <a:spLocks noGrp="1"/>
          </p:cNvSpPr>
          <p:nvPr>
            <p:ph type="body" idx="1"/>
          </p:nvPr>
        </p:nvSpPr>
        <p:spPr>
          <a:xfrm rot="5400000">
            <a:off x="973224" y="-106349"/>
            <a:ext cx="5210100" cy="5613299"/>
          </a:xfrm>
          <a:prstGeom prst="rect">
            <a:avLst/>
          </a:prstGeom>
          <a:noFill/>
          <a:ln>
            <a:noFill/>
          </a:ln>
        </p:spPr>
        <p:txBody>
          <a:bodyPr lIns="91425" tIns="91425" rIns="91425" bIns="91425" anchor="t" anchorCtr="0"/>
          <a:lstStyle>
            <a:lvl1pPr marL="342900" indent="-250825" algn="l" rtl="0">
              <a:spcBef>
                <a:spcPts val="240"/>
              </a:spcBef>
              <a:spcAft>
                <a:spcPts val="480"/>
              </a:spcAft>
              <a:buClr>
                <a:schemeClr val="dk1"/>
              </a:buClr>
              <a:buFont typeface="Arial"/>
              <a:buChar char="●"/>
              <a:defRPr sz="2400" b="1">
                <a:solidFill>
                  <a:schemeClr val="dk1"/>
                </a:solidFill>
                <a:latin typeface="Arial"/>
                <a:ea typeface="Arial"/>
                <a:cs typeface="Arial"/>
                <a:sym typeface="Arial"/>
              </a:defRPr>
            </a:lvl1pPr>
            <a:lvl2pPr marL="742950" indent="-20320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2pPr>
            <a:lvl3pPr marL="1143000" indent="-88900" algn="l" rtl="0">
              <a:spcBef>
                <a:spcPts val="0"/>
              </a:spcBef>
              <a:spcAft>
                <a:spcPts val="440"/>
              </a:spcAft>
              <a:buClr>
                <a:schemeClr val="dk1"/>
              </a:buClr>
              <a:buFont typeface="Wingdings"/>
              <a:buChar char="§"/>
              <a:defRPr sz="2200">
                <a:solidFill>
                  <a:schemeClr val="dk1"/>
                </a:solidFill>
                <a:latin typeface="Arial"/>
                <a:ea typeface="Arial"/>
                <a:cs typeface="Arial"/>
                <a:sym typeface="Arial"/>
              </a:defRPr>
            </a:lvl3pPr>
            <a:lvl4pPr marL="16002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4pPr>
            <a:lvl5pPr marL="20574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5pPr>
            <a:lvl6pPr marL="25146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6pPr>
            <a:lvl7pPr marL="29718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7pPr>
            <a:lvl8pPr marL="34290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8pPr>
            <a:lvl9pPr marL="3886200" indent="-146050" algn="l" rtl="0">
              <a:spcBef>
                <a:spcPts val="0"/>
              </a:spcBef>
              <a:spcAft>
                <a:spcPts val="440"/>
              </a:spcAft>
              <a:buClr>
                <a:schemeClr val="dk1"/>
              </a:buClr>
              <a:buFont typeface="Arial"/>
              <a:buChar char="●"/>
              <a:defRPr sz="2200">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2.xml"/><Relationship Id="rId3"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lgn="l" rtl="0">
              <a:spcBef>
                <a:spcPts val="600"/>
              </a:spcBef>
              <a:buClr>
                <a:schemeClr val="dk1"/>
              </a:buClr>
              <a:buSzPct val="100000"/>
              <a:buFont typeface="Arial"/>
              <a:buChar char="●"/>
              <a:defRPr sz="3000" b="0" i="0" u="none" strike="noStrike" cap="none" baseline="0">
                <a:solidFill>
                  <a:schemeClr val="dk1"/>
                </a:solidFill>
                <a:latin typeface="Arial"/>
                <a:ea typeface="Arial"/>
                <a:cs typeface="Arial"/>
                <a:sym typeface="Arial"/>
              </a:defRPr>
            </a:lvl1pPr>
            <a:lvl2pPr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4pPr>
            <a:lvl5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7pPr>
            <a:lvl8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pic>
        <p:nvPicPr>
          <p:cNvPr id="26" name="Shape 26"/>
          <p:cNvPicPr preferRelativeResize="0"/>
          <p:nvPr/>
        </p:nvPicPr>
        <p:blipFill>
          <a:blip r:embed="rId3">
            <a:alphaModFix/>
          </a:blip>
          <a:stretch>
            <a:fillRect/>
          </a:stretch>
        </p:blipFill>
        <p:spPr>
          <a:xfrm>
            <a:off x="0" y="0"/>
            <a:ext cx="9144000" cy="6872286"/>
          </a:xfrm>
          <a:prstGeom prst="rect">
            <a:avLst/>
          </a:prstGeom>
          <a:noFill/>
          <a:ln>
            <a:noFill/>
          </a:ln>
        </p:spPr>
      </p:pic>
      <p:sp>
        <p:nvSpPr>
          <p:cNvPr id="27" name="Shape 27"/>
          <p:cNvSpPr txBox="1">
            <a:spLocks noGrp="1"/>
          </p:cNvSpPr>
          <p:nvPr>
            <p:ph type="title"/>
          </p:nvPr>
        </p:nvSpPr>
        <p:spPr>
          <a:xfrm>
            <a:off x="771525" y="95250"/>
            <a:ext cx="7686675" cy="1195386"/>
          </a:xfrm>
          <a:prstGeom prst="rect">
            <a:avLst/>
          </a:prstGeom>
          <a:noFill/>
          <a:ln>
            <a:noFill/>
          </a:ln>
        </p:spPr>
        <p:txBody>
          <a:bodyPr lIns="91425" tIns="91425" rIns="91425" bIns="91425" anchor="ctr" anchorCtr="0"/>
          <a:lstStyle>
            <a:lvl1pPr marL="0" marR="0" indent="0" algn="ctr" rtl="0">
              <a:spcBef>
                <a:spcPts val="0"/>
              </a:spcBef>
              <a:spcAft>
                <a:spcPts val="0"/>
              </a:spcAft>
              <a:defRPr sz="3600" b="1" i="0" u="none" strike="noStrike" cap="none" baseline="0">
                <a:solidFill>
                  <a:schemeClr val="dk1"/>
                </a:solidFill>
                <a:latin typeface="Arial"/>
                <a:ea typeface="Arial"/>
                <a:cs typeface="Arial"/>
                <a:sym typeface="Arial"/>
              </a:defRPr>
            </a:lvl1pPr>
            <a:lvl2pPr marL="0" marR="0" indent="0" algn="ctr" rtl="0">
              <a:spcBef>
                <a:spcPts val="0"/>
              </a:spcBef>
              <a:spcAft>
                <a:spcPts val="0"/>
              </a:spcAft>
              <a:defRPr sz="3600" b="1" i="0" u="none" strike="noStrike" cap="none" baseline="0">
                <a:solidFill>
                  <a:schemeClr val="dk1"/>
                </a:solidFill>
                <a:latin typeface="Arial"/>
                <a:ea typeface="Arial"/>
                <a:cs typeface="Arial"/>
                <a:sym typeface="Arial"/>
              </a:defRPr>
            </a:lvl2pPr>
            <a:lvl3pPr marL="0" marR="0" indent="0" algn="ctr" rtl="0">
              <a:spcBef>
                <a:spcPts val="0"/>
              </a:spcBef>
              <a:spcAft>
                <a:spcPts val="0"/>
              </a:spcAft>
              <a:defRPr sz="3600" b="1" i="0" u="none" strike="noStrike" cap="none" baseline="0">
                <a:solidFill>
                  <a:schemeClr val="dk1"/>
                </a:solidFill>
                <a:latin typeface="Arial"/>
                <a:ea typeface="Arial"/>
                <a:cs typeface="Arial"/>
                <a:sym typeface="Arial"/>
              </a:defRPr>
            </a:lvl3pPr>
            <a:lvl4pPr marL="0" marR="0" indent="0" algn="ctr" rtl="0">
              <a:spcBef>
                <a:spcPts val="0"/>
              </a:spcBef>
              <a:spcAft>
                <a:spcPts val="0"/>
              </a:spcAft>
              <a:defRPr sz="3600" b="1" i="0" u="none" strike="noStrike" cap="none" baseline="0">
                <a:solidFill>
                  <a:schemeClr val="dk1"/>
                </a:solidFill>
                <a:latin typeface="Arial"/>
                <a:ea typeface="Arial"/>
                <a:cs typeface="Arial"/>
                <a:sym typeface="Arial"/>
              </a:defRPr>
            </a:lvl4pPr>
            <a:lvl5pPr marL="0" marR="0" indent="0" algn="ctr" rtl="0">
              <a:spcBef>
                <a:spcPts val="0"/>
              </a:spcBef>
              <a:spcAft>
                <a:spcPts val="0"/>
              </a:spcAft>
              <a:defRPr sz="3600" b="1" i="0" u="none" strike="noStrike" cap="none" baseline="0">
                <a:solidFill>
                  <a:schemeClr val="dk1"/>
                </a:solidFill>
                <a:latin typeface="Arial"/>
                <a:ea typeface="Arial"/>
                <a:cs typeface="Arial"/>
                <a:sym typeface="Arial"/>
              </a:defRPr>
            </a:lvl5pPr>
            <a:lvl6pPr marL="457200" marR="0" indent="0" algn="ctr" rtl="0">
              <a:spcBef>
                <a:spcPts val="0"/>
              </a:spcBef>
              <a:spcAft>
                <a:spcPts val="0"/>
              </a:spcAft>
              <a:defRPr sz="3600" b="1" i="0" u="none" strike="noStrike" cap="none" baseline="0">
                <a:solidFill>
                  <a:schemeClr val="dk1"/>
                </a:solidFill>
                <a:latin typeface="Arial"/>
                <a:ea typeface="Arial"/>
                <a:cs typeface="Arial"/>
                <a:sym typeface="Arial"/>
              </a:defRPr>
            </a:lvl6pPr>
            <a:lvl7pPr marL="914400" marR="0" indent="0" algn="ctr" rtl="0">
              <a:spcBef>
                <a:spcPts val="0"/>
              </a:spcBef>
              <a:spcAft>
                <a:spcPts val="0"/>
              </a:spcAft>
              <a:defRPr sz="3600" b="1" i="0" u="none" strike="noStrike" cap="none" baseline="0">
                <a:solidFill>
                  <a:schemeClr val="dk1"/>
                </a:solidFill>
                <a:latin typeface="Arial"/>
                <a:ea typeface="Arial"/>
                <a:cs typeface="Arial"/>
                <a:sym typeface="Arial"/>
              </a:defRPr>
            </a:lvl7pPr>
            <a:lvl8pPr marL="1371600" marR="0" indent="0" algn="ctr" rtl="0">
              <a:spcBef>
                <a:spcPts val="0"/>
              </a:spcBef>
              <a:spcAft>
                <a:spcPts val="0"/>
              </a:spcAft>
              <a:defRPr sz="3600" b="1" i="0" u="none" strike="noStrike" cap="none" baseline="0">
                <a:solidFill>
                  <a:schemeClr val="dk1"/>
                </a:solidFill>
                <a:latin typeface="Arial"/>
                <a:ea typeface="Arial"/>
                <a:cs typeface="Arial"/>
                <a:sym typeface="Arial"/>
              </a:defRPr>
            </a:lvl8pPr>
            <a:lvl9pPr marL="1828800" marR="0" indent="0" algn="ctr" rtl="0">
              <a:spcBef>
                <a:spcPts val="0"/>
              </a:spcBef>
              <a:spcAft>
                <a:spcPts val="0"/>
              </a:spcAft>
              <a:defRPr sz="3600" b="1" i="0" u="none" strike="noStrike" cap="none" baseline="0">
                <a:solidFill>
                  <a:schemeClr val="dk1"/>
                </a:solidFill>
                <a:latin typeface="Arial"/>
                <a:ea typeface="Arial"/>
                <a:cs typeface="Arial"/>
                <a:sym typeface="Arial"/>
              </a:defRPr>
            </a:lvl9pPr>
          </a:lstStyle>
          <a:p>
            <a:endParaRPr/>
          </a:p>
        </p:txBody>
      </p:sp>
      <p:sp>
        <p:nvSpPr>
          <p:cNvPr id="28" name="Shape 28"/>
          <p:cNvSpPr txBox="1">
            <a:spLocks noGrp="1"/>
          </p:cNvSpPr>
          <p:nvPr>
            <p:ph type="body" idx="1"/>
          </p:nvPr>
        </p:nvSpPr>
        <p:spPr>
          <a:xfrm>
            <a:off x="771525" y="1466850"/>
            <a:ext cx="7686675" cy="3838575"/>
          </a:xfrm>
          <a:prstGeom prst="rect">
            <a:avLst/>
          </a:prstGeom>
          <a:noFill/>
          <a:ln>
            <a:noFill/>
          </a:ln>
        </p:spPr>
        <p:txBody>
          <a:bodyPr lIns="91425" tIns="91425" rIns="91425" bIns="91425" anchor="t" anchorCtr="0"/>
          <a:lstStyle>
            <a:lvl1pPr marL="342900" marR="0" indent="-250825" algn="l" rtl="0">
              <a:spcBef>
                <a:spcPts val="240"/>
              </a:spcBef>
              <a:spcAft>
                <a:spcPts val="480"/>
              </a:spcAft>
              <a:buClr>
                <a:schemeClr val="dk1"/>
              </a:buClr>
              <a:buFont typeface="Arial"/>
              <a:buChar char="●"/>
              <a:defRPr sz="2400" b="1" i="0" u="none" strike="noStrike" cap="none" baseline="0">
                <a:solidFill>
                  <a:schemeClr val="dk1"/>
                </a:solidFill>
                <a:latin typeface="Arial"/>
                <a:ea typeface="Arial"/>
                <a:cs typeface="Arial"/>
                <a:sym typeface="Arial"/>
              </a:defRPr>
            </a:lvl1pPr>
            <a:lvl2pPr marL="742950" marR="0" indent="-20320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2pPr>
            <a:lvl3pPr marL="1143000" marR="0" indent="-88900" algn="l" rtl="0">
              <a:spcBef>
                <a:spcPts val="0"/>
              </a:spcBef>
              <a:spcAft>
                <a:spcPts val="440"/>
              </a:spcAft>
              <a:buClr>
                <a:schemeClr val="dk1"/>
              </a:buClr>
              <a:buFont typeface="Wingdings"/>
              <a:buChar char="§"/>
              <a:defRPr sz="2200" b="0" i="0" u="none" strike="noStrike" cap="none" baseline="0">
                <a:solidFill>
                  <a:schemeClr val="dk1"/>
                </a:solidFill>
                <a:latin typeface="Arial"/>
                <a:ea typeface="Arial"/>
                <a:cs typeface="Arial"/>
                <a:sym typeface="Arial"/>
              </a:defRPr>
            </a:lvl3pPr>
            <a:lvl4pPr marL="1600200" marR="0" indent="-14605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4pPr>
            <a:lvl5pPr marL="2057400" marR="0" indent="-14605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5pPr>
            <a:lvl6pPr marL="2514600" marR="0" indent="-14605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6pPr>
            <a:lvl7pPr marL="2971800" marR="0" indent="-14605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7pPr>
            <a:lvl8pPr marL="3429000" marR="0" indent="-14605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8pPr>
            <a:lvl9pPr marL="3886200" marR="0" indent="-14605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9pPr>
          </a:lstStyle>
          <a:p>
            <a:endParaRPr/>
          </a:p>
        </p:txBody>
      </p:sp>
      <p:sp>
        <p:nvSpPr>
          <p:cNvPr id="29" name="Shape 2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6553200" y="6248400"/>
            <a:ext cx="1904999" cy="457200"/>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sz="1400" b="0" i="0" u="none" strike="noStrike" cap="none" baseline="0">
              <a:solidFill>
                <a:srgbClr val="FDD518"/>
              </a:solidFill>
              <a:latin typeface="Arial"/>
              <a:ea typeface="Arial"/>
              <a:cs typeface="Arial"/>
              <a:sym typeface="Arial"/>
            </a:endParaRPr>
          </a:p>
          <a:p>
            <a:pPr lvl="1">
              <a:spcBef>
                <a:spcPts val="0"/>
              </a:spcBef>
              <a:buClr>
                <a:srgbClr val="000000"/>
              </a:buClr>
              <a:buFont typeface="Courier New"/>
              <a:buChar char="o"/>
            </a:pPr>
            <a:endParaRPr/>
          </a:p>
          <a:p>
            <a:pPr lvl="2">
              <a:spcBef>
                <a:spcPts val="0"/>
              </a:spcBef>
              <a:buClr>
                <a:srgbClr val="000000"/>
              </a:buClr>
              <a:buFont typeface="Wingdings"/>
              <a:buChar char="§"/>
            </a:pPr>
            <a:endParaRPr/>
          </a:p>
          <a:p>
            <a:pPr lvl="3">
              <a:spcBef>
                <a:spcPts val="0"/>
              </a:spcBef>
              <a:buClr>
                <a:srgbClr val="000000"/>
              </a:buClr>
              <a:buFont typeface="Arial"/>
              <a:buChar char="●"/>
            </a:pPr>
            <a:endParaRPr/>
          </a:p>
          <a:p>
            <a:pPr lvl="4">
              <a:spcBef>
                <a:spcPts val="0"/>
              </a:spcBef>
              <a:buClr>
                <a:srgbClr val="000000"/>
              </a:buClr>
              <a:buFont typeface="Courier New"/>
              <a:buChar char="o"/>
            </a:pPr>
            <a:endParaRPr/>
          </a:p>
          <a:p>
            <a:pPr lvl="5">
              <a:spcBef>
                <a:spcPts val="0"/>
              </a:spcBef>
              <a:buClr>
                <a:srgbClr val="000000"/>
              </a:buClr>
              <a:buFont typeface="Wingdings"/>
              <a:buChar char="§"/>
            </a:pPr>
            <a:endParaRPr/>
          </a:p>
          <a:p>
            <a:pPr lvl="6">
              <a:spcBef>
                <a:spcPts val="0"/>
              </a:spcBef>
              <a:buClr>
                <a:srgbClr val="000000"/>
              </a:buClr>
              <a:buFont typeface="Arial"/>
              <a:buChar char="●"/>
            </a:pPr>
            <a:endParaRPr/>
          </a:p>
          <a:p>
            <a:pPr lvl="7">
              <a:spcBef>
                <a:spcPts val="0"/>
              </a:spcBef>
              <a:buClr>
                <a:srgbClr val="000000"/>
              </a:buClr>
              <a:buFont typeface="Courier New"/>
              <a:buChar char="o"/>
            </a:pPr>
            <a:endParaRPr/>
          </a:p>
          <a:p>
            <a:pPr lvl="8">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pic>
        <p:nvPicPr>
          <p:cNvPr id="36" name="Shape 36"/>
          <p:cNvPicPr preferRelativeResize="0"/>
          <p:nvPr/>
        </p:nvPicPr>
        <p:blipFill>
          <a:blip r:embed="rId13">
            <a:alphaModFix/>
          </a:blip>
          <a:stretch>
            <a:fillRect/>
          </a:stretch>
        </p:blipFill>
        <p:spPr>
          <a:xfrm>
            <a:off x="0" y="0"/>
            <a:ext cx="9144000" cy="6872286"/>
          </a:xfrm>
          <a:prstGeom prst="rect">
            <a:avLst/>
          </a:prstGeom>
          <a:noFill/>
          <a:ln>
            <a:noFill/>
          </a:ln>
        </p:spPr>
      </p:pic>
      <p:sp>
        <p:nvSpPr>
          <p:cNvPr id="37" name="Shape 37"/>
          <p:cNvSpPr txBox="1">
            <a:spLocks noGrp="1"/>
          </p:cNvSpPr>
          <p:nvPr>
            <p:ph type="title"/>
          </p:nvPr>
        </p:nvSpPr>
        <p:spPr>
          <a:xfrm>
            <a:off x="771525" y="95250"/>
            <a:ext cx="7686600" cy="1195499"/>
          </a:xfrm>
          <a:prstGeom prst="rect">
            <a:avLst/>
          </a:prstGeom>
          <a:noFill/>
          <a:ln>
            <a:noFill/>
          </a:ln>
        </p:spPr>
        <p:txBody>
          <a:bodyPr lIns="91425" tIns="91425" rIns="91425" bIns="91425" anchor="ctr" anchorCtr="0"/>
          <a:lstStyle>
            <a:lvl1pPr marL="0" marR="0" indent="0" algn="ctr" rtl="0">
              <a:spcBef>
                <a:spcPts val="0"/>
              </a:spcBef>
              <a:spcAft>
                <a:spcPts val="0"/>
              </a:spcAft>
              <a:defRPr sz="3600" b="1" i="0" u="none" strike="noStrike" cap="none" baseline="0">
                <a:solidFill>
                  <a:schemeClr val="dk1"/>
                </a:solidFill>
                <a:latin typeface="Arial"/>
                <a:ea typeface="Arial"/>
                <a:cs typeface="Arial"/>
                <a:sym typeface="Arial"/>
              </a:defRPr>
            </a:lvl1pPr>
            <a:lvl2pPr marL="0" marR="0" indent="0" algn="ctr" rtl="0">
              <a:spcBef>
                <a:spcPts val="0"/>
              </a:spcBef>
              <a:spcAft>
                <a:spcPts val="0"/>
              </a:spcAft>
              <a:defRPr sz="3600" b="1" i="0" u="none" strike="noStrike" cap="none" baseline="0">
                <a:solidFill>
                  <a:schemeClr val="dk1"/>
                </a:solidFill>
                <a:latin typeface="Arial"/>
                <a:ea typeface="Arial"/>
                <a:cs typeface="Arial"/>
                <a:sym typeface="Arial"/>
              </a:defRPr>
            </a:lvl2pPr>
            <a:lvl3pPr marL="0" marR="0" indent="0" algn="ctr" rtl="0">
              <a:spcBef>
                <a:spcPts val="0"/>
              </a:spcBef>
              <a:spcAft>
                <a:spcPts val="0"/>
              </a:spcAft>
              <a:defRPr sz="3600" b="1" i="0" u="none" strike="noStrike" cap="none" baseline="0">
                <a:solidFill>
                  <a:schemeClr val="dk1"/>
                </a:solidFill>
                <a:latin typeface="Arial"/>
                <a:ea typeface="Arial"/>
                <a:cs typeface="Arial"/>
                <a:sym typeface="Arial"/>
              </a:defRPr>
            </a:lvl3pPr>
            <a:lvl4pPr marL="0" marR="0" indent="0" algn="ctr" rtl="0">
              <a:spcBef>
                <a:spcPts val="0"/>
              </a:spcBef>
              <a:spcAft>
                <a:spcPts val="0"/>
              </a:spcAft>
              <a:defRPr sz="3600" b="1" i="0" u="none" strike="noStrike" cap="none" baseline="0">
                <a:solidFill>
                  <a:schemeClr val="dk1"/>
                </a:solidFill>
                <a:latin typeface="Arial"/>
                <a:ea typeface="Arial"/>
                <a:cs typeface="Arial"/>
                <a:sym typeface="Arial"/>
              </a:defRPr>
            </a:lvl4pPr>
            <a:lvl5pPr marL="0" marR="0" indent="0" algn="ctr" rtl="0">
              <a:spcBef>
                <a:spcPts val="0"/>
              </a:spcBef>
              <a:spcAft>
                <a:spcPts val="0"/>
              </a:spcAft>
              <a:defRPr sz="3600" b="1" i="0" u="none" strike="noStrike" cap="none" baseline="0">
                <a:solidFill>
                  <a:schemeClr val="dk1"/>
                </a:solidFill>
                <a:latin typeface="Arial"/>
                <a:ea typeface="Arial"/>
                <a:cs typeface="Arial"/>
                <a:sym typeface="Arial"/>
              </a:defRPr>
            </a:lvl5pPr>
            <a:lvl6pPr marL="457200" marR="0" indent="0" algn="ctr" rtl="0">
              <a:spcBef>
                <a:spcPts val="0"/>
              </a:spcBef>
              <a:spcAft>
                <a:spcPts val="0"/>
              </a:spcAft>
              <a:defRPr sz="3600" b="1" i="0" u="none" strike="noStrike" cap="none" baseline="0">
                <a:solidFill>
                  <a:schemeClr val="dk1"/>
                </a:solidFill>
                <a:latin typeface="Arial"/>
                <a:ea typeface="Arial"/>
                <a:cs typeface="Arial"/>
                <a:sym typeface="Arial"/>
              </a:defRPr>
            </a:lvl6pPr>
            <a:lvl7pPr marL="914400" marR="0" indent="0" algn="ctr" rtl="0">
              <a:spcBef>
                <a:spcPts val="0"/>
              </a:spcBef>
              <a:spcAft>
                <a:spcPts val="0"/>
              </a:spcAft>
              <a:defRPr sz="3600" b="1" i="0" u="none" strike="noStrike" cap="none" baseline="0">
                <a:solidFill>
                  <a:schemeClr val="dk1"/>
                </a:solidFill>
                <a:latin typeface="Arial"/>
                <a:ea typeface="Arial"/>
                <a:cs typeface="Arial"/>
                <a:sym typeface="Arial"/>
              </a:defRPr>
            </a:lvl7pPr>
            <a:lvl8pPr marL="1371600" marR="0" indent="0" algn="ctr" rtl="0">
              <a:spcBef>
                <a:spcPts val="0"/>
              </a:spcBef>
              <a:spcAft>
                <a:spcPts val="0"/>
              </a:spcAft>
              <a:defRPr sz="3600" b="1" i="0" u="none" strike="noStrike" cap="none" baseline="0">
                <a:solidFill>
                  <a:schemeClr val="dk1"/>
                </a:solidFill>
                <a:latin typeface="Arial"/>
                <a:ea typeface="Arial"/>
                <a:cs typeface="Arial"/>
                <a:sym typeface="Arial"/>
              </a:defRPr>
            </a:lvl8pPr>
            <a:lvl9pPr marL="1828800" marR="0" indent="0" algn="ctr" rtl="0">
              <a:spcBef>
                <a:spcPts val="0"/>
              </a:spcBef>
              <a:spcAft>
                <a:spcPts val="0"/>
              </a:spcAft>
              <a:defRPr sz="3600" b="1"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body" idx="1"/>
          </p:nvPr>
        </p:nvSpPr>
        <p:spPr>
          <a:xfrm>
            <a:off x="771525" y="1466850"/>
            <a:ext cx="7686600" cy="3838500"/>
          </a:xfrm>
          <a:prstGeom prst="rect">
            <a:avLst/>
          </a:prstGeom>
          <a:noFill/>
          <a:ln>
            <a:noFill/>
          </a:ln>
        </p:spPr>
        <p:txBody>
          <a:bodyPr lIns="91425" tIns="91425" rIns="91425" bIns="91425" anchor="t" anchorCtr="0"/>
          <a:lstStyle>
            <a:lvl1pPr marL="342900" marR="0" indent="-250825" algn="l" rtl="0">
              <a:spcBef>
                <a:spcPts val="240"/>
              </a:spcBef>
              <a:spcAft>
                <a:spcPts val="480"/>
              </a:spcAft>
              <a:buClr>
                <a:schemeClr val="dk1"/>
              </a:buClr>
              <a:buFont typeface="Arial"/>
              <a:buChar char="●"/>
              <a:defRPr sz="2400" b="1" i="0" u="none" strike="noStrike" cap="none" baseline="0">
                <a:solidFill>
                  <a:schemeClr val="dk1"/>
                </a:solidFill>
                <a:latin typeface="Arial"/>
                <a:ea typeface="Arial"/>
                <a:cs typeface="Arial"/>
                <a:sym typeface="Arial"/>
              </a:defRPr>
            </a:lvl1pPr>
            <a:lvl2pPr marL="742950" marR="0" indent="-20320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2pPr>
            <a:lvl3pPr marL="1143000" marR="0" indent="-88900" algn="l" rtl="0">
              <a:spcBef>
                <a:spcPts val="0"/>
              </a:spcBef>
              <a:spcAft>
                <a:spcPts val="440"/>
              </a:spcAft>
              <a:buClr>
                <a:schemeClr val="dk1"/>
              </a:buClr>
              <a:buFont typeface="Wingdings"/>
              <a:buChar char="§"/>
              <a:defRPr sz="2200" b="0" i="0" u="none" strike="noStrike" cap="none" baseline="0">
                <a:solidFill>
                  <a:schemeClr val="dk1"/>
                </a:solidFill>
                <a:latin typeface="Arial"/>
                <a:ea typeface="Arial"/>
                <a:cs typeface="Arial"/>
                <a:sym typeface="Arial"/>
              </a:defRPr>
            </a:lvl3pPr>
            <a:lvl4pPr marL="1600200" marR="0" indent="-14605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4pPr>
            <a:lvl5pPr marL="2057400" marR="0" indent="-14605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5pPr>
            <a:lvl6pPr marL="2514600" marR="0" indent="-14605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6pPr>
            <a:lvl7pPr marL="2971800" marR="0" indent="-14605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7pPr>
            <a:lvl8pPr marL="3429000" marR="0" indent="-14605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8pPr>
            <a:lvl9pPr marL="3886200" marR="0" indent="-146050" algn="l" rtl="0">
              <a:spcBef>
                <a:spcPts val="0"/>
              </a:spcBef>
              <a:spcAft>
                <a:spcPts val="440"/>
              </a:spcAft>
              <a:buClr>
                <a:schemeClr val="dk1"/>
              </a:buClr>
              <a:buFont typeface="Arial"/>
              <a:buChar char="●"/>
              <a:defRPr sz="22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19125" y="5419725"/>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3057525" y="5419725"/>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6486525" y="5419725"/>
            <a:ext cx="1904999" cy="457200"/>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sz="1400" b="0" i="0" u="none" strike="noStrike" cap="none" baseline="0">
              <a:solidFill>
                <a:schemeClr val="dk1"/>
              </a:solidFill>
              <a:latin typeface="Arial"/>
              <a:ea typeface="Arial"/>
              <a:cs typeface="Arial"/>
              <a:sym typeface="Arial"/>
            </a:endParaRPr>
          </a:p>
          <a:p>
            <a:pPr lvl="1">
              <a:spcBef>
                <a:spcPts val="0"/>
              </a:spcBef>
              <a:buClr>
                <a:srgbClr val="000000"/>
              </a:buClr>
              <a:buFont typeface="Courier New"/>
              <a:buChar char="o"/>
            </a:pPr>
            <a:endParaRPr/>
          </a:p>
          <a:p>
            <a:pPr lvl="2">
              <a:spcBef>
                <a:spcPts val="0"/>
              </a:spcBef>
              <a:buClr>
                <a:srgbClr val="000000"/>
              </a:buClr>
              <a:buFont typeface="Wingdings"/>
              <a:buChar char="§"/>
            </a:pPr>
            <a:endParaRPr/>
          </a:p>
          <a:p>
            <a:pPr lvl="3">
              <a:spcBef>
                <a:spcPts val="0"/>
              </a:spcBef>
              <a:buClr>
                <a:srgbClr val="000000"/>
              </a:buClr>
              <a:buFont typeface="Arial"/>
              <a:buChar char="●"/>
            </a:pPr>
            <a:endParaRPr/>
          </a:p>
          <a:p>
            <a:pPr lvl="4">
              <a:spcBef>
                <a:spcPts val="0"/>
              </a:spcBef>
              <a:buClr>
                <a:srgbClr val="000000"/>
              </a:buClr>
              <a:buFont typeface="Courier New"/>
              <a:buChar char="o"/>
            </a:pPr>
            <a:endParaRPr/>
          </a:p>
          <a:p>
            <a:pPr lvl="5">
              <a:spcBef>
                <a:spcPts val="0"/>
              </a:spcBef>
              <a:buClr>
                <a:srgbClr val="000000"/>
              </a:buClr>
              <a:buFont typeface="Wingdings"/>
              <a:buChar char="§"/>
            </a:pPr>
            <a:endParaRPr/>
          </a:p>
          <a:p>
            <a:pPr lvl="6">
              <a:spcBef>
                <a:spcPts val="0"/>
              </a:spcBef>
              <a:buClr>
                <a:srgbClr val="000000"/>
              </a:buClr>
              <a:buFont typeface="Arial"/>
              <a:buChar char="●"/>
            </a:pPr>
            <a:endParaRPr/>
          </a:p>
          <a:p>
            <a:pPr lvl="7">
              <a:spcBef>
                <a:spcPts val="0"/>
              </a:spcBef>
              <a:buClr>
                <a:srgbClr val="000000"/>
              </a:buClr>
              <a:buFont typeface="Courier New"/>
              <a:buChar char="o"/>
            </a:pPr>
            <a:endParaRPr/>
          </a:p>
          <a:p>
            <a:pPr lvl="8">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hyperlink" Target="https://youtu.be/NkI8TOxoCNg"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24.png"/><Relationship Id="rId1" Type="http://schemas.microsoft.com/office/2007/relationships/media" Target="../media/media1.mp4"/><Relationship Id="rId2" Type="http://schemas.openxmlformats.org/officeDocument/2006/relationships/video" Target="../media/media1.mp4"/></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hyperlink" Target="http://link.mnsu.edu/gamifica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Carrie.Miller@mnsu.edu" TargetMode="External"/><Relationship Id="rId4" Type="http://schemas.openxmlformats.org/officeDocument/2006/relationships/hyperlink" Target="mailto:Jeffrey.Henline@mnsu.edu" TargetMode="External"/><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www.knewton.com/infographics/gamification-education/" TargetMode="External"/><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578841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Does a Gamified Course Look Like?</a:t>
            </a:r>
            <a:endParaRPr lang="en"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628" y="1290749"/>
            <a:ext cx="6237514" cy="4605061"/>
          </a:xfrm>
          <a:prstGeom prst="rect">
            <a:avLst/>
          </a:prstGeom>
        </p:spPr>
      </p:pic>
      <p:cxnSp>
        <p:nvCxnSpPr>
          <p:cNvPr id="5" name="Straight Arrow Connector 4"/>
          <p:cNvCxnSpPr/>
          <p:nvPr/>
        </p:nvCxnSpPr>
        <p:spPr>
          <a:xfrm flipH="1">
            <a:off x="6226629" y="3755571"/>
            <a:ext cx="2231496" cy="5225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543749" y="3070764"/>
            <a:ext cx="2231496" cy="5225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543749" y="1996390"/>
            <a:ext cx="2231496" cy="5225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71525" y="1730829"/>
            <a:ext cx="1242332" cy="1524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2846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Does a Gamified Course Look Like?</a:t>
            </a:r>
            <a:endParaRPr lang="en"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260" y="1290749"/>
            <a:ext cx="6417129" cy="4763113"/>
          </a:xfrm>
          <a:prstGeom prst="rect">
            <a:avLst/>
          </a:prstGeom>
        </p:spPr>
      </p:pic>
      <p:cxnSp>
        <p:nvCxnSpPr>
          <p:cNvPr id="4" name="Straight Arrow Connector 3"/>
          <p:cNvCxnSpPr/>
          <p:nvPr/>
        </p:nvCxnSpPr>
        <p:spPr>
          <a:xfrm>
            <a:off x="130628" y="2188028"/>
            <a:ext cx="1589636" cy="8969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052458" y="2823704"/>
            <a:ext cx="2231496" cy="5225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2724" y="4880428"/>
            <a:ext cx="1589636" cy="8969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2724" y="5156928"/>
            <a:ext cx="1589636" cy="8969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82" y="1290749"/>
            <a:ext cx="7347970" cy="5197984"/>
          </a:xfrm>
          <a:prstGeom prst="rect">
            <a:avLst/>
          </a:prstGeom>
        </p:spPr>
      </p:pic>
    </p:spTree>
    <p:extLst>
      <p:ext uri="{BB962C8B-B14F-4D97-AF65-F5344CB8AC3E}">
        <p14:creationId xmlns:p14="http://schemas.microsoft.com/office/powerpoint/2010/main" val="46991346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Does a Gamified Course Look Like?</a:t>
            </a:r>
            <a:endParaRPr lang="en"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657" y="1419474"/>
            <a:ext cx="4426857" cy="5438526"/>
          </a:xfrm>
          <a:prstGeom prst="rect">
            <a:avLst/>
          </a:prstGeom>
        </p:spPr>
      </p:pic>
      <p:cxnSp>
        <p:nvCxnSpPr>
          <p:cNvPr id="4" name="Straight Arrow Connector 3"/>
          <p:cNvCxnSpPr/>
          <p:nvPr/>
        </p:nvCxnSpPr>
        <p:spPr>
          <a:xfrm>
            <a:off x="1121227" y="5360076"/>
            <a:ext cx="1589636" cy="8969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617028" y="4837561"/>
            <a:ext cx="2231496" cy="5225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52131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Does a Gamified Course Look Like?</a:t>
            </a:r>
            <a:endParaRPr lang="en"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246" y="1290749"/>
            <a:ext cx="6065157" cy="5381117"/>
          </a:xfrm>
          <a:prstGeom prst="rect">
            <a:avLst/>
          </a:prstGeom>
        </p:spPr>
      </p:pic>
      <p:cxnSp>
        <p:nvCxnSpPr>
          <p:cNvPr id="7" name="Straight Arrow Connector 6"/>
          <p:cNvCxnSpPr/>
          <p:nvPr/>
        </p:nvCxnSpPr>
        <p:spPr>
          <a:xfrm flipH="1">
            <a:off x="4614824" y="1422400"/>
            <a:ext cx="3600262" cy="87516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382068" y="5055276"/>
            <a:ext cx="1589636" cy="8969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25" y="1262992"/>
            <a:ext cx="7338786" cy="5595008"/>
          </a:xfrm>
          <a:prstGeom prst="rect">
            <a:avLst/>
          </a:prstGeom>
        </p:spPr>
      </p:pic>
    </p:spTree>
    <p:extLst>
      <p:ext uri="{BB962C8B-B14F-4D97-AF65-F5344CB8AC3E}">
        <p14:creationId xmlns:p14="http://schemas.microsoft.com/office/powerpoint/2010/main" val="66185458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Does a Gamified Course Look Like?</a:t>
            </a:r>
            <a:endParaRPr lang="en"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139" y="1290749"/>
            <a:ext cx="6219371" cy="5188871"/>
          </a:xfrm>
          <a:prstGeom prst="rect">
            <a:avLst/>
          </a:prstGeom>
        </p:spPr>
      </p:pic>
      <p:cxnSp>
        <p:nvCxnSpPr>
          <p:cNvPr id="7" name="Straight Arrow Connector 6"/>
          <p:cNvCxnSpPr/>
          <p:nvPr/>
        </p:nvCxnSpPr>
        <p:spPr>
          <a:xfrm flipH="1">
            <a:off x="6447253" y="844608"/>
            <a:ext cx="2554513" cy="73744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989238" y="1582057"/>
            <a:ext cx="2323251" cy="7532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53995" y="3654204"/>
            <a:ext cx="2414919" cy="3766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37825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Does a Gamified Course Look Like?</a:t>
            </a:r>
            <a:endParaRPr lang="en"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882" y="1539919"/>
            <a:ext cx="6487886" cy="41204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196" y="1539919"/>
            <a:ext cx="7373257" cy="4631402"/>
          </a:xfrm>
          <a:prstGeom prst="rect">
            <a:avLst/>
          </a:prstGeom>
        </p:spPr>
      </p:pic>
    </p:spTree>
    <p:extLst>
      <p:ext uri="{BB962C8B-B14F-4D97-AF65-F5344CB8AC3E}">
        <p14:creationId xmlns:p14="http://schemas.microsoft.com/office/powerpoint/2010/main" val="4287315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Does a Gamified Course Look Like?</a:t>
            </a:r>
            <a:endParaRPr lang="en"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743" y="1478339"/>
            <a:ext cx="6328229" cy="404009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772" y="1478339"/>
            <a:ext cx="6299200" cy="495528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25" y="1478339"/>
            <a:ext cx="9144000" cy="408972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0603" y="1301506"/>
            <a:ext cx="6228443" cy="555649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9581" y="1301506"/>
            <a:ext cx="6970486" cy="5514068"/>
          </a:xfrm>
          <a:prstGeom prst="rect">
            <a:avLst/>
          </a:prstGeom>
        </p:spPr>
      </p:pic>
      <p:grpSp>
        <p:nvGrpSpPr>
          <p:cNvPr id="12" name="Group 11"/>
          <p:cNvGrpSpPr/>
          <p:nvPr/>
        </p:nvGrpSpPr>
        <p:grpSpPr>
          <a:xfrm>
            <a:off x="1162238" y="1301506"/>
            <a:ext cx="7081876" cy="5556494"/>
            <a:chOff x="0" y="215900"/>
            <a:chExt cx="9144000" cy="6421515"/>
          </a:xfrm>
        </p:grpSpPr>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15900"/>
              <a:ext cx="9144000" cy="642151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3706" y="998016"/>
              <a:ext cx="7373257" cy="3892514"/>
            </a:xfrm>
            <a:prstGeom prst="rect">
              <a:avLst/>
            </a:prstGeom>
          </p:spPr>
        </p:pic>
      </p:grpSp>
    </p:spTree>
    <p:extLst>
      <p:ext uri="{BB962C8B-B14F-4D97-AF65-F5344CB8AC3E}">
        <p14:creationId xmlns:p14="http://schemas.microsoft.com/office/powerpoint/2010/main" val="1178445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Does a Gamified Course Look Like?</a:t>
            </a:r>
            <a:endParaRPr lang="en"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157" y="1290749"/>
            <a:ext cx="4548414" cy="5385426"/>
          </a:xfrm>
          <a:prstGeom prst="rect">
            <a:avLst/>
          </a:prstGeom>
        </p:spPr>
      </p:pic>
      <p:cxnSp>
        <p:nvCxnSpPr>
          <p:cNvPr id="6" name="Straight Arrow Connector 5"/>
          <p:cNvCxnSpPr/>
          <p:nvPr/>
        </p:nvCxnSpPr>
        <p:spPr>
          <a:xfrm>
            <a:off x="529870" y="1042405"/>
            <a:ext cx="2081597" cy="62497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8215" y="2614537"/>
            <a:ext cx="2165664" cy="7532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0628" y="3292609"/>
            <a:ext cx="2323251" cy="7532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7388" y="4864741"/>
            <a:ext cx="2323251" cy="7532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3975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How Can I Gamify My Course?</a:t>
            </a:r>
            <a:endParaRPr lang="en" sz="3600" dirty="0"/>
          </a:p>
        </p:txBody>
      </p:sp>
      <p:sp>
        <p:nvSpPr>
          <p:cNvPr id="83" name="Shape 83"/>
          <p:cNvSpPr txBox="1">
            <a:spLocks noGrp="1"/>
          </p:cNvSpPr>
          <p:nvPr>
            <p:ph type="body" idx="1"/>
          </p:nvPr>
        </p:nvSpPr>
        <p:spPr>
          <a:xfrm>
            <a:off x="424544" y="1077685"/>
            <a:ext cx="8327570" cy="4882243"/>
          </a:xfrm>
          <a:prstGeom prst="rect">
            <a:avLst/>
          </a:prstGeom>
          <a:noFill/>
          <a:ln>
            <a:noFill/>
          </a:ln>
        </p:spPr>
        <p:txBody>
          <a:bodyPr lIns="91425" tIns="45700" rIns="91425" bIns="45700" anchor="t" anchorCtr="0">
            <a:noAutofit/>
          </a:bodyPr>
          <a:lstStyle/>
          <a:p>
            <a:pPr marL="457200" marR="0" lvl="0" indent="-419100" algn="l" rtl="0">
              <a:spcBef>
                <a:spcPts val="0"/>
              </a:spcBef>
              <a:buClr>
                <a:schemeClr val="dk1"/>
              </a:buClr>
              <a:buSzPct val="100000"/>
              <a:buFont typeface="Arial"/>
              <a:buChar char="●"/>
            </a:pPr>
            <a:r>
              <a:rPr lang="en-US" sz="2800" b="0" dirty="0" smtClean="0"/>
              <a:t>Change the vocabulary</a:t>
            </a:r>
          </a:p>
          <a:p>
            <a:pPr marL="457200" marR="0" lvl="0" indent="-419100" algn="l" rtl="0">
              <a:spcBef>
                <a:spcPts val="0"/>
              </a:spcBef>
              <a:buClr>
                <a:schemeClr val="dk1"/>
              </a:buClr>
              <a:buSzPct val="100000"/>
              <a:buFont typeface="Arial"/>
              <a:buChar char="●"/>
            </a:pPr>
            <a:r>
              <a:rPr lang="en-US" sz="2800" b="0" dirty="0" smtClean="0"/>
              <a:t>Create the context</a:t>
            </a:r>
          </a:p>
          <a:p>
            <a:pPr marL="457200" marR="0" lvl="0" indent="-419100" algn="l" rtl="0">
              <a:spcBef>
                <a:spcPts val="0"/>
              </a:spcBef>
              <a:buClr>
                <a:schemeClr val="dk1"/>
              </a:buClr>
              <a:buSzPct val="100000"/>
              <a:buFont typeface="Arial"/>
              <a:buChar char="●"/>
            </a:pPr>
            <a:r>
              <a:rPr lang="en-US" sz="2800" b="0" dirty="0" smtClean="0"/>
              <a:t>Create a ranking structure</a:t>
            </a:r>
          </a:p>
          <a:p>
            <a:pPr marL="457200" marR="0" lvl="0" indent="-419100" algn="l" rtl="0">
              <a:spcBef>
                <a:spcPts val="0"/>
              </a:spcBef>
              <a:buClr>
                <a:schemeClr val="dk1"/>
              </a:buClr>
              <a:buSzPct val="100000"/>
              <a:buFont typeface="Arial"/>
              <a:buChar char="●"/>
            </a:pPr>
            <a:r>
              <a:rPr lang="en-US" sz="2800" b="0" dirty="0" smtClean="0"/>
              <a:t>Use the tools at hand</a:t>
            </a:r>
          </a:p>
          <a:p>
            <a:pPr marL="457200" marR="0" lvl="0" indent="-419100" algn="l" rtl="0">
              <a:spcBef>
                <a:spcPts val="0"/>
              </a:spcBef>
              <a:buClr>
                <a:schemeClr val="dk1"/>
              </a:buClr>
              <a:buSzPct val="100000"/>
              <a:buFont typeface="Arial"/>
              <a:buChar char="●"/>
            </a:pPr>
            <a:r>
              <a:rPr lang="en-US" sz="2800" b="0" dirty="0" smtClean="0"/>
              <a:t>Include personalization</a:t>
            </a:r>
          </a:p>
          <a:p>
            <a:pPr marL="457200" marR="0" lvl="0" indent="-419100" algn="l" rtl="0">
              <a:spcBef>
                <a:spcPts val="0"/>
              </a:spcBef>
              <a:buClr>
                <a:schemeClr val="dk1"/>
              </a:buClr>
              <a:buSzPct val="100000"/>
              <a:buFont typeface="Arial"/>
              <a:buChar char="●"/>
            </a:pPr>
            <a:r>
              <a:rPr lang="en-US" sz="2800" b="0" dirty="0" smtClean="0"/>
              <a:t>Stay up to date</a:t>
            </a:r>
          </a:p>
          <a:p>
            <a:pPr marL="457200" marR="0" lvl="0" indent="-419100" algn="l" rtl="0">
              <a:spcBef>
                <a:spcPts val="0"/>
              </a:spcBef>
              <a:buClr>
                <a:schemeClr val="dk1"/>
              </a:buClr>
              <a:buSzPct val="100000"/>
              <a:buFont typeface="Arial"/>
              <a:buChar char="●"/>
            </a:pPr>
            <a:r>
              <a:rPr lang="en-US" sz="2800" b="0" dirty="0" smtClean="0"/>
              <a:t>Create a support structure from the beginning</a:t>
            </a:r>
          </a:p>
          <a:p>
            <a:pPr marL="457200" marR="0" lvl="0" indent="-419100" algn="l" rtl="0">
              <a:spcBef>
                <a:spcPts val="0"/>
              </a:spcBef>
              <a:buClr>
                <a:schemeClr val="dk1"/>
              </a:buClr>
              <a:buSzPct val="100000"/>
              <a:buFont typeface="Arial"/>
              <a:buChar char="●"/>
            </a:pPr>
            <a:r>
              <a:rPr lang="en-US" sz="2800" b="0" dirty="0" smtClean="0"/>
              <a:t>Differentiate Assignments</a:t>
            </a:r>
          </a:p>
          <a:p>
            <a:pPr marL="457200" marR="0" lvl="0" indent="-419100" algn="l" rtl="0">
              <a:spcBef>
                <a:spcPts val="0"/>
              </a:spcBef>
              <a:buClr>
                <a:schemeClr val="dk1"/>
              </a:buClr>
              <a:buSzPct val="100000"/>
              <a:buFont typeface="Arial"/>
              <a:buChar char="●"/>
            </a:pPr>
            <a:r>
              <a:rPr lang="en-US" sz="2800" b="0" dirty="0" smtClean="0"/>
              <a:t>Issue Challenges</a:t>
            </a:r>
          </a:p>
          <a:p>
            <a:pPr marL="457200" marR="0" lvl="0" indent="-419100" algn="l" rtl="0">
              <a:spcBef>
                <a:spcPts val="0"/>
              </a:spcBef>
              <a:buClr>
                <a:schemeClr val="dk1"/>
              </a:buClr>
              <a:buSzPct val="100000"/>
              <a:buFont typeface="Arial"/>
              <a:buChar char="●"/>
            </a:pPr>
            <a:r>
              <a:rPr lang="en-US" sz="2800" b="0" dirty="0" smtClean="0">
                <a:hlinkClick r:id="rId3"/>
              </a:rPr>
              <a:t>Declare a “Winner” </a:t>
            </a:r>
            <a:endParaRPr lang="en" sz="2800" b="0" dirty="0"/>
          </a:p>
        </p:txBody>
      </p:sp>
    </p:spTree>
    <p:extLst>
      <p:ext uri="{BB962C8B-B14F-4D97-AF65-F5344CB8AC3E}">
        <p14:creationId xmlns:p14="http://schemas.microsoft.com/office/powerpoint/2010/main" val="70801284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SP 689 Winner Announcemen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571500"/>
            <a:ext cx="9144000" cy="5715000"/>
          </a:xfrm>
          <a:prstGeom prst="rect">
            <a:avLst/>
          </a:prstGeom>
        </p:spPr>
      </p:pic>
    </p:spTree>
    <p:extLst>
      <p:ext uri="{BB962C8B-B14F-4D97-AF65-F5344CB8AC3E}">
        <p14:creationId xmlns:p14="http://schemas.microsoft.com/office/powerpoint/2010/main" val="262741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subTitle" idx="1"/>
          </p:nvPr>
        </p:nvSpPr>
        <p:spPr>
          <a:xfrm>
            <a:off x="1371600" y="4495800"/>
            <a:ext cx="6400799" cy="1504949"/>
          </a:xfrm>
          <a:prstGeom prst="rect">
            <a:avLst/>
          </a:prstGeom>
          <a:noFill/>
          <a:ln>
            <a:noFill/>
          </a:ln>
        </p:spPr>
        <p:txBody>
          <a:bodyPr lIns="91425" tIns="45700" rIns="91425" bIns="45700" anchor="t" anchorCtr="0">
            <a:noAutofit/>
          </a:bodyPr>
          <a:lstStyle/>
          <a:p>
            <a:pPr marL="0" marR="0" lvl="0" indent="0" algn="ctr" rtl="0">
              <a:spcBef>
                <a:spcPts val="200"/>
              </a:spcBef>
              <a:spcAft>
                <a:spcPts val="400"/>
              </a:spcAft>
              <a:buClr>
                <a:schemeClr val="lt1"/>
              </a:buClr>
              <a:buSzPct val="25000"/>
              <a:buFont typeface="Arial"/>
              <a:buNone/>
            </a:pPr>
            <a:r>
              <a:rPr lang="en-US" dirty="0" smtClean="0"/>
              <a:t>Carrie Lewis Miller, PhD</a:t>
            </a:r>
          </a:p>
          <a:p>
            <a:pPr marL="0" marR="0" lvl="0" indent="0" algn="ctr" rtl="0">
              <a:spcBef>
                <a:spcPts val="200"/>
              </a:spcBef>
              <a:spcAft>
                <a:spcPts val="400"/>
              </a:spcAft>
              <a:buClr>
                <a:schemeClr val="lt1"/>
              </a:buClr>
              <a:buSzPct val="25000"/>
              <a:buFont typeface="Arial"/>
              <a:buNone/>
            </a:pPr>
            <a:r>
              <a:rPr lang="en-US" dirty="0" smtClean="0"/>
              <a:t>Jeff Henline</a:t>
            </a:r>
          </a:p>
          <a:p>
            <a:pPr marL="0" marR="0" lvl="0" indent="0" algn="ctr" rtl="0">
              <a:spcBef>
                <a:spcPts val="200"/>
              </a:spcBef>
              <a:spcAft>
                <a:spcPts val="400"/>
              </a:spcAft>
              <a:buClr>
                <a:schemeClr val="lt1"/>
              </a:buClr>
              <a:buSzPct val="25000"/>
              <a:buFont typeface="Arial"/>
              <a:buNone/>
            </a:pPr>
            <a:r>
              <a:rPr lang="en-US" dirty="0" smtClean="0"/>
              <a:t>Information &amp; Technology Services</a:t>
            </a:r>
            <a:endParaRPr lang="en" dirty="0"/>
          </a:p>
        </p:txBody>
      </p:sp>
      <p:sp>
        <p:nvSpPr>
          <p:cNvPr id="3" name="Title 2"/>
          <p:cNvSpPr>
            <a:spLocks noGrp="1"/>
          </p:cNvSpPr>
          <p:nvPr>
            <p:ph type="ctrTitle"/>
          </p:nvPr>
        </p:nvSpPr>
        <p:spPr/>
        <p:txBody>
          <a:bodyPr/>
          <a:lstStyle/>
          <a:p>
            <a:r>
              <a:rPr lang="en-US" dirty="0"/>
              <a:t>Maximizing Brightspace Tools to Create a Gamified Online Learning Environment</a:t>
            </a:r>
          </a:p>
        </p:txBody>
      </p:sp>
      <p:pic>
        <p:nvPicPr>
          <p:cNvPr id="1030" name="Picture 6" descr="https://softchalkcloud.com/lesson/files/UwfMFa5zETDgRY/ada-referen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softchalkcloud.com/lesson/files/UwfMFa5zETDgRY/ada-referen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oftchalkcloud.com/lesson/files/UwfMFa5zETDgRY/ada-referen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525" cy="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Would You Have Done Differently?</a:t>
            </a:r>
            <a:endParaRPr lang="en"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909" y="1290749"/>
            <a:ext cx="6847832" cy="4918287"/>
          </a:xfrm>
          <a:prstGeom prst="rect">
            <a:avLst/>
          </a:prstGeom>
        </p:spPr>
      </p:pic>
    </p:spTree>
    <p:extLst>
      <p:ext uri="{BB962C8B-B14F-4D97-AF65-F5344CB8AC3E}">
        <p14:creationId xmlns:p14="http://schemas.microsoft.com/office/powerpoint/2010/main" val="802412627"/>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Would I Have Done Differently? </a:t>
            </a:r>
            <a:endParaRPr lang="en" sz="3600" dirty="0"/>
          </a:p>
        </p:txBody>
      </p:sp>
      <p:sp>
        <p:nvSpPr>
          <p:cNvPr id="83" name="Shape 83"/>
          <p:cNvSpPr txBox="1">
            <a:spLocks noGrp="1"/>
          </p:cNvSpPr>
          <p:nvPr>
            <p:ph type="body" idx="1"/>
          </p:nvPr>
        </p:nvSpPr>
        <p:spPr>
          <a:xfrm>
            <a:off x="424544" y="1520456"/>
            <a:ext cx="8327570" cy="4439472"/>
          </a:xfrm>
          <a:prstGeom prst="rect">
            <a:avLst/>
          </a:prstGeom>
          <a:noFill/>
          <a:ln>
            <a:noFill/>
          </a:ln>
        </p:spPr>
        <p:txBody>
          <a:bodyPr lIns="91425" tIns="45700" rIns="91425" bIns="45700" anchor="t" anchorCtr="0">
            <a:noAutofit/>
          </a:bodyPr>
          <a:lstStyle/>
          <a:p>
            <a:pPr marL="457200" marR="0" lvl="0" indent="-419100" algn="l" rtl="0">
              <a:spcBef>
                <a:spcPts val="0"/>
              </a:spcBef>
              <a:buClr>
                <a:schemeClr val="dk1"/>
              </a:buClr>
              <a:buSzPct val="100000"/>
              <a:buFont typeface="Arial"/>
              <a:buChar char="●"/>
            </a:pPr>
            <a:r>
              <a:rPr lang="en-US" sz="2800" b="0" dirty="0" smtClean="0"/>
              <a:t>Created a context or story</a:t>
            </a:r>
          </a:p>
          <a:p>
            <a:pPr marL="457200" marR="0" lvl="0" indent="-419100" algn="l" rtl="0">
              <a:spcBef>
                <a:spcPts val="0"/>
              </a:spcBef>
              <a:buClr>
                <a:schemeClr val="dk1"/>
              </a:buClr>
              <a:buSzPct val="100000"/>
              <a:buFont typeface="Arial"/>
              <a:buChar char="●"/>
            </a:pPr>
            <a:r>
              <a:rPr lang="en-US" sz="2800" b="0" dirty="0" smtClean="0"/>
              <a:t>Created a ranking structure</a:t>
            </a:r>
          </a:p>
          <a:p>
            <a:pPr marL="457200" marR="0" lvl="0" indent="-419100" algn="l" rtl="0">
              <a:spcBef>
                <a:spcPts val="0"/>
              </a:spcBef>
              <a:buClr>
                <a:schemeClr val="dk1"/>
              </a:buClr>
              <a:buSzPct val="100000"/>
              <a:buFont typeface="Arial"/>
              <a:buChar char="●"/>
            </a:pPr>
            <a:r>
              <a:rPr lang="en-US" sz="2800" b="0" dirty="0" smtClean="0"/>
              <a:t>Differentiated assignments in a different way</a:t>
            </a:r>
          </a:p>
          <a:p>
            <a:pPr marL="457200" marR="0" lvl="0" indent="-419100" algn="l" rtl="0">
              <a:spcBef>
                <a:spcPts val="0"/>
              </a:spcBef>
              <a:buClr>
                <a:schemeClr val="dk1"/>
              </a:buClr>
              <a:buSzPct val="100000"/>
              <a:buFont typeface="Arial"/>
              <a:buChar char="●"/>
            </a:pPr>
            <a:r>
              <a:rPr lang="en-US" sz="2800" b="0" dirty="0" smtClean="0"/>
              <a:t>Issued challenges continually throughout the course</a:t>
            </a:r>
          </a:p>
          <a:p>
            <a:pPr marL="457200" marR="0" lvl="0" indent="-419100" algn="l" rtl="0">
              <a:spcBef>
                <a:spcPts val="0"/>
              </a:spcBef>
              <a:buClr>
                <a:schemeClr val="dk1"/>
              </a:buClr>
              <a:buSzPct val="100000"/>
              <a:buFont typeface="Arial"/>
              <a:buChar char="●"/>
            </a:pPr>
            <a:r>
              <a:rPr lang="en-US" sz="2800" b="0" dirty="0" smtClean="0"/>
              <a:t>Used more rubrics</a:t>
            </a:r>
          </a:p>
          <a:p>
            <a:pPr marL="457200" marR="0" lvl="0" indent="-419100" algn="l" rtl="0">
              <a:spcBef>
                <a:spcPts val="0"/>
              </a:spcBef>
              <a:buClr>
                <a:schemeClr val="dk1"/>
              </a:buClr>
              <a:buSzPct val="100000"/>
              <a:buFont typeface="Arial"/>
              <a:buChar char="●"/>
            </a:pPr>
            <a:r>
              <a:rPr lang="en-US" sz="2800" b="0" dirty="0" smtClean="0"/>
              <a:t>Used less group work</a:t>
            </a:r>
          </a:p>
          <a:p>
            <a:pPr marL="457200" marR="0" lvl="0" indent="-419100" algn="l" rtl="0">
              <a:spcBef>
                <a:spcPts val="0"/>
              </a:spcBef>
              <a:buClr>
                <a:schemeClr val="dk1"/>
              </a:buClr>
              <a:buSzPct val="100000"/>
              <a:buFont typeface="Arial"/>
              <a:buChar char="●"/>
            </a:pPr>
            <a:r>
              <a:rPr lang="en-US" sz="2800" b="0" dirty="0" smtClean="0"/>
              <a:t>Done more leaderboard research before the course started</a:t>
            </a:r>
          </a:p>
        </p:txBody>
      </p:sp>
    </p:spTree>
    <p:extLst>
      <p:ext uri="{BB962C8B-B14F-4D97-AF65-F5344CB8AC3E}">
        <p14:creationId xmlns:p14="http://schemas.microsoft.com/office/powerpoint/2010/main" val="201041370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Other Resources Are Available?</a:t>
            </a:r>
            <a:endParaRPr lang="en" sz="3600" dirty="0"/>
          </a:p>
        </p:txBody>
      </p:sp>
      <p:sp>
        <p:nvSpPr>
          <p:cNvPr id="83" name="Shape 83"/>
          <p:cNvSpPr txBox="1">
            <a:spLocks noGrp="1"/>
          </p:cNvSpPr>
          <p:nvPr>
            <p:ph type="body" idx="1"/>
          </p:nvPr>
        </p:nvSpPr>
        <p:spPr>
          <a:xfrm>
            <a:off x="771525" y="1466849"/>
            <a:ext cx="7686600" cy="4349159"/>
          </a:xfrm>
          <a:prstGeom prst="rect">
            <a:avLst/>
          </a:prstGeom>
          <a:noFill/>
          <a:ln>
            <a:noFill/>
          </a:ln>
        </p:spPr>
        <p:txBody>
          <a:bodyPr lIns="91425" tIns="45700" rIns="91425" bIns="45700" anchor="t" anchorCtr="0">
            <a:noAutofit/>
          </a:bodyPr>
          <a:lstStyle/>
          <a:p>
            <a:pPr marL="457200" lvl="0" indent="-419100">
              <a:buSzPct val="100000"/>
              <a:buFont typeface="Arial"/>
              <a:buChar char="●"/>
            </a:pPr>
            <a:r>
              <a:rPr lang="en-US" sz="3000" b="0" dirty="0">
                <a:hlinkClick r:id="rId3"/>
              </a:rPr>
              <a:t>http://</a:t>
            </a:r>
            <a:r>
              <a:rPr lang="en-US" sz="3000" b="0" dirty="0" smtClean="0">
                <a:hlinkClick r:id="rId3"/>
              </a:rPr>
              <a:t>link.mnsu.edu/gamification</a:t>
            </a:r>
            <a:endParaRPr lang="en-US" sz="3000" b="0" dirty="0" smtClean="0"/>
          </a:p>
          <a:p>
            <a:pPr marL="457200" lvl="0" indent="-419100">
              <a:buSzPct val="100000"/>
              <a:buFont typeface="Arial"/>
              <a:buChar char="●"/>
            </a:pPr>
            <a:r>
              <a:rPr lang="en-US" sz="3000" b="0" dirty="0" smtClean="0"/>
              <a:t>Steps for Gamifying Your Course </a:t>
            </a:r>
            <a:endParaRPr lang="en" sz="3000" b="0" dirty="0"/>
          </a:p>
          <a:p>
            <a:pPr marL="457200" marR="0" lvl="0" indent="-419100" algn="l" rtl="0">
              <a:spcBef>
                <a:spcPts val="0"/>
              </a:spcBef>
              <a:buClr>
                <a:schemeClr val="dk1"/>
              </a:buClr>
              <a:buSzPct val="100000"/>
              <a:buFont typeface="Arial"/>
              <a:buChar char="●"/>
            </a:pPr>
            <a:r>
              <a:rPr lang="en-US" sz="3000" b="0" dirty="0" smtClean="0"/>
              <a:t>Teaching Strategies: Gamification</a:t>
            </a:r>
          </a:p>
          <a:p>
            <a:pPr marL="457200" marR="0" lvl="0" indent="-419100" algn="l" rtl="0">
              <a:spcBef>
                <a:spcPts val="0"/>
              </a:spcBef>
              <a:buClr>
                <a:schemeClr val="dk1"/>
              </a:buClr>
              <a:buSzPct val="100000"/>
              <a:buFont typeface="Arial"/>
              <a:buChar char="●"/>
            </a:pPr>
            <a:r>
              <a:rPr lang="en-US" sz="3000" b="0" dirty="0" smtClean="0"/>
              <a:t>Gamification instruction Planning Template</a:t>
            </a:r>
          </a:p>
          <a:p>
            <a:pPr marL="457200" marR="0" lvl="0" indent="-419100" algn="l" rtl="0">
              <a:spcBef>
                <a:spcPts val="0"/>
              </a:spcBef>
              <a:buClr>
                <a:schemeClr val="dk1"/>
              </a:buClr>
              <a:buSzPct val="100000"/>
              <a:buFont typeface="Arial"/>
              <a:buChar char="●"/>
            </a:pPr>
            <a:r>
              <a:rPr lang="en-US" sz="3000" b="0" u="sng" dirty="0" smtClean="0"/>
              <a:t>Reality is Broke</a:t>
            </a:r>
            <a:r>
              <a:rPr lang="en-US" sz="3000" b="0" dirty="0" smtClean="0"/>
              <a:t>n by Jane McGonigal</a:t>
            </a:r>
          </a:p>
          <a:p>
            <a:pPr marL="457200" marR="0" lvl="0" indent="-419100" algn="l" rtl="0">
              <a:spcBef>
                <a:spcPts val="0"/>
              </a:spcBef>
              <a:buClr>
                <a:schemeClr val="dk1"/>
              </a:buClr>
              <a:buSzPct val="100000"/>
              <a:buFont typeface="Arial"/>
              <a:buChar char="●"/>
            </a:pPr>
            <a:r>
              <a:rPr lang="en-US" sz="3000" b="0" u="sng" dirty="0" smtClean="0"/>
              <a:t>The Gamification of Teaching and Learning </a:t>
            </a:r>
            <a:r>
              <a:rPr lang="en-US" sz="3000" b="0" dirty="0" smtClean="0"/>
              <a:t>by Karl Kapp</a:t>
            </a:r>
            <a:endParaRPr lang="en" sz="3000" b="0" dirty="0"/>
          </a:p>
        </p:txBody>
      </p:sp>
    </p:spTree>
    <p:extLst>
      <p:ext uri="{BB962C8B-B14F-4D97-AF65-F5344CB8AC3E}">
        <p14:creationId xmlns:p14="http://schemas.microsoft.com/office/powerpoint/2010/main" val="841935993"/>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 sz="3600" dirty="0"/>
              <a:t>Thank You!</a:t>
            </a:r>
          </a:p>
        </p:txBody>
      </p:sp>
      <p:sp>
        <p:nvSpPr>
          <p:cNvPr id="89" name="Shape 89"/>
          <p:cNvSpPr txBox="1">
            <a:spLocks noGrp="1"/>
          </p:cNvSpPr>
          <p:nvPr>
            <p:ph type="body" idx="1"/>
          </p:nvPr>
        </p:nvSpPr>
        <p:spPr>
          <a:xfrm>
            <a:off x="771525" y="1466850"/>
            <a:ext cx="7686600" cy="3838500"/>
          </a:xfrm>
          <a:prstGeom prst="rect">
            <a:avLst/>
          </a:prstGeom>
          <a:noFill/>
          <a:ln>
            <a:noFill/>
          </a:ln>
        </p:spPr>
        <p:txBody>
          <a:bodyPr lIns="91425" tIns="45700" rIns="91425" bIns="45700" anchor="t" anchorCtr="0">
            <a:noAutofit/>
          </a:bodyPr>
          <a:lstStyle/>
          <a:p>
            <a:pPr marR="0" lvl="0" algn="l" rtl="0">
              <a:spcBef>
                <a:spcPts val="0"/>
              </a:spcBef>
              <a:buNone/>
            </a:pPr>
            <a:r>
              <a:rPr lang="en-US" sz="2400" dirty="0" smtClean="0"/>
              <a:t>Carrie Lewis Miller, PhD</a:t>
            </a:r>
          </a:p>
          <a:p>
            <a:pPr marR="0" lvl="0" algn="l" rtl="0">
              <a:spcBef>
                <a:spcPts val="0"/>
              </a:spcBef>
              <a:buNone/>
            </a:pPr>
            <a:r>
              <a:rPr lang="en-US" sz="2400" dirty="0" smtClean="0"/>
              <a:t>Instructional Designer</a:t>
            </a:r>
          </a:p>
          <a:p>
            <a:pPr marR="0" lvl="0" algn="l" rtl="0">
              <a:spcBef>
                <a:spcPts val="0"/>
              </a:spcBef>
              <a:buNone/>
            </a:pPr>
            <a:r>
              <a:rPr lang="en-US" sz="2400" dirty="0" smtClean="0">
                <a:hlinkClick r:id="rId3"/>
              </a:rPr>
              <a:t>Carrie.Miller@mnsu.edu</a:t>
            </a:r>
            <a:endParaRPr lang="en-US" sz="2400" dirty="0" smtClean="0"/>
          </a:p>
          <a:p>
            <a:pPr marR="0" lvl="0" algn="l" rtl="0">
              <a:spcBef>
                <a:spcPts val="0"/>
              </a:spcBef>
              <a:buNone/>
            </a:pPr>
            <a:r>
              <a:rPr lang="en-US" sz="2400" dirty="0" smtClean="0"/>
              <a:t>507-389-1531</a:t>
            </a:r>
          </a:p>
          <a:p>
            <a:pPr marR="0" lvl="0" algn="l" rtl="0">
              <a:spcBef>
                <a:spcPts val="0"/>
              </a:spcBef>
              <a:buNone/>
            </a:pPr>
            <a:endParaRPr lang="en-US" sz="2400" dirty="0"/>
          </a:p>
          <a:p>
            <a:pPr marR="0" lvl="0" algn="l" rtl="0">
              <a:spcBef>
                <a:spcPts val="0"/>
              </a:spcBef>
              <a:buNone/>
            </a:pPr>
            <a:r>
              <a:rPr lang="en-US" sz="2400" dirty="0" smtClean="0"/>
              <a:t>Jeff Henline</a:t>
            </a:r>
          </a:p>
          <a:p>
            <a:pPr marR="0" lvl="0" algn="l" rtl="0">
              <a:spcBef>
                <a:spcPts val="0"/>
              </a:spcBef>
              <a:buNone/>
            </a:pPr>
            <a:r>
              <a:rPr lang="en-US" sz="2400" dirty="0" smtClean="0"/>
              <a:t>Enterprise Tool Coordinator</a:t>
            </a:r>
          </a:p>
          <a:p>
            <a:pPr marR="0" lvl="0" algn="l" rtl="0">
              <a:spcBef>
                <a:spcPts val="0"/>
              </a:spcBef>
              <a:buNone/>
            </a:pPr>
            <a:r>
              <a:rPr lang="en-US" sz="2400" dirty="0" smtClean="0">
                <a:hlinkClick r:id="rId4"/>
              </a:rPr>
              <a:t>Jeffrey.Henline@mnsu.edu</a:t>
            </a:r>
            <a:endParaRPr lang="en-US" sz="2400" dirty="0" smtClean="0"/>
          </a:p>
          <a:p>
            <a:pPr marR="0" lvl="0" algn="l" rtl="0">
              <a:spcBef>
                <a:spcPts val="0"/>
              </a:spcBef>
              <a:buNone/>
            </a:pPr>
            <a:r>
              <a:rPr lang="en-US" sz="2400" dirty="0" smtClean="0"/>
              <a:t>507-389-2323</a:t>
            </a:r>
            <a:endParaRPr lang="en" sz="2400"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85850" y="82435"/>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is Gamification?</a:t>
            </a:r>
            <a:endParaRPr lang="en" sz="3600" dirty="0"/>
          </a:p>
        </p:txBody>
      </p:sp>
      <p:sp>
        <p:nvSpPr>
          <p:cNvPr id="3" name="TextBox 2"/>
          <p:cNvSpPr txBox="1"/>
          <p:nvPr/>
        </p:nvSpPr>
        <p:spPr>
          <a:xfrm>
            <a:off x="408214" y="1111135"/>
            <a:ext cx="8441872" cy="5047536"/>
          </a:xfrm>
          <a:prstGeom prst="rect">
            <a:avLst/>
          </a:prstGeom>
          <a:noFill/>
        </p:spPr>
        <p:txBody>
          <a:bodyPr wrap="square" rtlCol="0">
            <a:spAutoFit/>
          </a:bodyPr>
          <a:lstStyle/>
          <a:p>
            <a:r>
              <a:rPr lang="en-US" sz="2800" dirty="0">
                <a:solidFill>
                  <a:srgbClr val="51126B"/>
                </a:solidFill>
              </a:rPr>
              <a:t>gam·i·fi·ca·tion</a:t>
            </a:r>
          </a:p>
          <a:p>
            <a:r>
              <a:rPr lang="en-US" sz="2800" dirty="0">
                <a:solidFill>
                  <a:srgbClr val="51126B"/>
                </a:solidFill>
              </a:rPr>
              <a:t>/</a:t>
            </a:r>
            <a:r>
              <a:rPr lang="en-US" sz="2800" dirty="0" smtClean="0">
                <a:solidFill>
                  <a:srgbClr val="51126B"/>
                </a:solidFill>
              </a:rPr>
              <a:t>ɡāmifə</a:t>
            </a:r>
            <a:r>
              <a:rPr lang="en-US" sz="2800" dirty="0">
                <a:solidFill>
                  <a:srgbClr val="51126B"/>
                </a:solidFill>
              </a:rPr>
              <a:t>ˈkāSHən</a:t>
            </a:r>
            <a:r>
              <a:rPr lang="en-US" sz="2800" dirty="0" smtClean="0">
                <a:solidFill>
                  <a:srgbClr val="51126B"/>
                </a:solidFill>
              </a:rPr>
              <a:t>/</a:t>
            </a:r>
          </a:p>
          <a:p>
            <a:endParaRPr lang="en-US" sz="2800" i="1" dirty="0" smtClean="0">
              <a:solidFill>
                <a:srgbClr val="51126B"/>
              </a:solidFill>
            </a:endParaRPr>
          </a:p>
          <a:p>
            <a:r>
              <a:rPr lang="en-US" sz="2800" i="1" dirty="0" smtClean="0">
                <a:solidFill>
                  <a:srgbClr val="51126B"/>
                </a:solidFill>
              </a:rPr>
              <a:t>Noun: </a:t>
            </a:r>
            <a:r>
              <a:rPr lang="en-US" sz="2800" dirty="0" smtClean="0">
                <a:solidFill>
                  <a:srgbClr val="51126B"/>
                </a:solidFill>
              </a:rPr>
              <a:t>the </a:t>
            </a:r>
            <a:r>
              <a:rPr lang="en-US" sz="2800" dirty="0">
                <a:solidFill>
                  <a:srgbClr val="51126B"/>
                </a:solidFill>
              </a:rPr>
              <a:t>application of typical elements of game playing (e.g., point scoring, competition with others, rules of play) to other areas of activity, typically as an online marketing technique to encourage engagement with a product or service</a:t>
            </a:r>
            <a:r>
              <a:rPr lang="en-US" sz="2800" dirty="0" smtClean="0">
                <a:solidFill>
                  <a:srgbClr val="51126B"/>
                </a:solidFill>
              </a:rPr>
              <a:t>.</a:t>
            </a:r>
          </a:p>
          <a:p>
            <a:pPr algn="ctr"/>
            <a:endParaRPr lang="en-US" sz="2800" dirty="0">
              <a:solidFill>
                <a:srgbClr val="51126B"/>
              </a:solidFill>
            </a:endParaRPr>
          </a:p>
          <a:p>
            <a:pPr algn="ctr"/>
            <a:r>
              <a:rPr lang="en-US" sz="2800" i="1" dirty="0">
                <a:solidFill>
                  <a:srgbClr val="C00000"/>
                </a:solidFill>
              </a:rPr>
              <a:t>"gamification is exciting because it promises to make the hard stuff in life fun"</a:t>
            </a:r>
          </a:p>
          <a:p>
            <a:endParaRPr lang="en-US"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Why Would I Gamify?</a:t>
            </a:r>
            <a:endParaRPr lang="en"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196" y="1101365"/>
            <a:ext cx="7119257" cy="4165991"/>
          </a:xfrm>
          <a:prstGeom prst="rect">
            <a:avLst/>
          </a:prstGeom>
        </p:spPr>
      </p:pic>
      <p:sp>
        <p:nvSpPr>
          <p:cNvPr id="4" name="TextBox 3"/>
          <p:cNvSpPr txBox="1"/>
          <p:nvPr/>
        </p:nvSpPr>
        <p:spPr>
          <a:xfrm>
            <a:off x="1763486" y="5453743"/>
            <a:ext cx="5780314" cy="307777"/>
          </a:xfrm>
          <a:prstGeom prst="rect">
            <a:avLst/>
          </a:prstGeom>
          <a:noFill/>
        </p:spPr>
        <p:txBody>
          <a:bodyPr wrap="square" rtlCol="0">
            <a:spAutoFit/>
          </a:bodyPr>
          <a:lstStyle/>
          <a:p>
            <a:r>
              <a:rPr lang="en-US" dirty="0">
                <a:hlinkClick r:id="rId4"/>
              </a:rPr>
              <a:t>https://www.knewton.com/infographics/gamification-education</a:t>
            </a:r>
            <a:r>
              <a:rPr lang="en-US" dirty="0" smtClean="0">
                <a:hlinkClick r:id="rId4"/>
              </a:rPr>
              <a:t>/</a:t>
            </a:r>
            <a:endParaRPr lang="en-US" dirty="0" smtClean="0"/>
          </a:p>
        </p:txBody>
      </p:sp>
    </p:spTree>
    <p:extLst>
      <p:ext uri="{BB962C8B-B14F-4D97-AF65-F5344CB8AC3E}">
        <p14:creationId xmlns:p14="http://schemas.microsoft.com/office/powerpoint/2010/main" val="577220978"/>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985891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Why Would I Gamify?</a:t>
            </a:r>
            <a:endParaRPr lang="en"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675" y="943758"/>
            <a:ext cx="5448300" cy="5163127"/>
          </a:xfrm>
          <a:prstGeom prst="rect">
            <a:avLst/>
          </a:prstGeom>
        </p:spPr>
      </p:pic>
    </p:spTree>
    <p:extLst>
      <p:ext uri="{BB962C8B-B14F-4D97-AF65-F5344CB8AC3E}">
        <p14:creationId xmlns:p14="http://schemas.microsoft.com/office/powerpoint/2010/main" val="164208943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What D2L Tools Can I Use?</a:t>
            </a:r>
            <a:endParaRPr lang="en" sz="3600" dirty="0"/>
          </a:p>
        </p:txBody>
      </p:sp>
      <p:sp>
        <p:nvSpPr>
          <p:cNvPr id="83" name="Shape 83"/>
          <p:cNvSpPr txBox="1">
            <a:spLocks noGrp="1"/>
          </p:cNvSpPr>
          <p:nvPr>
            <p:ph type="body" idx="1"/>
          </p:nvPr>
        </p:nvSpPr>
        <p:spPr>
          <a:xfrm>
            <a:off x="771525" y="1466850"/>
            <a:ext cx="7686600" cy="3838500"/>
          </a:xfrm>
          <a:prstGeom prst="rect">
            <a:avLst/>
          </a:prstGeom>
          <a:noFill/>
          <a:ln>
            <a:noFill/>
          </a:ln>
        </p:spPr>
        <p:txBody>
          <a:bodyPr lIns="91425" tIns="45700" rIns="91425" bIns="45700" anchor="t" anchorCtr="0">
            <a:noAutofit/>
          </a:bodyPr>
          <a:lstStyle/>
          <a:p>
            <a:pPr marL="457200" marR="0" lvl="0" indent="-419100" algn="l" rtl="0">
              <a:spcBef>
                <a:spcPts val="0"/>
              </a:spcBef>
              <a:buClr>
                <a:schemeClr val="dk1"/>
              </a:buClr>
              <a:buSzPct val="100000"/>
              <a:buFont typeface="Arial"/>
              <a:buChar char="●"/>
            </a:pPr>
            <a:r>
              <a:rPr lang="en-US" sz="3000" b="0" dirty="0" smtClean="0"/>
              <a:t>Intelligent Agents</a:t>
            </a:r>
          </a:p>
          <a:p>
            <a:pPr marL="457200" marR="0" lvl="0" indent="-419100" algn="l" rtl="0">
              <a:spcBef>
                <a:spcPts val="0"/>
              </a:spcBef>
              <a:buClr>
                <a:schemeClr val="dk1"/>
              </a:buClr>
              <a:buSzPct val="100000"/>
              <a:buFont typeface="Arial"/>
              <a:buChar char="●"/>
            </a:pPr>
            <a:r>
              <a:rPr lang="en-US" sz="3000" b="0" dirty="0" smtClean="0"/>
              <a:t>Checklists</a:t>
            </a:r>
          </a:p>
          <a:p>
            <a:pPr marL="457200" marR="0" lvl="0" indent="-419100" algn="l" rtl="0">
              <a:spcBef>
                <a:spcPts val="0"/>
              </a:spcBef>
              <a:buClr>
                <a:schemeClr val="dk1"/>
              </a:buClr>
              <a:buSzPct val="100000"/>
              <a:buFont typeface="Arial"/>
              <a:buChar char="●"/>
            </a:pPr>
            <a:r>
              <a:rPr lang="en-US" sz="3000" b="0" dirty="0" smtClean="0"/>
              <a:t>Groups Tool</a:t>
            </a:r>
          </a:p>
          <a:p>
            <a:pPr marL="457200" marR="0" lvl="0" indent="-419100" algn="l" rtl="0">
              <a:spcBef>
                <a:spcPts val="0"/>
              </a:spcBef>
              <a:buClr>
                <a:schemeClr val="dk1"/>
              </a:buClr>
              <a:buSzPct val="100000"/>
              <a:buFont typeface="Arial"/>
              <a:buChar char="●"/>
            </a:pPr>
            <a:r>
              <a:rPr lang="en-US" sz="3000" b="0" dirty="0" smtClean="0"/>
              <a:t>Widgets</a:t>
            </a:r>
          </a:p>
          <a:p>
            <a:pPr marL="457200" marR="0" lvl="0" indent="-419100" algn="l" rtl="0">
              <a:spcBef>
                <a:spcPts val="0"/>
              </a:spcBef>
              <a:buClr>
                <a:schemeClr val="dk1"/>
              </a:buClr>
              <a:buSzPct val="100000"/>
              <a:buFont typeface="Arial"/>
              <a:buChar char="●"/>
            </a:pPr>
            <a:r>
              <a:rPr lang="en-US" sz="3000" b="0" dirty="0" smtClean="0"/>
              <a:t>Embeddable Videos</a:t>
            </a:r>
          </a:p>
          <a:p>
            <a:pPr marL="457200" marR="0" lvl="0" indent="-419100" algn="l" rtl="0">
              <a:spcBef>
                <a:spcPts val="0"/>
              </a:spcBef>
              <a:buClr>
                <a:schemeClr val="dk1"/>
              </a:buClr>
              <a:buSzPct val="100000"/>
              <a:buFont typeface="Arial"/>
              <a:buChar char="●"/>
            </a:pPr>
            <a:r>
              <a:rPr lang="en-US" sz="3000" b="0" dirty="0" smtClean="0"/>
              <a:t>Grades</a:t>
            </a:r>
          </a:p>
          <a:p>
            <a:pPr marL="457200" marR="0" lvl="0" indent="-419100" algn="l" rtl="0">
              <a:spcBef>
                <a:spcPts val="0"/>
              </a:spcBef>
              <a:buClr>
                <a:schemeClr val="dk1"/>
              </a:buClr>
              <a:buSzPct val="100000"/>
              <a:buFont typeface="Arial"/>
              <a:buChar char="●"/>
            </a:pPr>
            <a:r>
              <a:rPr lang="en-US" sz="3000" b="0" dirty="0" smtClean="0"/>
              <a:t>Modules</a:t>
            </a:r>
          </a:p>
          <a:p>
            <a:pPr marL="457200" marR="0" lvl="0" indent="-419100" algn="l" rtl="0">
              <a:spcBef>
                <a:spcPts val="0"/>
              </a:spcBef>
              <a:buClr>
                <a:schemeClr val="dk1"/>
              </a:buClr>
              <a:buSzPct val="100000"/>
              <a:buFont typeface="Arial"/>
              <a:buChar char="●"/>
            </a:pPr>
            <a:r>
              <a:rPr lang="en-US" sz="3000" b="0" dirty="0" smtClean="0"/>
              <a:t>Badges and Awards</a:t>
            </a:r>
            <a:endParaRPr lang="en" sz="3000" b="0" dirty="0"/>
          </a:p>
        </p:txBody>
      </p:sp>
    </p:spTree>
    <p:extLst>
      <p:ext uri="{BB962C8B-B14F-4D97-AF65-F5344CB8AC3E}">
        <p14:creationId xmlns:p14="http://schemas.microsoft.com/office/powerpoint/2010/main" val="974281985"/>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Primary Gamification Tools</a:t>
            </a:r>
            <a:endParaRPr lang="en" sz="3600" dirty="0"/>
          </a:p>
        </p:txBody>
      </p:sp>
      <p:sp>
        <p:nvSpPr>
          <p:cNvPr id="83" name="Shape 83"/>
          <p:cNvSpPr txBox="1">
            <a:spLocks noGrp="1"/>
          </p:cNvSpPr>
          <p:nvPr>
            <p:ph type="body" idx="1"/>
          </p:nvPr>
        </p:nvSpPr>
        <p:spPr>
          <a:xfrm>
            <a:off x="771525" y="1466850"/>
            <a:ext cx="7686600" cy="3838500"/>
          </a:xfrm>
          <a:prstGeom prst="rect">
            <a:avLst/>
          </a:prstGeom>
          <a:noFill/>
          <a:ln>
            <a:noFill/>
          </a:ln>
        </p:spPr>
        <p:txBody>
          <a:bodyPr lIns="91425" tIns="45700" rIns="91425" bIns="45700" anchor="t" anchorCtr="0">
            <a:noAutofit/>
          </a:bodyPr>
          <a:lstStyle/>
          <a:p>
            <a:pPr marL="457200" marR="0" lvl="0" indent="-419100" algn="l" rtl="0">
              <a:spcBef>
                <a:spcPts val="0"/>
              </a:spcBef>
              <a:buClr>
                <a:schemeClr val="dk1"/>
              </a:buClr>
              <a:buSzPct val="100000"/>
              <a:buFont typeface="Arial"/>
              <a:buChar char="●"/>
            </a:pPr>
            <a:r>
              <a:rPr lang="en-US" sz="3000" b="0" dirty="0" smtClean="0"/>
              <a:t>Intelligent Agents</a:t>
            </a:r>
          </a:p>
          <a:p>
            <a:pPr marL="457200" marR="0" lvl="0" indent="-419100" algn="l" rtl="0">
              <a:spcBef>
                <a:spcPts val="0"/>
              </a:spcBef>
              <a:buClr>
                <a:schemeClr val="dk1"/>
              </a:buClr>
              <a:buSzPct val="100000"/>
              <a:buFont typeface="Arial"/>
              <a:buChar char="●"/>
            </a:pPr>
            <a:r>
              <a:rPr lang="en-US" sz="3000" b="0" dirty="0" smtClean="0"/>
              <a:t>Release Conditions</a:t>
            </a:r>
          </a:p>
          <a:p>
            <a:pPr marL="457200" marR="0" lvl="0" indent="-419100" algn="l" rtl="0">
              <a:spcBef>
                <a:spcPts val="0"/>
              </a:spcBef>
              <a:buClr>
                <a:schemeClr val="dk1"/>
              </a:buClr>
              <a:buSzPct val="100000"/>
              <a:buFont typeface="Arial"/>
              <a:buChar char="●"/>
            </a:pPr>
            <a:r>
              <a:rPr lang="en-US" sz="3000" b="0" dirty="0" smtClean="0"/>
              <a:t>Groups Tool</a:t>
            </a:r>
          </a:p>
          <a:p>
            <a:pPr marL="457200" marR="0" lvl="0" indent="-419100" algn="l" rtl="0">
              <a:spcBef>
                <a:spcPts val="0"/>
              </a:spcBef>
              <a:buClr>
                <a:schemeClr val="dk1"/>
              </a:buClr>
              <a:buSzPct val="100000"/>
              <a:buFont typeface="Arial"/>
              <a:buChar char="●"/>
            </a:pPr>
            <a:r>
              <a:rPr lang="en-US" sz="3000" b="0" dirty="0" smtClean="0"/>
              <a:t>Modules</a:t>
            </a:r>
          </a:p>
          <a:p>
            <a:pPr marL="457200" marR="0" lvl="0" indent="-419100" algn="l" rtl="0">
              <a:spcBef>
                <a:spcPts val="0"/>
              </a:spcBef>
              <a:buClr>
                <a:schemeClr val="dk1"/>
              </a:buClr>
              <a:buSzPct val="100000"/>
              <a:buFont typeface="Arial"/>
              <a:buChar char="●"/>
            </a:pPr>
            <a:r>
              <a:rPr lang="en-US" sz="3000" b="0" dirty="0" smtClean="0"/>
              <a:t>Badges and Awards (*was not available for my gamified course)</a:t>
            </a:r>
            <a:endParaRPr lang="en" sz="3000" b="0" dirty="0"/>
          </a:p>
        </p:txBody>
      </p:sp>
    </p:spTree>
    <p:extLst>
      <p:ext uri="{BB962C8B-B14F-4D97-AF65-F5344CB8AC3E}">
        <p14:creationId xmlns:p14="http://schemas.microsoft.com/office/powerpoint/2010/main" val="1825411499"/>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71525" y="95250"/>
            <a:ext cx="7686600" cy="119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600" dirty="0" smtClean="0"/>
              <a:t>Secondary Gamification Tools</a:t>
            </a:r>
            <a:endParaRPr lang="en" sz="3600" dirty="0"/>
          </a:p>
        </p:txBody>
      </p:sp>
      <p:sp>
        <p:nvSpPr>
          <p:cNvPr id="83" name="Shape 83"/>
          <p:cNvSpPr txBox="1">
            <a:spLocks noGrp="1"/>
          </p:cNvSpPr>
          <p:nvPr>
            <p:ph type="body" idx="1"/>
          </p:nvPr>
        </p:nvSpPr>
        <p:spPr>
          <a:xfrm>
            <a:off x="771525" y="1466850"/>
            <a:ext cx="7686600" cy="3838500"/>
          </a:xfrm>
          <a:prstGeom prst="rect">
            <a:avLst/>
          </a:prstGeom>
          <a:noFill/>
          <a:ln>
            <a:noFill/>
          </a:ln>
        </p:spPr>
        <p:txBody>
          <a:bodyPr lIns="91425" tIns="45700" rIns="91425" bIns="45700" anchor="t" anchorCtr="0">
            <a:noAutofit/>
          </a:bodyPr>
          <a:lstStyle/>
          <a:p>
            <a:pPr marL="457200" marR="0" lvl="0" indent="-419100" algn="l" rtl="0">
              <a:spcBef>
                <a:spcPts val="0"/>
              </a:spcBef>
              <a:buClr>
                <a:schemeClr val="dk1"/>
              </a:buClr>
              <a:buSzPct val="100000"/>
              <a:buFont typeface="Arial"/>
              <a:buChar char="●"/>
            </a:pPr>
            <a:r>
              <a:rPr lang="en-US" sz="3000" b="0" dirty="0" smtClean="0"/>
              <a:t>Checklists</a:t>
            </a:r>
          </a:p>
          <a:p>
            <a:pPr marL="457200" marR="0" lvl="0" indent="-419100" algn="l" rtl="0">
              <a:spcBef>
                <a:spcPts val="0"/>
              </a:spcBef>
              <a:buClr>
                <a:schemeClr val="dk1"/>
              </a:buClr>
              <a:buSzPct val="100000"/>
              <a:buFont typeface="Arial"/>
              <a:buChar char="●"/>
            </a:pPr>
            <a:r>
              <a:rPr lang="en-US" sz="3000" b="0" dirty="0" smtClean="0"/>
              <a:t>Widgets</a:t>
            </a:r>
          </a:p>
          <a:p>
            <a:pPr marL="457200" marR="0" lvl="0" indent="-419100" algn="l" rtl="0">
              <a:spcBef>
                <a:spcPts val="0"/>
              </a:spcBef>
              <a:buClr>
                <a:schemeClr val="dk1"/>
              </a:buClr>
              <a:buSzPct val="100000"/>
              <a:buFont typeface="Arial"/>
              <a:buChar char="●"/>
            </a:pPr>
            <a:r>
              <a:rPr lang="en-US" sz="3000" b="0" dirty="0" smtClean="0"/>
              <a:t>Embeddable Videos</a:t>
            </a:r>
          </a:p>
          <a:p>
            <a:pPr marL="457200" marR="0" lvl="0" indent="-419100" algn="l" rtl="0">
              <a:spcBef>
                <a:spcPts val="0"/>
              </a:spcBef>
              <a:buClr>
                <a:schemeClr val="dk1"/>
              </a:buClr>
              <a:buSzPct val="100000"/>
              <a:buFont typeface="Arial"/>
              <a:buChar char="●"/>
            </a:pPr>
            <a:r>
              <a:rPr lang="en-US" sz="3000" b="0" dirty="0" smtClean="0"/>
              <a:t>Grades</a:t>
            </a:r>
          </a:p>
          <a:p>
            <a:pPr marL="457200" marR="0" lvl="0" indent="-419100" algn="l" rtl="0">
              <a:spcBef>
                <a:spcPts val="0"/>
              </a:spcBef>
              <a:buClr>
                <a:schemeClr val="dk1"/>
              </a:buClr>
              <a:buSzPct val="100000"/>
              <a:buFont typeface="Arial"/>
              <a:buChar char="●"/>
            </a:pPr>
            <a:r>
              <a:rPr lang="en-US" sz="3000" b="0" dirty="0" smtClean="0"/>
              <a:t>Quizzes</a:t>
            </a:r>
          </a:p>
          <a:p>
            <a:pPr marL="457200" marR="0" lvl="0" indent="-419100" algn="l" rtl="0">
              <a:spcBef>
                <a:spcPts val="0"/>
              </a:spcBef>
              <a:buClr>
                <a:schemeClr val="dk1"/>
              </a:buClr>
              <a:buSzPct val="100000"/>
              <a:buFont typeface="Arial"/>
              <a:buChar char="●"/>
            </a:pPr>
            <a:r>
              <a:rPr lang="en-US" sz="3000" b="0" dirty="0" smtClean="0"/>
              <a:t>Surveys</a:t>
            </a:r>
          </a:p>
          <a:p>
            <a:pPr marL="457200" marR="0" lvl="0" indent="-419100" algn="l" rtl="0">
              <a:spcBef>
                <a:spcPts val="0"/>
              </a:spcBef>
              <a:buClr>
                <a:schemeClr val="dk1"/>
              </a:buClr>
              <a:buSzPct val="100000"/>
              <a:buFont typeface="Arial"/>
              <a:buChar char="●"/>
            </a:pPr>
            <a:endParaRPr lang="en-US" sz="3000" b="0" dirty="0" smtClean="0"/>
          </a:p>
        </p:txBody>
      </p:sp>
    </p:spTree>
    <p:extLst>
      <p:ext uri="{BB962C8B-B14F-4D97-AF65-F5344CB8AC3E}">
        <p14:creationId xmlns:p14="http://schemas.microsoft.com/office/powerpoint/2010/main" val="1686202751"/>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1_MSU3 1">
      <a:dk1>
        <a:srgbClr val="3F0058"/>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MSU3 1">
      <a:dk1>
        <a:srgbClr val="3F0058"/>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395</Words>
  <Application>Microsoft Macintosh PowerPoint</Application>
  <PresentationFormat>On-screen Show (4:3)</PresentationFormat>
  <Paragraphs>85</Paragraphs>
  <Slides>23</Slides>
  <Notes>22</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Courier New</vt:lpstr>
      <vt:lpstr>Wingdings</vt:lpstr>
      <vt:lpstr>Arial</vt:lpstr>
      <vt:lpstr>Custom Theme</vt:lpstr>
      <vt:lpstr>Custom Theme</vt:lpstr>
      <vt:lpstr>Custom Theme</vt:lpstr>
      <vt:lpstr>PowerPoint Presentation</vt:lpstr>
      <vt:lpstr>Maximizing Brightspace Tools to Create a Gamified Online Learning Environment</vt:lpstr>
      <vt:lpstr>What is Gamification?</vt:lpstr>
      <vt:lpstr>Why Would I Gamify?</vt:lpstr>
      <vt:lpstr>PowerPoint Presentation</vt:lpstr>
      <vt:lpstr>Why Would I Gamify?</vt:lpstr>
      <vt:lpstr>What D2L Tools Can I Use?</vt:lpstr>
      <vt:lpstr>Primary Gamification Tools</vt:lpstr>
      <vt:lpstr>Secondary Gamification Tools</vt:lpstr>
      <vt:lpstr>What Does a Gamified Course Look Like?</vt:lpstr>
      <vt:lpstr>What Does a Gamified Course Look Like?</vt:lpstr>
      <vt:lpstr>What Does a Gamified Course Look Like?</vt:lpstr>
      <vt:lpstr>What Does a Gamified Course Look Like?</vt:lpstr>
      <vt:lpstr>What Does a Gamified Course Look Like?</vt:lpstr>
      <vt:lpstr>What Does a Gamified Course Look Like?</vt:lpstr>
      <vt:lpstr>What Does a Gamified Course Look Like?</vt:lpstr>
      <vt:lpstr>What Does a Gamified Course Look Like?</vt:lpstr>
      <vt:lpstr>How Can I Gamify My Course?</vt:lpstr>
      <vt:lpstr>PowerPoint Presentation</vt:lpstr>
      <vt:lpstr>What Would You Have Done Differently?</vt:lpstr>
      <vt:lpstr>What Would I Have Done Differently? </vt:lpstr>
      <vt:lpstr>What Other Resources Are Available?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Gamifying Your Online Course Using D2L Brightspace Tools</dc:title>
  <cp:lastModifiedBy>Miller, Carrie L</cp:lastModifiedBy>
  <cp:revision>16</cp:revision>
  <dcterms:modified xsi:type="dcterms:W3CDTF">2016-04-05T13:46:10Z</dcterms:modified>
</cp:coreProperties>
</file>