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87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82" r:id="rId13"/>
    <p:sldId id="280" r:id="rId14"/>
    <p:sldId id="279" r:id="rId15"/>
    <p:sldId id="278" r:id="rId16"/>
    <p:sldId id="285" r:id="rId17"/>
    <p:sldId id="284" r:id="rId18"/>
    <p:sldId id="286" r:id="rId19"/>
    <p:sldId id="277" r:id="rId20"/>
    <p:sldId id="288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75543" autoAdjust="0"/>
  </p:normalViewPr>
  <p:slideViewPr>
    <p:cSldViewPr>
      <p:cViewPr varScale="1">
        <p:scale>
          <a:sx n="87" d="100"/>
          <a:sy n="87" d="100"/>
        </p:scale>
        <p:origin x="-23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04C42-429A-40C6-AC04-54CE78DE8138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E4D8D-5CBA-48A1-AEFF-275F4AE49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8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19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86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04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8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14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0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funded by trusted institutions, government agencies, etc. have a longer shelf life than projects sponsored by an individual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81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times have you done a google search and retrieved page 4 out of a document - you don’t know what document or book it came from, date, title,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96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/>
              <a:t>Greta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Dp.la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3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4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4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05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Today’s Presentation: 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Overview</a:t>
            </a:r>
            <a:r>
              <a:rPr lang="en-US" baseline="0" dirty="0" smtClean="0"/>
              <a:t> of Finding quality images and content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Leveraging Google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ELM </a:t>
            </a:r>
          </a:p>
          <a:p>
            <a:pPr marL="228600" indent="-228600">
              <a:buAutoNum type="arabicPeriod"/>
            </a:pPr>
            <a:r>
              <a:rPr lang="en-US" dirty="0" smtClean="0"/>
              <a:t>Resources/Tools</a:t>
            </a:r>
            <a:r>
              <a:rPr lang="en-US" baseline="0" dirty="0" smtClean="0"/>
              <a:t> </a:t>
            </a:r>
            <a:r>
              <a:rPr lang="en-US" dirty="0" smtClean="0"/>
              <a:t>for analyzing</a:t>
            </a:r>
            <a:r>
              <a:rPr lang="en-US" baseline="0" dirty="0" smtClean="0"/>
              <a:t> primary sources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Vetting Digital content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Vetted content = MDL/DPLA 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2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4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8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4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4D8D-5CBA-48A1-AEFF-275F4AE498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49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4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5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2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8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4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7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4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5D68C-DA98-484A-B7E9-43E9CD965D9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64C61-9121-4B6C-B2FE-688CFC95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3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57890"/>
            <a:ext cx="2759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Credit: Photo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smtClean="0">
                <a:solidFill>
                  <a:schemeClr val="bg1"/>
                </a:solidFill>
              </a:rPr>
              <a:t>by Martin Le-May</a:t>
            </a:r>
          </a:p>
          <a:p>
            <a:r>
              <a:rPr lang="en-US" sz="1000" i="1" dirty="0" smtClean="0">
                <a:solidFill>
                  <a:schemeClr val="bg1"/>
                </a:solidFill>
              </a:rPr>
              <a:t>http://www.audubon.org/news/the-weasel-could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864" y="228600"/>
            <a:ext cx="9141136" cy="147002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Flying Weasels and Snoring Hummingbirds: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Techniques to Discover &amp; Critically Read Quality Images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4876800"/>
            <a:ext cx="8839200" cy="8382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Greta </a:t>
            </a:r>
            <a:r>
              <a:rPr lang="en-US" sz="1800" dirty="0" err="1" smtClean="0">
                <a:solidFill>
                  <a:schemeClr val="bg1"/>
                </a:solidFill>
              </a:rPr>
              <a:t>Bahnemann</a:t>
            </a:r>
            <a:r>
              <a:rPr lang="en-US" sz="1800" dirty="0" smtClean="0">
                <a:solidFill>
                  <a:schemeClr val="bg1"/>
                </a:solidFill>
              </a:rPr>
              <a:t> 					Jennifer </a:t>
            </a:r>
            <a:r>
              <a:rPr lang="en-US" sz="1800" dirty="0" err="1" smtClean="0">
                <a:solidFill>
                  <a:schemeClr val="bg1"/>
                </a:solidFill>
              </a:rPr>
              <a:t>Hootman</a:t>
            </a:r>
            <a:endParaRPr 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Digitization</a:t>
            </a:r>
            <a:r>
              <a:rPr lang="en-US" sz="1800" dirty="0">
                <a:solidFill>
                  <a:schemeClr val="bg1"/>
                </a:solidFill>
              </a:rPr>
              <a:t>, Cataloging &amp; Metadata </a:t>
            </a:r>
            <a:r>
              <a:rPr lang="en-US" sz="1800" dirty="0" smtClean="0">
                <a:solidFill>
                  <a:schemeClr val="bg1"/>
                </a:solidFill>
              </a:rPr>
              <a:t>Education		Reference Outreach &amp; Instruction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bahne002@umn.edu				hootm001@umn.edu</a:t>
            </a: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63" y="6306374"/>
            <a:ext cx="1978337" cy="5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4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4191"/>
            <a:ext cx="6476999" cy="672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hne002\Downloads\12-2068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1224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8200" y="914400"/>
            <a:ext cx="5334000" cy="2895600"/>
            <a:chOff x="533400" y="1371600"/>
            <a:chExt cx="5334000" cy="2895600"/>
          </a:xfrm>
        </p:grpSpPr>
        <p:sp>
          <p:nvSpPr>
            <p:cNvPr id="2" name="Rounded Rectangle 1"/>
            <p:cNvSpPr/>
            <p:nvPr/>
          </p:nvSpPr>
          <p:spPr>
            <a:xfrm>
              <a:off x="533400" y="1371600"/>
              <a:ext cx="5334000" cy="289560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52500" y="1501432"/>
              <a:ext cx="44958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Criteria for Vetting Digital Content</a:t>
              </a:r>
            </a:p>
            <a:p>
              <a:pPr marL="342900" indent="-342900"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</a:rPr>
                <a:t>Trusted Source </a:t>
              </a:r>
            </a:p>
            <a:p>
              <a:pPr marL="342900" indent="-342900">
                <a:buAutoNum type="arabicPeriod"/>
              </a:pPr>
              <a:r>
                <a:rPr lang="en-US" dirty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Searchable and </a:t>
              </a:r>
              <a:r>
                <a:rPr lang="en-US" dirty="0" smtClean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Discoverable</a:t>
              </a:r>
            </a:p>
            <a:p>
              <a:pPr marL="342900" indent="-342900"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  <a:sym typeface="Trebuchet MS"/>
                  <a:rtl val="0"/>
                </a:rPr>
                <a:t>Persistent</a:t>
              </a:r>
            </a:p>
            <a:p>
              <a:pPr marL="342900" indent="-342900"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  <a:sym typeface="Trebuchet MS"/>
                  <a:rtl val="0"/>
                </a:rPr>
                <a:t>Citation Ready</a:t>
              </a:r>
            </a:p>
            <a:p>
              <a:pPr marL="342900" indent="-342900"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  <a:sym typeface="Trebuchet MS"/>
                  <a:rtl val="0"/>
                </a:rPr>
                <a:t>Evidence of Good Metadata</a:t>
              </a:r>
            </a:p>
            <a:p>
              <a:pPr marL="342900" indent="-342900"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  <a:sym typeface="Trebuchet MS"/>
                  <a:rtl val="0"/>
                </a:rPr>
                <a:t>Reliable Funding Source</a:t>
              </a:r>
            </a:p>
            <a:p>
              <a:pPr marL="342900" indent="-342900"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  <a:sym typeface="Trebuchet MS"/>
                  <a:rtl val="0"/>
                </a:rPr>
                <a:t>Retention of Original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9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eorgiaencyclopedia.org/sites/default/files/m-6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r="22953"/>
          <a:stretch/>
        </p:blipFill>
        <p:spPr bwMode="auto">
          <a:xfrm>
            <a:off x="4184974" y="0"/>
            <a:ext cx="4959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2400" y="1371600"/>
            <a:ext cx="5486400" cy="3810000"/>
          </a:xfrm>
          <a:prstGeom prst="round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554640"/>
            <a:ext cx="5181600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Does the content came from a Trusted Source?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114300" lvl="0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Museums - Historical Societies</a:t>
            </a:r>
          </a:p>
          <a:p>
            <a:pPr marL="114300" lvl="0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Libraries - Archives </a:t>
            </a:r>
          </a:p>
          <a:p>
            <a:pPr marL="114300" lvl="0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Colleges - Universities </a:t>
            </a:r>
          </a:p>
          <a:p>
            <a:pPr marL="114300" lvl="0" algn="ctr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sz="2400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vs.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114300" lvl="0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Google images</a:t>
            </a:r>
            <a:endParaRPr lang="en-US" dirty="0">
              <a:solidFill>
                <a:schemeClr val="bg1"/>
              </a:solidFill>
              <a:ea typeface="Trebuchet MS"/>
              <a:cs typeface="Trebuchet MS"/>
              <a:sym typeface="Trebuchet MS"/>
              <a:rtl val="0"/>
            </a:endParaRPr>
          </a:p>
          <a:p>
            <a:pPr marL="114300" lvl="0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Personal </a:t>
            </a:r>
            <a:r>
              <a: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websites</a:t>
            </a:r>
          </a:p>
          <a:p>
            <a:pPr marL="114300" lvl="0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Pinterest </a:t>
            </a:r>
            <a:endParaRPr lang="en-US" dirty="0">
              <a:solidFill>
                <a:schemeClr val="bg1"/>
              </a:solidFill>
              <a:ea typeface="Trebuchet MS"/>
              <a:cs typeface="Trebuchet MS"/>
              <a:sym typeface="Trebuchet MS"/>
              <a:rtl val="0"/>
            </a:endParaRPr>
          </a:p>
          <a:p>
            <a:pPr marL="114300" lvl="0">
              <a:lnSpc>
                <a:spcPct val="115000"/>
              </a:lnSpc>
              <a:buClr>
                <a:srgbClr val="A04DA3"/>
              </a:buClr>
              <a:buSzPct val="100000"/>
            </a:pPr>
            <a:r>
              <a: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Wikipedia</a:t>
            </a:r>
            <a:endParaRPr lang="en-US" dirty="0">
              <a:solidFill>
                <a:schemeClr val="bg1"/>
              </a:solidFill>
              <a:ea typeface="Trebuchet MS"/>
              <a:cs typeface="Trebuchet MS"/>
              <a:sym typeface="Trebuchet MS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041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ahne002\Downloads\12-2069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901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81000" y="1447800"/>
            <a:ext cx="5334000" cy="3886200"/>
          </a:xfrm>
          <a:prstGeom prst="round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676400"/>
            <a:ext cx="495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Is the content Searchable </a:t>
            </a:r>
            <a:r>
              <a:rPr lang="en-US" sz="20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Discoverable?</a:t>
            </a:r>
          </a:p>
          <a:p>
            <a:endParaRPr lang="en-US" sz="2000" dirty="0">
              <a:solidFill>
                <a:schemeClr val="bg1"/>
              </a:solidFill>
              <a:ea typeface="Trebuchet MS"/>
              <a:cs typeface="Trebuchet MS"/>
              <a:sym typeface="Trebuchet MS"/>
              <a:rtl val="0"/>
            </a:endParaRPr>
          </a:p>
          <a:p>
            <a:r>
              <a: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Searchable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Search / Advanced Search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AND </a:t>
            </a:r>
          </a:p>
          <a:p>
            <a:r>
              <a:rPr lang="en-US" dirty="0">
                <a:solidFill>
                  <a:schemeClr val="bg1"/>
                </a:solidFill>
              </a:rPr>
              <a:t>Discoverable/Browse-able via OTHER access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Dates (date spans or ranges)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Formats (photographs oral histories,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Subject matter (Native Americans, the CCC in Minnesota, Jane Adams, etc. 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Named collections (Ray Segar </a:t>
            </a:r>
            <a:r>
              <a:rPr lang="en-US" dirty="0" smtClean="0">
                <a:solidFill>
                  <a:schemeClr val="bg1"/>
                </a:solidFill>
              </a:rPr>
              <a:t>Map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ollection) </a:t>
            </a:r>
            <a:endParaRPr lang="en-US" dirty="0" smtClean="0">
              <a:solidFill>
                <a:schemeClr val="bg1"/>
              </a:solidFill>
              <a:ea typeface="Trebuchet MS"/>
              <a:cs typeface="Trebuchet MS"/>
              <a:sym typeface="Trebuchet MS"/>
              <a:rtl val="0"/>
            </a:endParaRPr>
          </a:p>
          <a:p>
            <a:endParaRPr lang="en-US" dirty="0">
              <a:solidFill>
                <a:schemeClr val="bg1"/>
              </a:solidFill>
              <a:ea typeface="Trebuchet MS"/>
              <a:cs typeface="Trebuchet MS"/>
              <a:sym typeface="Trebuchet MS"/>
              <a:rtl val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7709" y="1447800"/>
            <a:ext cx="5334000" cy="3886200"/>
            <a:chOff x="407709" y="1447800"/>
            <a:chExt cx="5334000" cy="3886200"/>
          </a:xfrm>
        </p:grpSpPr>
        <p:sp>
          <p:nvSpPr>
            <p:cNvPr id="11" name="Rounded Rectangle 10"/>
            <p:cNvSpPr/>
            <p:nvPr/>
          </p:nvSpPr>
          <p:spPr>
            <a:xfrm>
              <a:off x="407709" y="1447800"/>
              <a:ext cx="5334000" cy="388620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6309" y="1676400"/>
              <a:ext cx="495300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Is the content Searchable </a:t>
              </a:r>
              <a:r>
                <a:rPr lang="en-US" sz="2000" dirty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and </a:t>
              </a:r>
              <a:r>
                <a:rPr lang="en-US" sz="2000" dirty="0" smtClean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Discoverable?</a:t>
              </a:r>
            </a:p>
            <a:p>
              <a:endParaRPr lang="en-US" sz="20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Searchable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Search / Advanced Search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AND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Discoverable/Browse-able via OTHER access points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Dates (date spans or ranges)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Formats (photographs oral histories, etc.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Subject matter (Native Americans, the CCC in Minnesota, Jane Adams, etc. 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Named collections (Ray Segar </a:t>
              </a:r>
              <a:r>
                <a:rPr lang="en-US" dirty="0" smtClean="0">
                  <a:solidFill>
                    <a:schemeClr val="bg1"/>
                  </a:solidFill>
                </a:rPr>
                <a:t>Map </a:t>
              </a:r>
              <a:r>
                <a:rPr lang="en-US" dirty="0">
                  <a:solidFill>
                    <a:schemeClr val="bg1"/>
                  </a:solidFill>
                </a:rPr>
                <a:t>C</a:t>
              </a:r>
              <a:r>
                <a:rPr lang="en-US" dirty="0" smtClean="0">
                  <a:solidFill>
                    <a:schemeClr val="bg1"/>
                  </a:solidFill>
                </a:rPr>
                <a:t>ollection) </a:t>
              </a:r>
              <a:endPara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endParaRPr>
            </a:p>
            <a:p>
              <a:endParaRPr lang="en-US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7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ahne002\Downloads\DF-SD-05-1300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15824" y="419493"/>
            <a:ext cx="4114800" cy="2362200"/>
            <a:chOff x="4648200" y="3352800"/>
            <a:chExt cx="4114800" cy="2362200"/>
          </a:xfrm>
        </p:grpSpPr>
        <p:sp>
          <p:nvSpPr>
            <p:cNvPr id="5" name="Rounded Rectangle 4"/>
            <p:cNvSpPr/>
            <p:nvPr/>
          </p:nvSpPr>
          <p:spPr>
            <a:xfrm>
              <a:off x="4648200" y="3352800"/>
              <a:ext cx="4114800" cy="236220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10812" y="3657600"/>
              <a:ext cx="381000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Is the content Persistent?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Will </a:t>
              </a:r>
              <a:r>
                <a:rPr lang="en-US" dirty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the resource be there tomorrow? </a:t>
              </a:r>
              <a:endPara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Will it be there next </a:t>
              </a:r>
              <a:r>
                <a:rPr lang="en-US" dirty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week? </a:t>
              </a:r>
              <a:endParaRPr lang="en-US" dirty="0" smtClean="0">
                <a:solidFill>
                  <a:schemeClr val="bg1"/>
                </a:solidFill>
                <a:ea typeface="Trebuchet MS"/>
                <a:cs typeface="Trebuchet MS"/>
                <a:sym typeface="Trebuchet MS"/>
                <a:rtl val="0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Will it be there next </a:t>
              </a:r>
              <a:r>
                <a:rPr lang="en-US" dirty="0">
                  <a:solidFill>
                    <a:schemeClr val="bg1"/>
                  </a:solidFill>
                  <a:ea typeface="Trebuchet MS"/>
                  <a:cs typeface="Trebuchet MS"/>
                  <a:sym typeface="Trebuchet MS"/>
                  <a:rtl val="0"/>
                </a:rPr>
                <a:t>year? 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8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ahne002\Downloads\16-1236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48200" cy="686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429000" y="2563698"/>
            <a:ext cx="4837522" cy="2991439"/>
            <a:chOff x="3429000" y="2563698"/>
            <a:chExt cx="4837522" cy="2991439"/>
          </a:xfrm>
        </p:grpSpPr>
        <p:sp>
          <p:nvSpPr>
            <p:cNvPr id="6" name="Rounded Rectangle 5"/>
            <p:cNvSpPr/>
            <p:nvPr/>
          </p:nvSpPr>
          <p:spPr>
            <a:xfrm>
              <a:off x="3429000" y="2569197"/>
              <a:ext cx="4800600" cy="298594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71900" y="2955904"/>
              <a:ext cx="411480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Is the content Citation Ready? 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chemeClr val="bg1"/>
                  </a:solidFill>
                </a:rPr>
                <a:t>Can you easily tell the source?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Can you credit the source? </a:t>
              </a:r>
            </a:p>
            <a:p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465922" y="2563698"/>
              <a:ext cx="4800600" cy="298594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08822" y="2950405"/>
              <a:ext cx="411480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Is the content Citation Ready? </a:t>
              </a:r>
            </a:p>
            <a:p>
              <a:endParaRPr lang="en-US" b="1" dirty="0"/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Can you easily tell the source?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Can you credit the source? </a:t>
              </a:r>
            </a:p>
            <a:p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0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d1.artstor.net/imgstor/size2/sslps/c7729540/32358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6"/>
            <a:ext cx="9144000" cy="68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18474" y="1696039"/>
            <a:ext cx="4026031" cy="4572000"/>
            <a:chOff x="241169" y="685800"/>
            <a:chExt cx="4026031" cy="4572000"/>
          </a:xfrm>
        </p:grpSpPr>
        <p:sp>
          <p:nvSpPr>
            <p:cNvPr id="6" name="Rounded Rectangle 5"/>
            <p:cNvSpPr/>
            <p:nvPr/>
          </p:nvSpPr>
          <p:spPr>
            <a:xfrm>
              <a:off x="241169" y="685800"/>
              <a:ext cx="4026031" cy="457200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30134" y="914400"/>
              <a:ext cx="3848100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Is there evidence of Good Metadata? 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Is there Descriptive Information associated with the content? </a:t>
              </a:r>
            </a:p>
            <a:p>
              <a:pPr lvl="1"/>
              <a:r>
                <a:rPr lang="en-US" dirty="0" smtClean="0">
                  <a:solidFill>
                    <a:schemeClr val="bg1"/>
                  </a:solidFill>
                </a:rPr>
                <a:t>Who? </a:t>
              </a:r>
            </a:p>
            <a:p>
              <a:pPr lvl="1"/>
              <a:r>
                <a:rPr lang="en-US" dirty="0" smtClean="0">
                  <a:solidFill>
                    <a:schemeClr val="bg1"/>
                  </a:solidFill>
                </a:rPr>
                <a:t>What? </a:t>
              </a:r>
            </a:p>
            <a:p>
              <a:pPr lvl="1"/>
              <a:r>
                <a:rPr lang="en-US" dirty="0" smtClean="0">
                  <a:solidFill>
                    <a:schemeClr val="bg1"/>
                  </a:solidFill>
                </a:rPr>
                <a:t>When</a:t>
              </a:r>
            </a:p>
            <a:p>
              <a:pPr lvl="1"/>
              <a:r>
                <a:rPr lang="en-US" dirty="0" smtClean="0">
                  <a:solidFill>
                    <a:schemeClr val="bg1"/>
                  </a:solidFill>
                </a:rPr>
                <a:t>Where</a:t>
              </a:r>
              <a:r>
                <a:rPr lang="en-US" dirty="0">
                  <a:solidFill>
                    <a:schemeClr val="bg1"/>
                  </a:solidFill>
                </a:rPr>
                <a:t>? 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Is there Administrative Information associated with the content? </a:t>
              </a:r>
            </a:p>
            <a:p>
              <a:pPr lvl="1"/>
              <a:r>
                <a:rPr lang="en-US" dirty="0">
                  <a:solidFill>
                    <a:schemeClr val="bg1"/>
                  </a:solidFill>
                </a:rPr>
                <a:t>Who owns the content? </a:t>
              </a:r>
            </a:p>
            <a:p>
              <a:pPr lvl="1"/>
              <a:r>
                <a:rPr lang="en-US" dirty="0">
                  <a:solidFill>
                    <a:schemeClr val="bg1"/>
                  </a:solidFill>
                </a:rPr>
                <a:t>Contact information? </a:t>
              </a:r>
            </a:p>
            <a:p>
              <a:pPr lvl="1"/>
              <a:r>
                <a:rPr lang="en-US" dirty="0">
                  <a:solidFill>
                    <a:schemeClr val="bg1"/>
                  </a:solidFill>
                </a:rPr>
                <a:t>Rights Statements included?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2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png;base64,iVBORw0KGgoAAAANSUhEUgAAA74AAAHCCAYAAADIARWSAAAgAElEQVR4Xuy9+Zckx5EmZnnU3RcuArxADO8DnBnOodXuXCSHB0gMb+6MpPf0p+rt00qaXc1FguSunvSbVjM4BkRXH9VdXVV56Jl7WMQXluZuHplVQFfCkw+s7IwID3Mzc/PvM79GVD9VAx9CDTw6XS6XCyJq/hsR0XIxp/FoQZNx+Ac9evyIFosFjSZjWtKI9vb2aTSe0JMnT2jE99AyaG657P8dj8c0GnGJ8aOvT6fTcF1+l/vkGX4nX5PrXJ6UM18SLaHsMX8fjdr3zWaz9r1SHr5/Mplkrc338nNafvk997Cuz2W6lVW2llHLTcslLYz6aLk8ufE9Q+tkPat/0/6B8ug6DZFF21/72dC64P3z+Tz8U96h/7IPpz5SP8/PUmVrH8f7uOzQZqGN6Ha4Sb3XfdbzsZy+RM+peOGVva7MEnNy5UtsKosLbJsYK0PoXC6JI9t41MVLiXv8N1f2YkShbVMXZnsirMQCJSD6IF6yYq6lB4yHGMtFbvnN8nXPXhjv9fPSN6T0LfE95StldrLuGtEy2K7rG1JxzGv3ZulGe23jFX9ZcA9MtNyJfaG2WU6nExpR6Cfhg7JLLLPlZp+Nsc76sK34P4zhKMs44Z9SFrZ7He8CyAj9u/1uiXPia1wP/s4+sDOZ0uR8Tvv7+6w6moX2NKXzxZxmHLunY5pMRvTMrT1HwpzH1GtVA9dTA9Xpr6fdqtQbauAEiS/3a9y5LZk0Log7Kya/FxdngejOl0s6P7+IBHM8pouLGe3t7zSdnZBeFih+HzVADjtA/M7AXTo8DcC44+KONFwX0hZ6z1EAjdz9swzYGWoAEhp1IK/hS69TzhEnJNsWcZdyN1S9+bgHBqUu1sOB7HDH3oAbDURZERr49EBQo69U2QEopIBPAzTW1cl4zPZpnuZkh0qUzBsCKfWPOKg8bLNetG5ZF0MItFW3SCyifzV/2jK5PheQgEnpdUWGpv492xiA2AKL8kxoP6MRid7Wtcs6z3k+nCszR/IsUB0iQpP08mT12vyVPY/2hO+hPg1nHcnfTKLQ9B+O0dMpLRNNwbNFF3djvA7RG9pKqzPDJ2O4iG2oi0vczlaTnFZ892TbxF465mO7ELlT9s7KFerWlta1fbDbJMPyosnbAlZEiGXb14OJG+I7o3nIVYfcdIg+zVMpOzURKhcxmSjm42Fa7pgI6FcH9RjbachWE424T+e+W/5yknkSkuyB1oe/MSEU+m1OjkPRUtfwt+kHgg/SiObLOS1mC+L/TUYTmk7GtDOPJJhjy7wh0cvxhMacyJ9wv7OoxNcLfvX6VmqgHEFtZfVrpT6sGnj4OPaUyznRYjan0WLG3QfTy9ABnZ+f0Wx2Qbu7u8SZ19MzJsFj2tmZBlDdZoGlw4WOV8C36LbrzGInjaOuFjCaMPHlTpBBIZAUvnceyG/zMTp7zAKjbQXU5UdoInhLjsRF5JRxmfWATdvXZ50xguU0POqPPiJZKB39Sb2eR+hzYDE3WpdKFlggUydKWG58N4IzJPc5taEeEPhuSnwvLi4CUdAyiSw5nbGTiadYCRarPj0w2fjgig6bclN1u+rEjUdocj6Eo9j6vghuZZBUkmvBmubMEf28J5dPtHLAP+d9/Vih5QikAMiilNQledIJGk7oMMhPf8qgTZdAiHwjpSvtp+j7LK+QQt0mkGCX2italrudOBIusTuW5dki1ru7N/5b5M+F747YlqGCrkx8Z9mzqz6ai+xxZha/ZbIbkx3Bb4D4tgRYFSxe0LWgVflC20uptXWjHs3uFyKXoqZB30sa8XBrILoiNPwlTtjGenfyyQjviGjMo7I8Qwt9WUjxkkZNmSMah7bAWIbfNRlNaToiOto7ovliTjs7OzQfEZ1x8n4ypSljmMYn6ojvev5an7reGijrHa53Hav0VQMrGnj8JE51nl3MaXZ+HgjvlJOxywXNZ+c0nY7p5ORhGHmdLZb06PFp6KSmU+6IlsTkVD6asMTfu55UstnyV6b7rQDBFpXEUTqZyRdGeAPQIxpPJjSd7rRviKMnDZHoEYquE+6AUHLWVBS5Adjt36aCQtzD1MIMOvIAdva6E4miziLaiRmLvkkDQGhHYDrBwzulXol2EPSb+cwzo5chyeFMH9eMHeXHd2v98L8XMNrcIyiItlOywz06wRISGEORLrwnJFCSKJrlzpGSpiDwN/ThdggZlhCgboK+1fICAfqNudtRPFSNR3w9/80mCxIjTvJ+byozj17mzMjAuJ0NID7d6C9Mf80SIq+bz5CpJg7lu5A0awjELSHbOIxy4UhrJACjcSS8Z2fnWSI62cnorB/+VsQX1+/5BPgUy9AExd7smdBsFs10+iZmQkcQyZhMT40G696Nv6fsJYSumfkj+gs25hjotFl5t5BlGZHcNNGl+zTpL6KaI1lbZpY3OD1Pc9n2U0mQ8LvO5+crHFLiuybCovhY9xGNJDEWepKoaG45PC2YOST3AjKazH9bD2hGXi3p+n4kuoijwKHNhhsWgaQuR/x33P0lxhrcP/E0ZB515plmk8b/Y/J7PkvPNsLlJmF51TjOFuOlAzzr5Wj/gObzBR0e3aDp3n6ctTadhpkSnOLne5+9ve8Fh3zTr1erBq6hBqrTX0OjVZE318CTs+WSOcXZ2RldnD2hyYg7wDGdPzmlk4f36dHJA/rXd9+hBw9P6Pz8nE4ePaaL+TzkZuezC1rO+HsHRHBUl0FKnGrZEDUAK3wfd1iBdcP0L5m+yp10HO2N5DcCwTixi4EPk3DuzPpktyOCYXSomRptTXXOjRjEAYVmFA9JjTFd1rIAy538OFPd4vTwzOPN2kAcwWx1zoChyYzH0d1G9QHoRDiUK3syiWuurU8YZciN+La2tmVnMBikaDL73d8IiFcz+t3oDIMXIdUI0NvvDtma8Hx9Bnfgf3qEa92WdHF+3iu3PyJLtLOzmyVyDM4w0bLiz8gZ1BTwbsZEf3qp+C5P5WvXkqIUjr42Ib7dlFe72jxDJM1ZljS76Nbm6xLCdPXWj1pmFGdmdDsNJPXNoDrdLnnUKd1uvWn1bZxLtB67WTWjYs0zoW7taH235ne6s5Oc1M+tZzZP6yyQ0wxJDAmlpslL2+9iCxOQLrHTjUC3NA/iSowt3Whx55N6hFZmnmT9rEkERCITY2Ism2cZRfKbS3IwcWoTJN28CpiW7bX4RBAecb1kU4xYhp7t4ZHrrC/FoJaOGc2U+PHOxBw8lanPugAuMe65wWkWKw4T7e7uhH5diK+WYkScVPX01syUapIA4uGiMyG848WYFuM+AaYxr3Ufs+OHv4HA8v92OMmdmW0k6+VDkoSXeMT1xuw0kyXRyy9/gnb2dumZO8/RnRdeoIODG8RTnXn5Fo/8VuLr27TesZ0aKGjO21nxWqsPtwZOmfhezOn09DGdn50G4rucz+i9d9+hf/7n/49+8+s36N133yWeBsVTg5hwMqBgEMlAbRIQZ5PNt0gd/CZkhzXO3+O6zvisHolDECbT5nrALGRzm464IVOdJePoSiDLCnFGYMkj1WkQHEYYZWOgZsaVvCLKkgcnm3hUS1gTheA6PNGb1IkNwzptN14B4utPDfTrlNv8JIz4ZkaMI+jqgHEkwZ3twyiOAPDeNLnoG3qksLVrKHN15BvVNwmzE/rTN5FAe0QvZ89AXOGDZYU6CiizCuHRlUB8u9GibiQ/QVhw4EyvJcwMWPZkNGYKpOpgip3JngipSeksS3ybkZ7Us5IE62YKNGNbuM4v05ObSQB5WbBF+uGO0K3furviGzqAU9UhhrZvaMSJGzmlAkJ/ychQ6bBNrxLfpU04RE0NOY0DiXGNpSRBg7yp+CPLVnKzZpqKtDFcJfEC8c08z0kf6ZqwbymK3dn9A3iZzUUz5xgobG82zfpw0prFgzaNWuYRX5Zh2Id1Eny8nS3UbHrYjPBSSCp164UlmRT/RhIaNpQ0fLE/C6e//wKPMLexXZb54t8QnMFfmkQ6yhJt2NeryBf6csYtYZh6Gdb2Lvnfs5jM+vKXv0S37tymO3eepY9/6hX6+Mc/SbPliC7mS9o7OAxY5rk7B+sbbZgZ6t1VA0+NBqrTPzWmqIK8nxo4eTxf8sjt6eNHgfiOl3M6fXRC/8///X/Rf/0vv6b/9t/+X3r8+DEdHh7S7Tt3whQo3uSIAXsYoZjzmmAhHw2RaSoQNg8SMqRGS0M2vuloI3FpelPZLIXL4KlV0BlLWRH0dIi1j1fjyINMCUbg1E1762fpLX2HvrohuELYwmhzMxqcG20I07VSRgybT+cBdo6kxlGrbgRdSG8H7iLgw2lvrdzZaaD+sjkGTjlSkpvWy+QzrtODKZ1NEoJ/s6Yyd+Q2ZvLjpxu11smRlGxTnsIHRLv1nAasZ0foncYopFsAa/c3ojlv93BrCmZL8ITQIzFGeaQNJHxKEkZD40k7nd54UKbgpt07vftqeCZDzll3+Z1lm7eKDzVL7WWKqVfP/Bp0mSFil4Kxw7ojjqQlnpVEA8QT9OOwWd8y7sDd1qWtIyfa0mXzG3MjuiEhlYk3PFItebx2qm7jd5gglMiOyUshUJ3+hZ02U2hFI+0MA5x1IrTF1lksM3WPJEzTzhQShE5SNekvOeI7WtKMpxkHlmWv7c8n0vKzbrwknMS8bgp6Vwsv78UxNDwvs194NgDXoVk+hMuWVnXD+mw2kww7qfWJaG9ae3MNE1Tigu3+Vor4tvVWm79hgnJ1uDnKEeM7J4e4fpzUjv9ezNlWF3R4dEAfeelFOjq6SZ/5whfpd3/3a3TBs9zOF3Tzzp2wRVglvl70rNe3UQOV+G6jVWudXA08fHS+5LWbTHafnD6i+cUZPXp4n/7h7/9P+q//5Te0mM9CJ3/jxk06vHEUNoY4ffIkAtTlgqayHQWMugo4EiAXL/U3owJMtLpeC6bpRlDXH73tpgPGTU9aghp5kcpZI9GUEcY4zbpt9DiC0RbRz+b3pqA6U0V7U9/QAo1sHYlbNU8E2IohrIzyxaFTHOkVnYSR1UYFUoNV0BorjEGP75HR4qTTZEZYPEcTYNSOnPXWY2sQFaXT8nXmbeRvKsr+2QeMzbOgb0lY9OSUtaGNj4VrPVGUY/T8K96Mo9ztoF1ST40hwZ7t63C6bjulWabe9usT69CMJrekWO+uG3mDjDj3QXHHmNvmAtrOrlF0Ejd9P+gsWNzBZm7sRl1ljTsuiSwhQ7nChaxBDdqJBKujTdrfu8QTtqzVtiyEDpNTYUkH79aLG/ipZGKyfcmsgdQNvXi46t+trcGuOBMjJNqEQDZZC4xP3dIMvW2S7M/QxVxsPt26z4TgIo+yAVYHfbrz46a8lZlG3VL8jlR7Ucu6ziO+QnxXpznzE5xoaFPAmo3q/RdWXmG0mZ7bxn9Isg5yXzEqGLFH7pEj/2Jf1iVx5bn8FG1uXzLe3G9HoXXAiHcvCdgM+zO5zseAfkzvZv/g9PmmBOHdTRwMs8/apTzxuCImwLzKar6Y0cnjh/T8Cy/Qzs4e/d4f/hH9uz/5c5ovx3QxW9LtZ54P91Xiu05bqM9cdw0U98vXvaJV/qoB1MDp6cXy4uKcHp2c0P3j9+j08QnNLs7oP/6H/4Xe++27xNd4fQ3/xwlfXlfLOyqHdYRcEBPI3sYv3WisnONrjZZ0o7Lr2yOOygrg75qw7vzbLDmMfMhZfwGM4ZRDBR56U1cbUKHPJ9Y1SB0zY8lhQis1UoEyWDthWzJivbB+LJuQNQQ63kjD+laKT/ZAvapfCrDhO3vJhMZeesQX62D5RaoO6J84LVLul+tSppxX6Y0CBhBsbP6m5czJpW1kzVpAv8J683f0RXmvnIGq78X6bmpvy/8CYM9u/OPNhshPb80Dd5sU6Hqm9O2VzUtBwugqnF3O+pb6ahthm8j5n7bhULtYbRxlsWIVEl+v3t71nLxezMmVbbUhvN+bOeAdm5WWjafPxuP+0Mfxey4+YBzMxf5U+2lt01Br9C8uW/cFVkzMxZu0vXi2jywdgv0jYvBuNj6DRGE7z73ZvdnZ5M/zI64HJlnQR2OfKMmp/t/FaEEXswua7O7Q+dmM/vTrX6c/+/O/DMSX98u6cfuZMEL83J3DygGGBpd6/7XXQHX6a2/CWoF1NPD40dny/PyMHj64T/ca4ju/OKf/7X/9D3Tv+G5YtRWmSDVHC/E053CUEK8nZaAXhmGakSmVZY9TnbtjKHrTHAvWZuZBE2TGnfNYLdLkEV8LRIg8HnhJgWlNsEtBIYIXAWwpsmsRN00QPVC1jh95z1wF8cV6IBDSYC9/dBXupru61jziumaDtcbPENiW1FvKkHtLiS/6G8ohz2O9kMx4gNoivqJLj4x49fV83yO+pW3Cuq8EPOdAPx6BZhHGnGwST7QMWp/YDuS7+JfMjLHsPlTvugztgzompNpnTqepa1YM8nxy3fpZ9WS5ro74cjyYxXOEmo/uX+LSmP6IdxervKnOwVKhZLPfas8zj8Oesm492g8nT6kN71Ty0bRHdimMzBLq9iTAkV1rPw18R5hZkJmLnW+7cdg/tfQoN1NpEUZ+ZzTendLZ2Zz++z/5U/qLv/gWzZa8W/QoEN/pZIeeu3NUOcCmjbA+f+00UJ3+2pmsCnwZGnh88mT55MkTunfvLh2/99sw5Xkxv6C//d//I508uE8TPtuoWR/J68EC8W02muArcbOMdjJt27nJ5lKyw0hcNgZgod0TK9MbJivIa3+lM+Smi5tYwTROaNX9jpVHwuYNsOiAiCYk3awxXFMcM8qZZXNqDS9MxYadSdO2swGMrNON9eh0poF1tzYZ3yBl4ohZXy6uU1y3djUfjxDkCZfWN/5bbN8Bzf5UcRmFs+sl9yJx7uwbHagjvgy+eMfQbq2ypy1cH94Dgi2Qy5XQ2UjuinJGfwy7VbftaPVUJfEFPXW+T3xXdxHfhECu1qZvO49Ye9fz+vZIRTrWMIGQmCAksCOHHRlJvT8S+tX3d7pfbW+hfCRJegO23m7VYOhGCBnb8qaQWj4odWv3QlABzUqu2Lbt4pGUhcQ350uerTeJCdEeKXvjngGrtVpZaqJuWYaDYmHDJtBdqG8zAyrEDezz8NiyhCOFOjf9azvdt10gG2dc8UeWy3R+18V4jBW9ujgJ4uxc5Kb/1gm20iTecp7v57Mxh0d7m844lZCykgSsh0WAB0saTSZ0dnZBX/vjf0Pf/OZ3wuZWNJrQ0c1naHd3rxJfryOr17dSA5X4bqVZa6U8DZw+Ols+evSY7r73Lt397W/pyekJLecX9J//9v8IG17Fo3N5lJdJb1xLGbrephPH7Y70KCR3RrguT4NAD2BkZecEMq+La9e0NmvM4rAJnFkbwSWuqQvUIaypCxWJmfKGQfTWQwl0aqfm+gA4qqbZBERWqrZLk+Kup7k1lHicEepH6wpHh1bBta05UU282sDmZi0d2yqAKGONmOdD8XqedHR7hSZkK3ov2LIxaju5rt2p1KibU4Ge7RvQKb4R3aJJGDTrKcPGMs3mQ61vGe/QI3hlesS7pL5dvTuiHomv9472/tZ1u92iW4LXvLJNGWXOe45tJ5cgyfmBtw7X2RiraaPD9dh4fMbH2jilNjaSUS0ZUUu9m/ciSIEIIagSiGTsrN3nQHwMjpmRZB7yUSse2KsuV31IyJi0eyHdsc13Z+4KjY0ErEuumPXu7eTM7USOn4tJTt4AMZcgzNkx2iPjZ62P2jEht0GbH6vyHiYbW+G56G2SpF2bLbNHmlaFmzZmiu/OiO/XK/RRvGlj48NNCGrbYrTnahK6TeipEeS0PVN9R0y4BXvK2byqz8yC6Aga1mu6spGYOqVBEgu4G0RHzJs2z3rnBOFoROcXM3r1975G3/r298KOzuPJDh3cuE37ewf0/DM31hRuvSrVp6oGngYNVKd/GqxQZXjfNXD66Hx58vCE3n33nTDiyxtcMfH9u//8n8Iuz8vFPEwV4pHeZlUTEe/o3HSyYRsPIYYATDuwB9O+5HpvI4zhVQ7gLHC0CK5ClwoIy5pqZ404etlrTeRFUm+kAuWxMtG56Z64Ltp63+oIbz+Tnpt+2I1gNSP0zVnF8s54rvI6I/D9NbyWRa0pn3jfkPdadbTKF2LXEldDMEsnlj9xGVLekKnO8txwL+8/YdUZZc/ZPTa71VkCUh/tZ9nRF2edri5Tv9v6t7yfn11/7WUDdLPkNu3bKZ8S3/HW9afqVWSjOIbfnuGL+gg8Q8W2QEFkZJDPKi0gFKn2J/Wz4iPLkbPHilxq537Pj3LXc20W9WN9z/nYpu2w8bKmmCaFAQlUvqBHvrskBq6BtSXpE/b+zJZQrybTLNtnDVnji4kW6+15e7HXLbjr7/W3LbHO9hsjGsWh16T6c/E/1nV1TXWun2/rIqPcY17Tu6AvfPlVeu211+nJxYKmO3u0f3hE+wdH9MIzNysHuJzGUUu5RhqoTn+NjFVFvTwNPH54vnzw8AG9+87bYY3v2eljWswu6O//7j/RxcVZ+M6EKKyZ4lYSDoafUNzfio/giEdxaPAs0yzjFFqZntnuvbh28pffE5ZXcfo7zDbD3Ww7vXRrn8ITTWct3+NU0T7x7XZglWtdZ6ynOndl5ixhkV6Zppp6LhKH1bVaFuCy5JONPjoc0skuo5gIKoVs8NS52WwT4tuMdCcqFkeDBDRF/elR1bQuxV6WLQMcDI92+ug2PCvZRA2ngnYydl1CRw6GTnVe1X2oQQOUPV8QnQmZRPtpf8DZCzi6HmVvW2dvQD8OEkVAigDWIyxZkNqbTtlvUyVRK78eG+uyWpqXPPGuS9sT/ckoMCY9vDp4CR79fBMZw7EycjxQNxkjjvpFncSgICN+IeY2dp04xx11ftZvR13biGlKy7/k3HCr3rYf6+RCGlp5RCtnLx1L+u2qbCMzL97krmMHpuM8xjopA9twjiPKOdcYG1u7NN0elykzrQLxlVk70I4lHvZmBjWjxnkftuzFST9+j8ySkrjRrCNufDfbFwpjt25Sy6DwlriUmmdT4FKCOC9BZkBIDOtiYH+H+3CUOi9PoTF95vNfoNdf/yE9uZjRdGefdvYP6PCQie+tygG84Favb50GqtNvnUlrhUo0cHL/bPngwf1IfO+9R+enp8Tn+v793/0tzWfn4TgjJr1hXSCDozC9ctRMe+Ydgu3RpIba9NawRXbSJX77B9aUSAv38NEKmV2drd1K9QhFn/h29bBGx5BYecTAJrwRLHgjGVrGlrI0aMm6jvLmdn3G0SfMljOw5v94Z1qPHKSsZI304b2abEeg2ieXOQ8oye7r0Yeu/Hx434z45slYD8Q19e3kyj+b2oSqBbUh4RQJS6f//nru6HOx4SHg1kS5S04NbIfqdvSDstGgfgFe2yrxkdQ9Jb7d12UsqZ88sEuPcsfNhvptq59Y0E+3xLdJHrYywnpQOaIM21A3JZZoMsqP+a62iyY6h/POu6Qlxgepd84em9hKt39Lq3ni2xFsHccxVq/jzV6Mtto01seSWxKMnmzS5rG81i5h3DPWm5Md/Bky4htyxU0olG44/G3P1I3LmLjkGFngM4p9fSC/Ubh+oqY9UKjr4tuuPiSo02fAezoJ63vlnOsmhqJP42wMiT+YQOOR3tF4Ev77nc9+jn7wwx/T47MZ7ezu03R3jw4Pb9ALz9YR33XaSn3memugEt/rbb8q/ZoaYOJ7794xvfP2W3T/+C7Rch7O8f3FP/0DXZw/CRtdcScTgFZAhbwbIp9lGKc481oj/OBmHu3vRkY3nqWYFzqA9pCu7T6y5q4b7Q29cG/0UDbjik/h5lWhi407UodeXJXdjI7xe3n9ZNzwhkcqZbQyduWxo42l97PO8X3WSF7p6KbsUNkREZFxdfOSvvbi9TgNt6un6KI/ytAHjZIxl3ciEOmTx5Jp0HozoyiL/UEH6O7BEcrV53D0vrFws5YQ10B2zwnxU9oC0t3zLzUco8mA/newuCK0CMpwtFATBbmG+ra+lxCMfrJFyJrAWNFT1J2VhEAdWMexWIQ21Xo9fYjOLH1ImV6CB/Wes1/pNdGLEBSdyNFJCClXdOnZKDcS3Jyq2toGAktoObiTe0uqJYfIBFnYDFQWybdFaKP+kDitHiUV/VMIi26f2Kb1ZnOrntG1iZ5F4B/9dt215ZJ4shoT+vrukkPSH+SWm9hxxPb23CyW1bjXydl/B/5uzS6K7+5pPPTFbQfU39mu6W8tn2vmxjR7A8h63egMvHY/7Pm0iJtCjbmcMf8d0TIQXqbd9rrrbIIkvDTf2fdwQ+/s5vhkrGqUHpcD6eP5rCQI4xU+65fX9L7yO5+lH/7kZ/T4yYxG4ykdHN2kg4NDeu7ZepxRKp7X37dXA5X4bq9ta80yGnh478ny+PiY3n7rX+j+vWOaTkd0773f0m9+9Qt6cvo4jPoGAhqmWcUuiDuSwEe5Q8l0aS1JTSPkbHfI740jzTIVryGVzaiK7uQ0WLaAtQBVHhnVwADBIl/nd8t/WAVrVBVlQWKBZQpYz41kIEhFUC3gV45csQiCgAIB8ZYcljxY1urokICy/pmwlkkva+RFyyB6S7uR7OxsStUe+YHlpICaVf8UcUAQhmVjGakjcsRGIjH6hLZRrt4JOB6SNfHdk5VjUZDEaT8Swoe+g/dIm8wF1Rzx9fSByQCt99wIuNanJV+u3cnzUn9NfEUf+pxe+T0nd4r0xvoBFYGki0xRDZGvm5LQG03ufG51VLmE+MakWDdrQE8zlzpZvplq/1a7Sj3vzcrRfmfFs5LO3bJpnvjmE3yhP2xsZcXTXNLGal+678jFhrZNNMcp6Tai+w/UT7jWuBxu2ob9km737TNhOnNMArfyyUZwYcbJ2Mtjl5gqvRcBjG7LDCXsH6041r2QEziR+H7qlc/Sj3767+nxGSf0J3Tz9jO0v39Izz67VzlAkYXqTR+1cFMAACAASURBVNukger022TNWpdiDTw4Pl0eH9+lt996c4X4nj1h4nuxPvHNbnixOsJgCS1g1wKcuc4OgSiSCwSwCMg0YBNwYxEA6yxdJD4IXIYS3xTps95pEU3U4VDii3paAUxqgyQP+FrgUD+T0v8HRXxT5NMjvtr2lv01iJd7rLrKb975wynyLoQmni3bJ76WXVH+nN20HnJBRssmdSohvil9ajI3RB4uM0d2LPt4Po7tS86NTdUbf1+1W9wNWccz3R5tAi0bgnVkDP1PdGmTzzjRmj/W5l1I6r3YYNkMfUnLpO2Ri2WYhBAbWnEZ7SWzFrRdMYGY8l+t59L7UnXw4pzWXS7RIO9Y8EZTsJ5e9zNeDM3JZPtZPB6qR3xhtosXq3KxwvKtFRnU0hjL33Qc697ZzFwYT+nllz9DP/4ZE1+OjVO6dfsZ2ts/omef3a0coMRI9Z6t0kB1+q0yZ61MqQbuvfeoHfF9cJ9HfMftiO/Zk9Mw1TkAmHVGfB3iWyKjAB0BZgKmvNECj/jiuxFAIOFNyWdl1bEMBHkW8fVGG1B2KVf+4pquVOevQU+K0OWe1yRDA1WtG5ZPwA8C+xyxQ8CDwMkDbda7077Un+psgVMP6OaIL9oHZRBgrv0J79fgXddb+1RJe4n3RIAay1tdW6f93QLeKZ1oMuO1EbQx6sSqG19HYpzSZ6qtefrJtbuUrktk5vcOIb792IPT0vu7o7ckp1mHi/6C8vI0Tr1BWUoXqz4Wia/2Y7kPiSbaEp+x3qXJvRWDLPKlYwe211xc0zKkiK/WqaenXN1S9vDaiO4/LAKLfQh+b58NG035sBV1Ju9JyS3vseJQ2NE57K8GI77GMg+vDZZcN/srXtc8YT/Hc9Vjn+P5UbvqeDSlT7z8O/Tjn/512NV5PNqhm3eeob29Q3ruuTriW2Kbes92acCPINtV31qbqoGggePfnoQ1vu2I72RE9+++R7/59S+IR3x5c6vQkT9lxFd33hZ4t8CXPGcRUrxfTymW8oWUatKigaANHqLT5YiW7sSR8CPAxvpqsKjLN4HEykZLnWz6eU26U2AwRXxT8qCOcptyadvq9+cB4NUTX8v2UjcBZqlpugiSc34xLFx1I3nWkbsWWde+P+x93d3YrjTAF9/PJQv0Zj0ajFvPIjnNyT2U+GKs0COiEgfkfTohJb/7Nu2SFEjyrDadapc6uWGRHYw7XTmdn+SIv45Zlo1Tetck0IpFViyz4jvKkZIX5UjrqzwGp2KdF/9zfig60bE+FQssYsdrblFv1j3Ydvi6lVxMxa5V3cUdna+a+Cb9QxFf6Z/1kiVsQxCVYmKIJvTJlz8dRnxPzyPxvXXnWdrbr8R33Xhfn7veGqjE93rbr0q/pgaY+Iapzm+/SQ/uHdPOdByI769//Us6v+Kpzh4oRICABFBIhFTZ6uw0MNUgwCNPKXCX6pg1eEPwidf4uwfAEYxgll6eRdm0DnLyaeCo5dIy67I9F0vZwQKjGjhuQnzzcsnWKPEuS8YUabESJ6jDVHlazzm9WlPYvXYh9U3fF0Eqy8/EN0cAtA/wM+uOXlr+pWWVdmkRF77mEcjUc1Z7137h6VWXLXFGSIMm8ni/1Sa1r1jtIP7W3zCoxO/6vhd3WrDafqqsTrb+lFmso7yjJOZZPum/u9OIbpfiC9omEjesqdlWHLB8P2cXv211MSRVtpZD6yGnK12m1n1rn8SIL7YvqafoTPclOr5jf6vjMx9byBsv5oiv1768/iPZPtR581ifkhHfdh37eEqf5KnOP2Xiy8czTiPx3Tuk55/frxxgiIHqvVuhger0W2HGWomhGojEl3d1/he6f/8e7UzGdP+YR3wj8Z1dbLC5lTPV2esoZYMp3Zlr4rgO8dUAz9JbCnRZHTTKYGXuEfyUEl9rN1ev7p5ONUBHuRDs5O5L+ViKfKD9kATi+6bTaVss3qPB2VD/7vYEjU/miG/qugaqKcCrfSqnD7mWm+KdAsw+OI8jefH5biogyo1l6+9xbfDqhmFIOnI+oG2m7SllW8RI3o22yBEMkYn/XsY6w1R70KQXfRrbe4rs6XKRfMUkhT0KKe+xdCg60lOdc8SuX06XIJGyhhBf7d8pO2t5rBiVi+Epm+RigbaXbtu5OOnF0Fx8x2u5eIK6wrrju63vOeKL7RPrj/tk6Nhh9VvYprq2nCe+w+Ny+gld77GKRRibtA/a8Z3j2ThsbvXyp2RzqxmPIdOt23HEtxLfy7RgLeu6aKAS3+tiqSrnpWqgI75vEq/xlRHf3/z6DTo/e0wX52dXNtXZAxhMhvToLlc+tc5VAyQLhCI40EAN5dHTduU5frdFVi6L+CIAFRBlAREEVfp7zkGkjimgmQPYOSLGz+n1mSI3y4NHUODv8n1nZ6cVW8swpH6rdS8f8c0BVQTvKSJmEV8kgWJPnPbsEV9P57atcdOi6crZ0Si/RYCFfOoN5XC9fcrHrLJThGgo8dW+K7FAfveIb06XYl+LhKD86LtI4HFphPYD8X9NOmK5kVDY1yIZxlGt1fY7btY+dkdVpXx1tV3F5Ai/H8mElsX6txW7UTcYx3JtB9uHFdO0XBiHc/2HlTQsjSNev3RZxNeKxfjuXBwMxwupNb7Yt2niK/2W9k2P+HYyLsMRf6kR38sEJbrebEsmvxh/ZIqzXpKUIr7xOKNdevlTvLnVX9OjJxfhrKYbt56h/YOjSnwv04C1rGujgUp8r42pqqCXqQHe3Oru3bv01pv/TA8e3KO9nUmc6twcZ7RccGY0bg8RJ+TF44z4VL9AKXgakiOQBkQWAFmH7KxHCqKwCAREPgs4WKDNA9AeMPI25kJ1omwaQON9CGh056+Be8pcXr08YqH1iMQgpVsEvtoHUgRtmP8zYFrdMTdVV607y1YopwWwpa5cFk7h1nJz2akkDvrdsPpKa43AmHd1tvRqgW5NQnLv1eQACYp+H+pUE33t315dc8kFXE+Nvme14Vz9UYbS0bISsmTXjdf4dokKr/729X5yx4ofqXcjd7JIQ65eXp1L6qLtJM9w2Rbh18RQxxx5npOmuXiGfqTjYyBa4Zx3+4OJqyFtRpdm9Xnekg9ZhjCe8lnydrIjlbyRfgl1hvpPJ+HQP+1zfD1bl/SJVr/FsvLvTHyH9Ft9v2rORh5N6eVXPkM//fnfhF2dl4sx3bh9J0x1fuGFAw/GeFWs16sGrp0GqtNfO5NVgS9DA3ni+4iWi3l4zTrEV3e0KK8GJe838WVZRAYhIKGDHUdAYQEsBDkeSUyBfwThKIMGMVg+Jg5SerNks4BRDqx6dfKuS90sUpEjGgJuLNn0c8N93ie+KYKt/cDSZ474sqw54mvZNWX3YfVeHfFFv/PeW2pn3Z5LgPhQn9T1zhFfbM/StoQ8aR9L+ailfyFhIkvOv4eA83jv1RJfHW/68vUJtyYe+Wcb6TfcuV8ICsZC1K+OCfqa+LJeAoJLJyyb5Iiv9AMpW6aWm0gdvIRAzoc14db9SDvqmSC+ng2R9Oo+Izf7JKa910/QlBBf9AFsa5X4Dov+9e6qgVINVOJbqql631ZpQDa3euvNf+mN+PIa39PHJ9eW+HpGwtEhzqLLCLCMFCC4QaJgdc4WOC8hvppgYKIAAaEFQHX58m8hWiWJhRSp8HSXum6RVItUSt10cgHLLSFfZXL6xNca1bVkWYf4eqPkCD61b1nT/Mvq3O0UPJnEKeSpRI4FlD3dW8Be21TfowllWT1W79LJCKybXMMpkdim8lOGu2SXJkUfBuJrxSIr7nixDuOSjmEpm8t9OUKo2wbaFcmclOG1O4/45trAkBk7Vp1z9UzF7ZVyxqubbElyB9s02gP7MYzVVgxYtf1mxFfkT8UFPfMF7+fR3pw9LVv1fc8e8Y1Tne+Ec3zriO+6Ebk+d501UInvdbZelX1tDTDxvXv3vXCckUx1fnB8t5nq/CgcZxQ6wTWmOmtwkiM2mshpoDO0gh54R/CBI754ViB2vjmSpmXDIxaGjg4JONFgUAMHBHsoG7/bApyavA/VZ8n9CLy07VEmiwRpgqzBW24UJW9rn/imypY6aGCowb1lmxJ9WWAef9uE+MpIIk911h/0hRToLZHf8m2rzaDt9WiZ3O+11xJ5+B6cPq7XlefapQB9lNXSExICi2CUytndt/4oWldGeqpzXh7/3V67wxF1HZNwjbglh44XeI+OV1b8wPcN1bsXg3LlpcibJrRWGdq/0J9K6iD903wZN6DTz1vtWeSVeCJ6121P4p0tx+URX4t05za1Y7kmmannWg+og/i9Et8S36r3fPg0UInvh8/mtcZEdPfdh+E4o3bEd3dKD4/vhl2dn5w+ovnsInauW0Z89WYfSH41CLdAWM55EEB8EMSXZUsB+KtyeouwIzBleVIbhqXIhAVOU2AyXS+f+KZIF9ZJdIqyIoDUYDhHGDTA1/aS66VlrNY9Epoo39UQXwv8IwBNXUcyb+l9UwLM723XQcKyBf69hPim2o7li5X4xjYtyYxNiK9uX6nkjBWbpU2WxgurLQ9pczpJh+V5RHZT4isxdEHxGCorHll+ie0iF2/S7W9z4qv7UZRjU+KbijexL2bZeev0adjc6ic//5twnBGv8b3Ja3zriO9VwYJa7lOugUp8n3IDVfGuRgNMfHsjvteI+HqjETmN8bOyiQl/16NrGkThu0pGMuR+i/haICtHJCwwpcuXf2tyuS6gG04wu+m0KZKQSyjoaymAm5IrDdh84mutbROdI7m1gKbXKj3yqv0jB8q9d3XXu5G85TJ2bSl/zo0Qee9D2QXQa7+UMrTuUmV7xDenL7FZivjmpjrzs7JDrEVONklm5clQPFJos09+xDftg92O0qnEjRdjvTaRs6f2H60DKybiPWITK8aKD2zqZzm7YN02Id2ejlGGdkrwpDtuLNfX4DU8nxt9PNVH9G23GfEtjQtW3PemOmv5pW5dWbkR37irc53qvFkEqk9fTw1s3PVcz2pXqT/sGnjvXx+EEd92qjMT33vH9JtmV+f57Dyo6Okb8W06szUNiGth9fRIDVR1ptoD5x5IRpFLCbIF+C1A7RG1EiCaUqm3bk70hEBuFYQAPePdwZv/rCnmCGhyclsgrnuLT3wt0NqvA5fGQDP+TYG44a7Y+bCUHd7QjuQsaL29g7o1vnyOrya36M/rE1+UvU+ucz6dIuA6cWPpkveSD4EomiHuKy9/m5+5HFwvWLq5FT9uEV9pY16bLk1wrNbraolvXi7Z+TtKZfm1Vy8vFubaRErfqPNcjEObyHtEntSUen3f8DYLkaVpp1oHpe/OxRGrXfJvs2bp0ag5gkrbzeon5DedEMKN+cT/tX66um1OfEv6Oov48m+5XZ2xn8D42fULiV2dl2O62RxnVInvJi2hPntdNVCJ73W1XJV7Iw3cZeLLxxm9/SY9fHCf9nYndP/eMf3617+gs9PHNL+IxJcBZjwVJh5nFH7g81kBmVuZd+mYbfIoKFZ2NmXwtQosGljWq2e4De7VSmgBW8TG4YPP7OzstqQLj6eQ0Vycvqc7Vg8Memt8dXkIXiwSh6PRHvkUMCkAwJN1VW8pd4oj5N7HGjmPYEaIY1dCJClxdJI3FdPASBPo1Ls94ht9r3HjBFi1bdwc4MUgMyo0/O38qPPbvmzYnWScFB9qykaCzbpZBYtNY+w82lSLEEA+v7IRvW2zui2Kr3SEu0TmeA/rtUtuRFHk+KguHkSZA4ANPiT2iH8xYTKerE7Nbm2jiG9DfdsGHqzTO0+aZYs+m/KtPhGPUyLjubqrkKDzxyg3khMvQZFrh6NRib5zLS8NX+J70+Vj21mP+CpVQWKin7VZlZH9JJUYY1ksf9R9jI4R5cS37REMxab02cu6hMSLjNajH+HxaauFd7aIPhPSOa2JunKaPrZJ7MQQOm76Xvbn/lRnbEPYntGmqDuctSS/5zft2oz4ShsUOcXuKFO/PUl8AR/JNAHdvnp+NSKaz5c0Gk/oky9/mn7887+hswuuz4Ru3rxD+wc36oiv17HX61upgUp8t9KstVKeBo7feRCmOr/11pv06NFD2t2b0t333qU3fvmPdH522tvVOZ5mICNezTm+TIgXPDIlawojwNVkZBVUcUcUO/AUEEfZVwlAN9XLqmO3s6vcF+WOshKNR1NPNS1Yxk1yvGy+W6iadqrv10BARjVEx3rDHgQUGkxI2fH3PgGw5MyP3gwD533AFd+GfiH1Qr9J665PMK3RkPSzse6W/4hMOPIk5UR9z4hJCY+uxHvD/7d/+V+LxTxLqnOEJ+srSzlWK92+8r7I/s7HKdldGwJlIRneFH6R15syjO0ZCYxHrBd8Ovh4nMtn9XanRv2FWjJZyiQ4xOekzeBf/l6S2LFt1sXEnE1TPoj5JIt85tulH3Fyz5f4Zxc3OxISkwPhIPfeVO2+XzWJI4g/Im3k411c0r5hERlpr10ZHTnCa1yWR+IWYd2nHdOsRFqsV38GBt5XaiOrr0MLdqOwfMZ3lC8mjJgBM/EdcSshbtaoa5zlkPIIi+yintNtNdY9xr9OJtS5TnhqGTixac2skt9y5xen9Cy/6zgodZKlTOPJiC7OZ0STKb30sZfpRz/+OdF4h0bjHTo4uElHRzcr8fXDSL1jCzVQie8WGrVWydeARXzfe+9d+tUb/0hnT4D4MqgMIypxVAXHUXVnromv7lyjVAyYONudJr4IJlKgMVVDBAL9bDwDnjGP65ijOlielY1+P4ivABDs8FNkQuS1QD1ei8S3fz6x1p1PfPPkF2UIFm6GweKf1YQIArf8u6OPaOBbBjZ94qvL7uSa0WjcB/aadCPgswh5CbFY9eGmnQUfXT2KSAN/uw1E4pwbTUSfssB+DkBbbV7LhXX3SG+oZ0OmmmXJ5utT+gyE1yG+ni3K/MnWivh4LuJ6xNeOk/312X5EN7wps4i4RCe6nXZ+HuN3jOX9JQCeb0Xiyz4affz9Jr4id06flkxcLytBgnr0EiieznU7auUI8/ontGQi3MbWbrmIjo9WfM/peR3iK+/0iK+1j4IVH/r9BhL/9GwjlBufF+I7msTlLju7+/Txlz9NP/rRz+hiMaLFfER7+4d0eHiTPvKRw8oB1gku9ZlrrYHq9NfafFX4dTVQQnxbYsDEaSGUN076TGWMrU643+HzXMEImjSIlrpoAFEKGDRZWO3smcJ7xLc/PVaAnTU6qHXvyZkD2DjtWicQ+D28TguJsehZ5LN0GcsREpX2lPwmO6ukVwOXFLnppoX2R+k1EUhQCtiheDVM+2Slm7Ya39dNV9TPcv1l6m30y/kK8UW/5udxE53LI76RFMSWhqPNcRqx1CM/vTY+m5udrv3U12W0UMrO+DzaFvUym/Eoen9NcPvceERzHmmXwUTDITchvqlRsdJ650mtH4Hbqa0ro9IhYjUF4N4Fq8ke+y15+JKrX79NrJbe2bq/eV1oK4H0dqO6SJAxBltJlaHEN0XqUj6c922eWRDltj6Wj6E/69FJjLn8Ha9b5XvxP9V3cupZE18p3+tz/P442le3zS7W9Ed8dXmpPhzrr2dOyftwBgn6jdRJCKzu1z3i3BLfMdFsvqDpzh594lOfoR/96Kd0PudEzZgODm6E/1588ahyAD+E1Tu2TAPV6bfMoLU6ZRrwiK+c4xtKk+lpzdq++Ib8+jGrY5bOlEfTZKqzBkqe9B5YzQMBRm359arYkfM0s474MjjoNgyy5PRGhUuAjwALJL+aaJUCNwSe3lrEtN47UGQBEH6H3iwFy4p1ljDbrfGMZeWsPWyK9WpJQrYlwRLvYHH6MkVf7pMTzvII4OuPvIkN81Mq+6O1Vi1tP2101Vs/G3+TxIg3zVn02k5JVS/PtQ9vxAqTLFKsJjdW+XwPE1/xbf6Lu5DziG+4LtNom8ItQq11WTLiax2ZUlK2F4t8H47+5hPfPunt1qUHjWXE2IT4pgmgW++o9MxU59wa3mEjviv2hqN8rARcPv53SVevjjrJg+TQe3ad6yI3xn3pi3jm87JJ2IaZz2tsB57Ti0d8GwDQey/qxyub27rsf8HtXJIE/DvGM0wySIyQ5/Q1kdlqx0J8J9MxPTm7oPFk2hDfOOI7Hu3Q4dHNQHzriO863lqfue4aqMT3uluwyr+WBkqJb+hgVqY6+6REQLII13WODD74eXuqcwST6REPaxRBKyDdEXfEIqU0JL6ygyb/xiNu40B808R5E+KrM+ea+KJeNAgQQqHr3Se+vs1SOrFAoMij7aFBGf4bNw5bB7wNdXSLqImuNGDq6y4CZMSXeD9/34T4usmZuH1ObwfjZTPiG9YoJk2JI8WrXRvOKrDaDK/HK/mk/Czll1wmHqkioLb12xHRBRBf0XUJOf3giW/5MgAd12TtJO5abe5gnTQKJpVWb0q3sW72QC4Ohmuwe3Zr90C+QgRITnXG+IXvWGfEF/sQHYvkmh9PmjqP5iUu3u5LgD5tEUTxYYzP1gvybb4bdUXfzxFfv76dFFJO6plS4ot1xT6nhPjK6C7uWVFCfK2kKr4vR3x5je/Z+UWY6vzKZ75AP/zBT+j0YhHO8T26cStMda67Ohc1h3rTlmmgEt8tM2itTpkGPOI7n120BY3CxlZx7KEbpeuy+ghMsBPF37vvizCNFKc6a0Ao04otUFNCfAWErAJN3uworR8kn/y9N0VrzkTo6oivpas0eOxv7oIgBGtXSnw9UKbBhybpFiCS3wSY4EZoaFcPwFlA15NX+41F1FBmvU4tDlJ3axgtP7TAVwlR077Z98ZIZFJ2s4hl7/ngFrI51qqjp6b8ij13dnbc4GHpHm2Uup7TF09xvpjPu12am03y0EYpm5cQX89fvOs5pXjP5jcEkyRgfAOWZcXRVVtvQnzbtStm9eT9VoIozproP6Zj52UR3xJ/strnajxt+pxmbXLOpqk+Rie7cskwXb7nJ1YcbBN3YcZHSDPQpJmFJNfcBqv8KhXLdLIpytvNzMI9A0rjnO6LtKy6Djq+8fXcLBTdRuR5GfFdLOd0fjGnw6Mb9JnPf5l+8IOf0MPHZzS7WAbiyzs7V+Jb4kH1nm3TQCW+22bRWp8iDQwhvjLVuT/SlCa+KcAqnak31XmVsHbN1CNKUnk9+ho70EjgUx8Bb9iBSue8mMcjT3IjvuuAGw1ENKkUEFZCtCyClxohQR14ciPx1QDXAlIIovrEt9usKj43GrQuziV+yrDdNNPVWQQRVMXNT3DafbBxGNTvdn/VoFCTFO+6BYJtnUc/l6OI+B5rZDlpr2YzsdT0WLEdAkr0+ZIRXwucIslIEZVcu+VdnWeM7JtpnEg8PP8tIb6rJMifil4URBOkAp9lH0tNdY4zX1aTWDr+mbI4tsYYvPq8bE6Vr6Umr50/yoyc7nkdOy+b+Fo6yfUT2EY7n+Q1vrjev19/bB8p8ruuL3n9Vip5FOXodnUOezvDdG8r/ubiTSpW5YlvOgno9R1t/7mIxzDx1GUZ6dXPWrHFkjcVEzTx5Tj+5Oyc9g+OesR3uRjR0Y3bdXOr0iBX79s6DVTiu3UmrRUq0cB7b91bHh/fpbfffotOHj2kvb0pHd99j371q3+iJ6ePSEZ8Q1Y17OjcdrHtJjsWuLI6whXCEkbT4hqzXMdpgYUcgAiyGqCgk7Pf3HH0WgOauDFTeLI7simMpuV3mbSAkfyWy15jvawp06l64+8WaY51D5puAXiUR0YW5fzVVEagv64Z7YV2tYFiV2aULR4LIutsc7pM2Qx9W9dX+z0ew9G/Fo8mkuOOunJYXr4Qdx5fLa/vPx4pw+e1nfJtNL6n23CrsVjjj3yUkj4fufNlXsMWR4hSH+1LCBhTMktbTRHb0rZsxgc+b7OZUoKylegsjHnCwKmXhMjJr33Lq1O83zruRtpX/NuRWxwpFT/raRziYT+WIcmTOs5n3VFheX/SVxv/bodt7RkkEiO6p3FDwv5ylJUY3zy06msh3QWbt4mv2/HHI1ZWvVP+HfocSDZYz3pkWp6x4qBck1hoETmvTdoxnHXUJG4h+4yylszKybVtlD14bbtb9+o5vkNsIuVI36w3uir1W23TXOzF44x4lHw83qHPf/mr9N3vfJ8ePeGZbNMw4ru/f1TX+JYaoN63VRqoxHerzFkrU6oBIb7vvP02PTy5H87xvX/vLv3qV7+g08cnfeJrHGfEJKbkswqI/A1GkMB2HXB/HVQKeJRn1iNozYHbCELkPl512QE2r+4W6CklvlbdvGMhZEqlRQZlh19cPxjAWTNtLrs2Gc7cTAHFnL3aBEezi3dYvdpMYeP3J98N03ZTus4T32bznUyED74SNo5pQHf7fXVES8vg2cMCmSVELvpj55tW3bvNmuRs4W4JQruTtrOJmwfABfzi303XsCft2OTVcscZJeVtlmDkzvEtkdtKIPkAH3fa7hO3UJ6DLnDKcAfko+27HdHj/gK4K7n43uxCll+snm0ubQMTUhiTJlPxHdzYrauDl2DMt/lcdJQNBm3laEKj35OL1xZ5w/tDn9UsYUjFslQZJe+1EkgYo3I6tWJD53+czOL19yNa8lGAcKSRtE/ZBErkxHt0H2q1bV3v7p4+8U0lOLz+8CquW/oUf4/9G9HO7l44A/krv/s1+vrXv0WPz+ahHz884hHfG3Wq81UYppb51GugEt+n3kRVwKvQwN2377cjvg8e3qPdnSnduxdHfB8/OqFwflEzIstkBY8zip1fZs4wCGwR39x0M6+uVseLABWBnlUWgoAcmFklnxwqJtlq58CLkD2vfkmAD4vqLB3kiG8YvYRIh3Jqfay8f1PiG4Bmf2QfwUmWXITzPtMh2iW++Q28HVPkfTw9qrRarNxbTnxX2xbqCdfA94mCTN1e0mTsr9fVkiLJsMCxRwQ9W6UULhNKLoP4otzyvlK5UZd532pLjnEw7NxsEF93Rks3ApwikEKwswAAIABJREFUfBbJkeOu5jOb+GrSY5U9aXN4dvLPs6X2lVJdR2V5R8pFfQ6J69q37PaZT7rq92lf8vxIdGIlUSy/RJlTsSG+k9f2cnse0aLZFNKrL15HXUodrJgkz/T7B7FDl+j29LBuHzf0uRLiO93ZpcViRF9uiO/p+Tzs6swjvryrc13jO1Tr9f5t0EAlvttgxVqHwRrgEd97947DVOcHD+7R7q5PfONQVJz6W3qigkV8c1l3BAgWELE6cSRWJUeyWCCtpDPn8//aw0YNjXvENwcmUyBISOIqEe+D7RzxDTto84EY40gkNcDPOo9DfEX3CKQ6m8vUQvsNedLd7GzsDJul7cbr+fLNwjqbOdYjkt6cT7gJA3i1BpllpCoWoGWQZ60y4/2hBTWzE4aFBau9eYB92Bvsu0uIb8oWcRLoKM5gTbRJr21bJMl7prFOWCcuMwY0qbDs14nYn1VgkdO8bkcUZryrzdDknSiLVfaYiW/j5+vYcFhde9GNeI1lajg8FZswbuXktchnqxPiREF+ja+UPTRZtY4Oy5/pZhvxiC9+LDtY5eKO+timMY71Ca9A4zjiWzrDS7/ba0elfWKqbevfxU9CuaNl2NF5KSO+3/g2PX5yQaOG+NapzuUeWO/cLg1U4rtd9qy1KdTAb988DsSXpzo/OLkf1vjGqc7/RKeP+2t8w3TQ0P81ayBhgw3vdRbxXRIjtvSIsQZq2FFrYKfBpQeQhLDjdFJvammso4z4loWM1Xp3Z5daOhPApkGJ/Htt4ht43DyAc17TKmcTc7lxYycvieGTKC17W/d2g6iy2QF9vfDI0AabianjiGwwKHWXaZ/d1GGP+Hp+j9eHE9/+2ujo47HEqNtu/edqW2Ebj2kxL/NTC0Tr9rYJOC3R00bEtznzOOxZtMHHGqVDv7aLXlIkkOkR3/w0667tdXYMpWWTLhKP2Mb6bHGdVNGJLpF1NBYSOFxpsvZcx1qdlLFL5tlDeeKLZCxH4FNxVPx3lUT7m1tJmU8b8W1HyY1knvZdqUOuz7ASlXa7530Zuo3+hnrLB0l858s57e8f0Gg0pVd//w/pG9/4Fp2cXoTjjOo5vkMtWe/fJg0MRwfbVPtalw+tBpj4Hh8f07++8zY9fMTEd4fu3z+mXzdrfC/OzzpAB8RXADgTqJKPRXy7DUbSaFVAFGbwLUKsO3cPpHcj1atT/KRuq6PZDQELU/SGbW6VGkXTurOz7XGTEf1JkWrUWftMeHwewEsHVKVM0UHOkj7xRcDUA62B+K7uCBrl7NZspwByOMs2o++01HG3I2uDKnzGGi1JgciUDTRQtmSyiG+OEIncuBtw50cyUhht2G8TkVBE4jt8nrcmetonPRCbu55rlx7x1WQOdRw8hBM6EEq0HF5MSBGoUuIryYh+/IhJlJxOYvl9e3Y2l3W+UTod+7rZJ6ubz+mYs/osHynXJzOrxxPlo3tX1y4+We1ptRR/qjPOXsH2JbHF0ynqS55vE0bOrs66PZfGA3mnjs2lvpfSXXx+RItZTDqPprFd67aJusF+QPuwfg8/lzs+MMwWCsaOU51L61OCDTa9x5JF+jj+O5tf0P7BIY0nO/TV3/+jsMb35PQ8JF4ODnmq8xG9+OJRGZDZVNj6fNXAU6SB6vRPkTGqKO+fBuzNrY7p17+Oa3xxV2cenF3MA1NpN13ZhPiWrPHVJI47Mu8wew+Yx46b/98ivfYava6z5zOA81Od0XoWOc2Bho6UrvoAl+VtppSc6twQXxxFQiImwCfpeWGdbTOslXFPawRhqYgvgjM5Ozc9NT0CZG/nZ1ukMuKbqo5PePprEDWx1eUOI77dKCD6EJI/9BVNfFtCQsPX+FqA2vJpS29e27sy4rtk4jsK051Dy1Yb//Bv3vIHXR9NtNOydyOI65Btm/h2sUnK1PLHpAnHotW2iXETSUBfN7LJUz8pVUryeOqofFLPpHXmE1/0aWmLpbKl17+zxEz4u/hv2V3Xq/S90nYs39GJB6/9rMaTEU/aictswqZk/aQX2la+YzuQuIv3YRnW+d5dvRfNBoQd8X1ayG8J8d3bPwh7c7z6+39A3/j6t+nR2YxGNA0jvjzVuRLf9w9z1jc9PRqoxPfpsUWV5H3UQG9zK1jj+8YbPNW5v7mVJr4sJu8imd/gCkcTYepeuyulvdaKOzMuW4gRZqitIxtEZRbgtdSJIxveMxE4BkgT1zYv8ucAWyBJj76kTBzX3zIqw107I0hjLD+ZdCN4q3LHM2l1siC8Kxzb0z+rVsCkHPsgurZlY0rhjR72pwq3o1YN8dWkmN9fRHzj6s01WoUQ3/yjkixIEaYcwLPO103dP4z4dhseaXvKv2WttoDtvvyxzgzuhn4sQI11yo1Se8sFfOKbtrMmE7pekfjGzzrEN+6g3JUqsxFiO8mMcoVZBfzO/gZuXiIEY1Yc8e3aD8ovJA7t3bUd3ul3dZd5OZcajyvriFcTT0Lir1tu4hEprW89W0MTKyHctv/J7BnP3hL7Vqf15/w6R3w5ERcTtvZMIytWDyG+Ek8wnmrbpWTPvzv2PWGTyXHnj0io9aitvEdsk1vjm49lTHzzvpKzh0eSvYTZ0LLF9/jvfDGjnZ09mi2W9OpXv0Zf/+a36exiQZPJftjcam9vn1588eY6HczQ0Frvrxp4qjRQnf6pMkcV5v3SwPE7D+Kuzm+9Gdb4xl2dZY3vCS3mswAiQyfOa0F5kCCMmPLIZwQlEUREINHfKKgjtaHjWzmCwVrD2P2WypDr31OATYPfFBDV9+EIi5BeBMERTMrYUgO0G6JqTXNsgXg4JqcPrlftHCke3hd+KYxQ/TXL/RHt1EZkAsry6xBXj0pB2dk3FmEa9TiMvAWgFSmIu37YBz3Ouxs/7OupocrNFNKUjVnC3Ch6KWCzQD6/MyaG0mRM+7I/YthND5fjjPqgmgFq1Hx8d0yE9Ndx550JkyudjfGZflJGckKs8UVzTnNcc9o9HUjrgtfC2lM0o6fwiFZYhR4etNorl299wtZSsAZR3t0mTHLENb68O85Kv6BtjP0kXj+RI1NBO9KtEz25mD50RLPX9lIrRZp4E3UZtzqLO09ju+ymYq+OUvbPuBabcL2kzWDMkDqgbLr9dEkcsW/aF3vxKuYFij9eTCnZlNEqI9WmU7bWOkEde/2b3Tc0bTqxi1uu3l7iCGNYXzZsW10CAtso+4EeMUbbl8RR3d57SYCM5S099utCNJnu0Gy+pOc/8hL98Cc/o72DIxqNdmm6s0eHR0f00ovPDPCuYjesN1YNPNUaqE7/VJunCndVGmiJ79tv0oOHD2h3d9JubsVTnXPEt9vZuSE6S9kAg8kEZNRb0Jk+79IaoSmt8zrEN0d2BCBoMpP6PcDI5tgNBDoW6CutUwr4D3m+02mD7I2HMTNecs5p6v1MrPj5uGlW3DxLkgW4CVPqeQ+oDqm3Blwp38IEh5Rv3ZsDbZjosewtxBfr1wN0DQLP+X/Kj6x3R5Ib13FHH2c7dKC0RI+lU4Itkt61Edk5vN820K9Xv49pLmsYjWmcIZmSIL4xwcKbt/XXIA4F3yn94LtFBk12tA1Lia8VV7Aszx5e27EIqZBfJA2WX6Z8X+IGkikd++z3xj7AuqZ175GlnC97OvHaNNoYY6T47Ka2zvlZul7pXZ11/LLK8HRi9TnxmW6mEO6XgP4txDfV3jxbWv1mK2+YcZFLkPSXN0g9xG48Uj0eTzhFT8+/+BL96Cc/p+lenPq8uxdHfV968dnKAUo6h3rPVmmgOv1WmbNWplQDHvHlNb4tuGk2t2rGY9rRpDjiFKf69UFNs07RIb66Qy7poLF+l0V8hcDiX/muO16LjEjdBaimCEtp/ax6eXbFd6bIlga4HUDozmi03pMDH0i4MGGgScJVEF+LgMl7WBZr7ZomXdrm+G8PJGtgjCCUiW/KDloXqXaQ8iMEeFiWBu1iG9SJ50e560iWdDvU70ZdaDm0DThhIkfzpGRN2+JqiW+KWFjtTft8nrDzrupdu7OIKM4aGEpoUiRTy2jFBIsISbvA55EEarKfi5MeGcoRfi+Gete9Nq39GGO6Jr1D25XYBG3D8uCSC7v9bUZ8vTafitXx95g8yxFfq08u1Q2/Q/d3rQ0LiK/VB0hclsTfdGefPvGpV+iHP/4pXSy43Y1o/+CoEl/PMer1rdVAJb5ba9pasZwGPOI7uzgPj4eOKaxvlRlnzXrXZsMlJr5xTVMkv7ETyxNfD5x4lrMApgbaFoHxgCgSwVJwgmAmv/ay5IiSWIt1iG9KZynyZZFUT++5d3hgdpOyS+qG75fv1no/1K030p2T2RvxtWYWaJ9MtQNNRvA5aWMpfct1vd6wxD7ePdaaaO8Z0SFPz7YAdnw+f8QNtolVm/AUadk9fL22k4tHFiHFtqNto9tvrmzrmsQTLqd0xFfbgP+N60x1wgLJBhIUXS8dI/Ta1asgvloGbW+Myxbh2qRNi+20XeTfEt/RRqVxFGOS6FFIr967YtXHNyO+XhuVpROryQrp17sdwHWctWJVvr32a5clvmHH9vxacO0DYg/BIbPZjPYPbtBnPvd5+qsf/oQenp4R55sODm8E8vvRl56rHGDdzrk+d201UJ3+2pquCr6JBkqJb+jEgPjGqXKx2cQOWzYqqsT3gyS+KcCHRA8Bm4ATLxlQ4mOXUUYJubVAMAJ3/f1pIL6pxINFPkT+EuKbIlRiC71BnEcoSsCqR3xzPmgRse6dTzfx1e0G284mxFf7KybRSuxh+YkmWBYx2wbii/pBMnbVxBftjfbzYuDTTnwtn47+1T/HN0V89e8l/YboEvsord8c8dUzJpD0xu9E5+fn4eiiz33xi/T6D35MDx6d0ny+jLs6V+JbaqZ635ZpoBLfLTNorU6ZBjziK+f4hqw0b2jVjPjG9ZtxZEU6l7jOJ47oSKa1Gchp/x070TjqWToF1aqJzrZrgIjX9QhTqnPGERH9vCaOq1nxbu3aBznVmbP2FgnsEhT9I3hKgLVFxLRNZNQC7Ypl50a8hsiQ8gX8XdvX87PcdU9ub8TX8pOUPlP3emVoGaVN8u/WiK8uT+vUG2HEdqL1LvZPyYRJCG33sGHeQjbKiyV7+u/eH3fw1ueMYl29snLXc3WWesjzVrwpKRtJk25HuWiO78M4xd+ttZeoV6teSJJ1LME6op9Z5MUi1kjqPT/MXZdyUFb8jnGwJGbgPTqRILFN7CzxwvJxz2dFRkkAiY4wfqZtffUjvlYs7ohv/0x03SfmYnBJ28Pyej7qzHrQyTTRcTcyvwjEd2//iD792c/T6z/8ET1+ckGL5YgOjm6Gc3w/9tHnKwfIBZl6bSs1UJ1+K81aK+VpwCO+52dPWnLLxJfPEOTGEneOFdIbmw+T3nWIL3a2HhhC0pAjtKXE13o3gkUNnBGoaLCEYCwNIDyLdNc1ECh50lovqOuIQEED2xKAbd3DIIP/E91pPXnAp9TuKRCryS7WSxMS9CFdXgp8pfQyhPiiDnIkKSWTJTcSCbGzJgNIRuXaJvpO6U+IW04mTYb6dotn0uL+VSnbrdrj6olvzmaatOo2N8T/0V783UtE5IivlKXtrWMnxksdu1IE76qJb0kser+JL8vk9S2erXP1yrfLzYiv13/IVGe0f6xL3Nwq6nr11AVs99p3rMSKF8P1M4wucm3AIr5CeqNsC7qYzWg63aNPvPwK/eDHP6VZWFY/of3DozDiW4mv5x31+jZqoBLfbbRqrZOrAY/44ojvZDyh0VLOie2P+PKLhPh2L5VzVOV4kv5ZlxZJKwXkCD4sguiBE6uTxw4XiRt27EJ0dEdsgf1VANGslS45S2PNNb4IulLEWcCwR7D09RygwxELPc0QSUHKIT27565rEK/Bl4DV1F+LNOuEx2USX4sAp2ylZUPypUdzWUYEfEhQremAqTqVAHeLBOr2I23CItt2ooJ3yIvHP1k60r/35b/exBdthbGEv5dubmWRQIvQou2QvOp7tUzSrqSta4IiMVPus9ol1s1r8yV+eBXEVxN61IOOLVYdvU43pSfsc+wy8sS3RF852az+uCuTiW9ogb0dlnWbR/2UxlBp1zoGiq+E87nDcir7I/sGyPOShO3iDtFsNqfReEof/fgn6Yc/+Sktxzs0Hk9pd/+Q9vYOKvH1nLZe30oNVOK7lWatlfI04BFf3tW5/YTkrxwEGackdhtyyDmWMuW32am0d95gd65vHsTGN+bOQLVAtfymp1NaOvBAFz5jgcecXnkjDQSJ+l0lJM6zWw7wWQBC9O2R19x7vWeRiGE5Q3Sder+UrQmREAMLhHs6LLmOerbut6aWpwBfCtil5NDkUreZEkJk6d6ST5MhkcmSuTRhZcmf9wV/jW/aZs00zMT5piW29vw7V4a1iRmWl9O5VS4/K3r2Rnw3aV8eWcrJLQTY8h2+hnXQBNGTGWNuitCvG6tKfCF3j7R5bRcZeZxOp2u/wmsfPCMibAI3ijMB5H6WKbWMwCrTapvpXaW7c3zjWdnx0xHL3DFjZarQ7aeXIDESetrntB+jbGGN78UFTSa7YcT3xz/9Oc2I9TgOo711jW+Zjepd26eBSny3z6a1RgUauEriK+t7OzH6xNfbgCR3BqomvvIO7DBLgWopgCrN7gswws4XSct1Jb45PUldEexq8lTgjmvdgu9GP1irsIEPWeTmsogv+oz13SO+nr00WLRIUCW+HcgviSc6MaPbgEU4rHIxjl1n4quThkKYvGb2NBNf3BMAE25iW89eXrtMX+ekc0d8MfGg13JjDColvnnSLYntVeJ7GTEXkxvo+/xdpjrreyQmSpIF9YZ973w+C0kCPs7oY598mX70k5/Rcjyl2cWSprt74Tijuquz1yLr9W3UQCW+22jVWidXA1dHfONRRrwsuPusEt/UiIMeTciRAAFTCCq9kYwScGKVETpiZ6pyat2nJ9MQAJEaBcGsP4Iy0V9OBq9eHmDTozwa9LvOmLjBA8Geb6z73iH2QECfIr4W6PfskSJS/LvnwxYgRF1pe8u/cyO6mNhIPa/1ZiUHbJv4I75pfS1DrME1iEPt7tkiV54eLbNGoFKk14op2ue9tje0rqW+bfkyJgD1Dt+YKME64DM6XqdktwimleSyni+NtevoTddF63LTOJqWaZX4YptNyZWLOzq+6ERX92+ZgbB65rTEmU10rnWG5HdT4stLsDhJyMQ3TnVm4juh+YyJ737Y2bkS33VaQn3mumugEt/rbsEq/1oa2JT49slVt2MzrwUKn5Wphx359TrKHOhaq7LwkPfuTcsXsJEjn1ZWfohcGqTwOz3iu0m9PEB3VcTXkzlFNHNA0CsTr+fq7U37HWJPLdNV1csiouhL3vRtb6aG5fNSt7wPdcA+RWaeVuJbaqtUIkO35SHEd4gv63s9/9yU+PL7rCSA9XtKNitOenX26uU9/0Fd99qH7HrOU50lCSC6tBIoqThmJWEwYcvP4ekEnFBiAiknMkj/hn+tMktjsFVvbAO8zlfXV+ot/Y6uq9w/Ho/CGt+9/UN65dOfDbs6n57NaEnjsKszr/GtxPeD8vj63g9SA5X4fpDar+/+wDRwGcS3Axma1C54P0ikm6HjLP3kALRXhkfSPPDulZ+7bhFSvj+3m3IKOKfeo+uHWXcLRJcATa/Onk6vkvh6AFyDH4vcefVb53qOROZ0XgIIS8lUSu4UEN5O4stAXTa4WseS+aOTSnxf21vrOUV6LRJxGe21RAseQfTa3VWO+Kb817PF+6W7Ev0OvaeU+C5IdlmOhFBIoqebXJ+aI75yjq9e45sjvuvEYO1vUsamxJePM7p56xn60le+St/9/uv02+MHtFgQ3bx1h3Yr8R3qpvX+LdFAJb5bYshajWEa2JT49t+GU5mbTa6omxoV7+3u8TrpFFAUQIQdvsghWV4P0JUSX2u0wSvbIr5CejUYwHutzPUwa/Z3jbZATk7nXr08sv9+EF9vxMwiH96U4Fy9cNTBus/yD4+wYjleG8B7dd29enkjQDnCjO0JwS3q17KFtL/UfR6wHxHv6mx3x64txhxryhNruv45/x9iJ8sHcz6BOrP058WATdqt9+wmxNeKeehLQ3U6pN149fJ0WnId/RHtVvJs6h6vfYRB12ZzK9Gl10dhki1HfC39xvu7I430iK+uN+oEvw+JVShjiGFqIy0dW6x+U+SK1xbh+MVbt5+hz33hS4H4Hj84odlsSUc3b4dzfOuI7yZeW5+9rhqoxPe6Wq7KvZEGNie+uRFdHu/V10O3VSSzBax1J67BsHR41uhq0UuNm6zOPVeWBi8iowZjFuDdFLAh2dkm4ot216QslyDhez3QlbPlEHtYCY8SHy59vy5r3c2t1iHm3jOl4NoD9pH4pj94xm/vrrCkgv/TibbyVn9ZxDeVEBBJ5Lr2aQTr+t5SHymvbbzT8+9NiK8cM2PFvU3bpUeavXoN1ZO+X8d0y3brvMNrH0J8ecRXdGgRX7Et6sFKqujrKZmXyzjNWffdut6XTXzbWA/kF/1W+rtU38ry8RTtnZ0dGk/26PmPfIS+/4Mf02jCxxnt0O7BIR0e3qjEdx1nrc9cew1U4nvtTVgrsI4G7v3rw+Xx8V1666036eHJfdrZmdL9e+/Rr371T/T40Qkt5rMOHK0cZyQdoUVu9cBNd48Gfiy3JmkW0MDfdFa47SCbtUCXRXxT2fQcYEgR35x9BECkQGKJbS1yqAG0pWdP9yUg3AJV68iMwMkr09KZRTo84ltCeFJ2sfxARiCscvGaTqh4Pq/BLNbLAsz8fuuYkNS9Un4KSKf8INcWhvlz0w2n8mLctnm0iwE4z2qOQ0HhQPH4yPqk1yOBHtFC26EPY1zS92h7l/iDlWBIyV7i17l6o/+kyHwunuCIr+VTQ3SaiiVaZ5buS+LQkHus/gv7sMuol9XX8UivJr78rlwcyLU/61raZ6Rtxb+6r7ESJBivPN/W9UUdh6gQ2n7zadp8KF+wg8qIISFnP+R1vKdn52EH57/60Y/pmedfoJ3pHk13D+jgsI74DvH/eu/2aKAS3+2xZa3JAA3cf/ckEN+3336THjy4Tzu7E7p3vEp8Q0fUEN/YWHht0ZIWbSZ49aW4+bEFnLyNmDYhLDnQN0A95q2anCHoKSk7ZqHj8RCaNKRIh/xuAYzSumqQys9huaXl5EBoSf3lHqm/AGz8t+g0db4jApsceC+xTW7aO5Jry1aps1ZxR1p5Ts7d5H+XntGKNkIgqX/X/iHv4DNFkWxvamNP12j/HDhO+UmerMVzS6Pu2HfHxBvXoD5z/id60Pek2tS6bcMiRgj8sR2W2EPux2SeEJ4c4cB2pokFyqPl1X4+pE1b9sc2mJLXekeOQKJvdWfJd+1qXZnFv632pK+VxEHLFyxbyG9iY7sf6HY9582t5IOxMBXTdVu0ZM+3Pekr5Fgje7YAvgfjjmcPtGHKb1NlWOcP94jvbEH7+wf06PSMnn3+Bfr+X/2Qnv3IR4hnl+zs7YdNrz720ecrB/CMVK9vnQaq02+dSWuFSjSwCfEN631o5k5dtkhvCcDgqZy6My4BikPAeYmO9D0W8UVwV1KmJnnyvM6M58Df0Hpq4quBk7fu2SOIuUSF1NciExbxtYgt6h315fmEp0Ov3haAs+yUIjQ54psiBTkf0nrQvodyDCEaJX47xOfWIb6erfj91jE3ng0RTFsJDN02UgSiREdXRXx13CnRFerLIkqlekvV20omWO1RE8kSP/LqZ5E5LxaU2m8o8dWET9cvpxNsvzpO9ts2E994PqBMddb9Bvot1tUj4H7/xZtpMdntZlVYCZJ1iS/6pvU9T8pj8gs/feK7pN3dXbqYj+gTn/wkfff7f0UHN2/QfE60t39QiW9Jo6j3bKUGKvHdSrPWSnka8IjvfHbR7RjJk40WMi2Zmwzv2ixrf+w3WR2u1WFapAyJL4I+C/B49dTXNwFI3rMeYEuBcAQxCEQ0efHen9NFjsR55XrEN1dvi6yk5LwqQOu9b53rMoqrwSsC3xTx1eTKIgeW30pbKCGWV0F8vbam23xJvaTMkuSJ9/6cHXXSABMYSOKeJuJbWl+0NcZT3W6RFHhHV3mEQ+vMs/0QfyyJo9qe1shhqf4wLpcSX4/QDn23vr8vRzfiOw8zreIH7ZmLnV58z+tbRnrt5QS6/xaZtH1K9DEkXqDNsOyeTua8z8OExpNd+twXPk/ffu37tBiP6eJiSYc3btTjjEqMUu/ZSg1U4ruVZq2V8jQwhPjiVOfYOfGIb5r4eqTXInfYOfM0TQT5KVDl1dG67oGAXJnesyWATXfYOlNu6YZ/23SExrJJKdDYpN4CsBGQoI69stexcekzuXd7ciHxTflZjvgicEWbaxCH/qKJb8pXkLyV6uIy7vPIT+4dubbj2aJEdks2i4xdJ+KrZdV+hORWE6Uc8WW9eMkumWaq47TIpGPLZRFfKYflk+nBLIu0x03ipKVP9JuUv4j/eUt0hvQtKeJrjfhyuVrv8tvmsYCJb3rX9E2Jr9dnetd1bMB+ZrQch12dpzv79OWvvkrf+s736Gw+o9nFkm7cukU7u/t1c6uS4Fnv2ToNVOK7dSatFSrRwFDiy31f2GJGjjkYlY34SgesCV8qs873bTrim+ssNwFGug7636XAR0ZLMCuOMluE1Bq9KbGzRZw0YfLAhfeeHDHxRnyt66IXATHyftGbJ0/KTqXPaZ+1AG/O1mhfLsta4ys2wMSHlk+/F0mG5S/yPOvU2wBriC5Q/6nn0Jd1nUr8yyO32CbQP9CXvTrp9oag3SI46/ob1gV92HqfR4ZScdIiaagLvl4y4qtto4mMJZ/UCXWWIohWLCu1derdUjeMHUJ+N4nvpcTXqre0c8sfPdKPfqmfj8/m1/hivLLepeOo1mveHqvE12rP2OZ1/Mv5uO7rpS4BHaGhAAAgAElEQVQWkbfiY474jmlCnOCZ7hzQV776VfrL77xGZ7MZXVws6OadO7S7u08vvfhs5QBe4KzXt04D1em3zqS1QiUa8Ijv7OK8N9U5El+eXsVrjXhr1TzxRRmwc0qBVgQT1hrfUjLjgexNgJFVJ6zbEOKLHbzVeWuyYZFkr66WH6RIpQfAS3wq9T6rLhqsIZi2CIpFAr36ewC7pM4aNIpsuLFKiujJ76nNrTTg9crxAXKskYDGEvA4xK45faNsqXqU6Dt3D05nRd16ddBExSICFnF7Gogv103HlZIN0rSvCKHS7czTXep6SjepWOaRP3xPSbvW9cM2tm6d1iW+8pyVbMqRRIyBWuZ+wqAjvrkRX7Gx7is9feb11RFfK4mB/Rj6mOV/1ntSU9TRFkN8UPw7yLqI8J6J75dffTUQ3/PFnM7P53Tj1u0w1bkS33VbS33uOmugEt/rbL0q+9oaGEJ8V3d1ZgacJr4pkCOgiIGbN5LhgexcZ5hTygdJfC0iIlP2UsDPGoFJAZCcTrAcLYenE2/a4xAnFECkSSGSEb6G70Qwo59f109KZdbvRrksWfT9QlyEKIjv56aKChjUtsekhchv+QL/JtNAe0CwtNKJ+zxdI3lEEL4Z8O52kdW7+HK5JckmsVkuofK0E1/0BamPLAlBAoXE0yKhup1Zz/JzJXrNuVMu+aHlSpG+VPmpGHAZfub1S0j0tL/j+dq5GK2f89oyjvhaa3z5ed2nWv68Xp8p05zjJlJWvSTWyHWJdZ6dU3bXfVVKbn9X52WYPbazd0hf+vJX6Fvf/V4gvk+eXNDhjZt0cHBUie+GfUJ9/HpqoBLf62m3KvWGGuBzfO/dO47HGT28T7u7Uzq++x698cY/0unjeI5vC56XPMV5HEZ8ec1MOFJkHDPBpZ0bghKPaJUCbItga8AlapKpcLMZ70YdP6Wyl6raA15athRItcrBUR6r3gICUoRRwIjUGwEMAherriinV0f9fErHSHwRUHl2schLyj65adbeiEKqzpbN0K5IWkvAp+cD2m4otweuvTqW+jW2F02k+R1ee7YArib3Q8solV3731CdpEC4yD9EbrQlym+1kdJ2pu/Tfmv5l1e2pyNJOIjt0f9RX9iWc76qdSHvF1/TRNcjTDnfyMV81IsVY0v7jdL+S+Ie3+8tCaHlJEx55hFfS99CfHViQ8dLjLWoX123Tk/9c3x13VJ6wtiXswcmWHRsQ9mtMnJ65muT0ZS4v9/dP6Kv/cEf0De//Ro9PH0cRnxvP/NsGPF98SPPVA5QGkzrfVujger0W2PKWpEhGmDie3x8TO+8w8T3Ae3uTlri+/jRQ1ou5u05mby2dzyatMSXCS8S3xIwcZnEFzt5BFfSUerOn+/hDpazvxbx3YTYDdH5JvdqYCMgGkEQl28R3xTI1iA1JZ+lnxww9ED9ED1Y79F1zhFfTdQ0iSupc+k9Fim0wD/+ZpVtkdsUidaEwgOLQ3Sv70VCgnrMtX9dBrZNlH0IgbTk2qReuWcvk/gO8aMh9Um1xRQJ5bI98pt7P66nlRkrYlecyWD5vvdeK4ZLObk4XRrLSmw9RPdD79XtU/SWT9Ix5bWJr7al9Aspnel4oe/Hdh2/90d8c+25lOxiGSm7ldjT8yUmvqzXyc5+WOP7rbDGd04XsyXdun0nHGlUie9QD673b4MGKvHdBivWOgzWwPtNfLGD9kBurkOTUQaL3OpMuNzL79abn2iwXkqmBiv6kh6wMvoIUiwAk9PREPCb0k0JOPFIkZc0yRHskrI/jMQXpz1ekvuFYlKE3LODBc4vW67LLE8Dcw3oL4uwi160/kralciYS3xY5VxGnONyOZ7KTBEdd8VX8K+WM2UvJL7oN5oQfxDx2yNaJT54VcQXZ/zIO0RH0vel5MO+A20W79+M+Ho6s8iy94z2/VS9eHOrsByApvQ7n/kMfed736fx7m7Y1ZmPM9o/OKrEt8Rp6z1bp4FKfLfOpLVCJRq4SuLrdVyY3dYgc7Xj7dfGGhHQo2EI+PQUYY90l+guB9pyz3t6yT2rAasuq4R8pAD2JnX2nvXkGkJ88V0aQFpyCFHDBIDchyQu9ezQummSnSNMlvyoC4vQSNtA21v3XRXxLfHPJAgd86Z48bMO2PWSYZ6truq659+l8cBq316sSpFJS7+XWX/xc02wvGQky1ASA72YkPIjr02XvL/03ZepT2wTdqzKj/jqte8YWyRJkdK71hnWP37vpjrrMnIxSvTj2Rtl9fq4lM5TcvHmVjs7O0SjHfr05z5L33ntdRrtTMOuzgeHR4H41s2tLtuTa3nXQQOV+F4HK1UZL10DTwPxRSCCnVcOfHzYia8GFKWjQzqrj7rfBLx7jumV7QEjr/zcdT7KQpNRBM2bkikrkVAK/jU5SSUltH01ULXIT0lSYBO9Ws96dtZr+XT9vc2UNrXVZddXk691yrdiHtrTI75W/Lxq0qvrmSIruaSPp6tS8mm1IS+ebOJHXtlevXLXUY/6Pcw/vanOmISQsmSna6/OVh/S2SC/uZXlw6vkOV1z7JfWJb4pHMHn+HL5u3tHzXFG36UnsxmdPZmFc3z39g8r8d3Eaeuz11YDlfheW9NVwTfRwFUTX4toScdmrWdCwsCExQMJHsGQ9+OILwMBWeObyhJ7AH4TnW/6bIpocbl6V0/+De/fhPimyLUGKusQoqFgsjRBwrI8zcRX7IPg3QK/TxPxzYFU7W/aF/SxJSliZPkQtvV1fGyTdoeJBssWm5Sdalep3y3SqRMfnl5Ly/bqlUrUCAnZhPiiL3nEWuQsiUVD6+Tdv851tJdu++LnQ4lvqu157UbrbvXfy7CBZfzEkxhQ/lU5487PQ4mvJX9Jv5CKl62MS56Ov6S9gyP6vd//Gn3z29+lR2dPAvG9efs27e4d0Edfeq5ygHUcuT5zrTVQnf5am68Kv64GrpL46tEd3bFdJfEVoKoBnmxudX5+3qpMg0YPvK+r68t8TjL7CJL4uyQLUiNrOeLryWeRTU2qU2VsmkjAd2t7ebtRl6yL3kTuVCIiRZAsknLZxFf8w7PpOtfFh7Ttrd91+ZsQLg/Ab+pjOV2kRuJKRmNLdZwjkbkyUktGUmRxSNLI00mubeUSJCWERuJwzs90OZv417p2Kn0O79O+LO0V+62hxFf0nYvTOvbgvzHRvEpauxHfdYivp6OU3Urs6RHf5ZzChpaj8S599gufp++89n1acPK7WePLI76V+HoWqte3UQOV+G6jVWudXA1cJfHFDlJn/lmwqya+/A4844/lEeJ7dnZ2ZcTXA3WbAHQkFwiShOjySLbUU+TAzWc0OUHg48l9lcQ3pxMNEi3imyMgeTC5zK43LLHV00p8r2qNr7WhkUynvGrCnfPRElu5ATFxA4Jray2l13a89+r4qH0897wQFh1vdfLPKnMTnfGzGMP1NPVNiS8/rzfOsvzMInNevbzrHuH37Ok9j9OPpc3o/nAd4mv5gN5xW8d8eSZ/0sFmI75e+8j5iiRAvORkipAv5nPa2z2g8/mCPvqxj9Nrr/8V3bh1h3hC2e7BYTjHtxLfTTy6PntdNVCJ73W1XJV7Iw3cf/dkeXx8l956K57ju7e3Q/fvvUe//OU/0snJA1rMLrryw9G9I57DFM4S5GlPy7DpRf8cXwEV0rljx7UJ4NAVzZXlvUc6Whwt1GuhEIymCGKO0Oc6agusyf2e7DmDI9G3ZNPnpiIgQfKoM+1cljeC74GbjRw187CnryFyWTpLEW9M3qTE895d4sO6HYnP8iiGB7Ct6zr5gUROj57gvfJerJNFpvQz/G9JOK2OJEUJMWYIocrFkVS9dBtC+Tw/EaKIZQgpwTqjjvheBO0lfpAiualnvRkLXr1yPmLVK1VeijjrMkRnXvxH/7XaXWm8sOTyjlMSnaKMSLItG68Tny3ZdDmo73y8GNFywf3uiJajLmFX+rzYRXwW//q6jn38ZBKnOUtZqfYsZUvs9HzUu54D6Fb7k/fKX97V+eTRE3rhpZfoe6//kG4/+zyNx9OwsdXO7j59/GMvVA7gO0G9Y8s0UJ1+ywxaq1Omgc2IL++2wef8SjZ4dT2pRaDKJMvfhZ34OuV9kMQ3BThKALRXV61vfX+OcFfia+80LDrMgVjPLqnrpcQXn8f16rn3egRGEyohnFhPDXJTIFsDdmmf+A4mOlomTXiEDGlf9Pxat6l1yOnTSnx1XUS3MtLLoH7dz7YSX/QXK3mh2zT/G33xKomv7rt0m0qT3xHNZzHpPGoIKMrtEVlLD3mi3Ys6GxHfTZcElAB0tJkQ3qgTCscZPTmb0cc+8TK99voP6OjWHVosiHb3D2l//7AS33UDSH3uWmugpF1d6wpW4asGLA1sSnxHY84E28RXOuIU2N3EIpdFfHUWHDtMBEIlmXupT66Tx/Llfi/bvYmecsBGX8ttjMUyfhhHfC2ih3qz7In2KiG2OVKs/Q590tsBOfVueS5FfC0ALe1EE4LUvQLI5TkZ8ZW2gbLh93DeZphR0hGRUnCeIselzz/NxBfrwDpk0sv/scz7+/trh4j3g/im4v9ljPhq26YSMFpBOV9JEeWS5Au+x5IN+xvt5/wsjkCvGnVEi7DfYyS+VpzJ+bq2Q2m7iO/ZbMTX24fBk6UEoGvi28UmHqme0nxB9KlPf4a+9/oPaGf/iJ48OQ87Oh8e3azEd+0IUh+8zhooaVfXuX5V9qoBUwOXQXyJhu/iiMB2HdNwJ+cRzFy5OJKlwYoGOAiIS8BPjuxooqSBkAsAOH2tdsy0/o2EyQK3lm5y9Xyaie86/pN6RoNRnWDR9tuE+G4qt+crHvGV6wK2U+DUAugie4qYy3Upk9+Rmn6KgNUj816blrZggeBcu9T1wXIsQtyB6vd/qvNQ4uvFI6l7zs66vviMji9IHHM+6iXSSmydugfju0X4cuvUN+2bhrZL1LtHfPE4I+yL0N+92Ia2xO/59rEZ8dVxVMvo6Swur7I/2v8kJne/87TwMS1oTJ/93BfCiO9oukOnj89p//CoEt9NO6L6/LXVQCW+19Z0VfBNNHAVxLcEYG4KLi6L+Fq684ivVz8PaOKaSg3UPVt6IzR4HUlZiuhr0JsiMpX4Rk1p/Qyxl3fv0OseWCwlvlwOEoFNiJA8i22IiZomvigbfvfq5JEhC2BLO/DarSYEUtbTRnxZTlyPuu5ab6u+ubhs+b6lm+tCfKUPkTpgvCzxlRIiVtq/6HaToHhEy3HcX4P/wAd1npLLIselSdFNR3y92ObqO0N8rWRZn/zycUxLWo6m9Pkvfom+89rrNKcxnZ1d0OGNW2Fzq7rG17NQvb6NGqjEdxutWuvkamBT4kujuLmVBkxWll137pus+/EyyF7FSwA2ZuIR9Ol3l5SF8uj7ta5yIMDaiAhBj7WzqiYyqX8jELbIvzdCM1QPno1Kr3vvdUGVApDoy2jrFPDPyenJlrsuyQqUZwjxzhFfXS8ZjRWSiqQv57s60YLgWuTHjYRSvp5qa1J3C7R7AF/HG88PkPjgez9o4qvr7vmURYhSuvISaZbt9TP635qEaXlz7cizEdoU24eOaVactOqC77P0itdLfVAnNnX71bHVat+2vbqpzuNpn/mW6i3VllmmfH+82Yiv57NZ+Zm0OiO+2hc08eVkwWRnj774pS+Hc3zPLhZ0fjGnm7efob29g0p8Szvbet9WaaAS360yZ61MqQY2I74LYuIra3w1SNCgGIkVf/8gia+WRYNFTToQrOGU0CFERNvEAoTeWiiP+OIaSQ0GdR0RcIk+dH2QkHxYiW8OLK4DOHNE0rqm20npdOCUbGJj3CQLSapsQoXkV5NCTSqtMpE8av+yfBPJuPa1UtKB/opt3CJJVnv0SJxFUkrL1nUurZOUr0kaTlFPxXvUqXXP+0F8tR2076BOS9sT+qO2OZcno+Dah1M2t8pIyeWRuNI4mSLV6fL7xFcT6FLd6b5Pt13blzYjvqV4xLzPIb5WLEHiy6uDxuNJ2MH5S1/5Kv35N75Jj07P6WK2oNt3nq27Om9knPrwddZAJb7X2XpV9rU1gMT34cP7tNseZ/QPdPLwAS3ms1B26FSb44xiY+kfZ2SBBKsDR8BiEV/9jNeZW9c1aUXleKAF702V7RFfK6OfMpBV39LstpVoQMCXs4kHulJ1yIGtIbrNOWwpIbAAtFXuUB/S92vCIcCxhPB4tszpAXWNOpE2hJuRDam3Brrabjq5ot9t6QPBJ18XGXX9LaKl2xyCVvFhiRWej+XIvucHmtwjGbLklt/4L280hf/WYLyUYKZipugh5Qcl7cmLQSnyp9uZllG3AyGbeF+uXlac8jo0qzy0L/owyoe+b/lZqu2nfN6KkzkfteIu1t9b42tNdfb82rO7jgcoT/dsnNU1HnfLPXJxcmif69kzt8bXkhdty8SX/31weIu+8tXfpT/9i6/Tyel52CH71p1nKvH1Glu9vrUaqMR3a01bK5bTwIPfPmrO8f0XevDwAe3tTen47nv0i1/8PZ08vE+0jJlei/iGfZZGvM1kf3MrjzggcPdAlbxbl2mB8xRgRrAowKKtk7F7rEdo8FlLt3gkiwX8cyA4RQykHG+0rxRge63CAvF61+chgKuEsGjgjTKUgkmrXmhP9AW5t2TmAYJ58TNZF+vpct3rns6sXbgRiMt1TZY0SRWiaoFujwzpulkEQftkzm9Et1yuJhVD/M3Sufd8Tt+eLeRoIdGh+Jz1Tq1TT2feu0v8d10fzD3HcskUefSpUtLj2cO7XlonK5ZJogJ168VOqx15PqrfzWV4mzKm7T3iCbsh6bxodlku1bW2j6UTjIerul80yawuqZXSvxUzPB/2dC/ENyc3xoz++5a0WC5pd/eAPveFL9I3vvUdmi1GYZfnoxu3wkjwxz76fOUApQ2q3rc1GqhOvzWmrBUZogEmvnfvvkdvv/1mR3yP36NfBuL7gJaLeGTGusQ3B+o8wMf1SBFfAciahOLv+LzoJDcNDTvVHOgqIb6W3FannSJ7FpDkez9I4mvpU+s75Xse8EGdanKKZGgdQuOB8lLioIEvEuohba70Xk9nuXKQqOeIr9jUIpxyDf96slttGgFpCZmxyALKmSKTnr5K3u3VLwf2RYep2KT9MNf2U4TMen+p/65btyFtOmX/dd59WfbKxd0SuVAOKzal4gv6vXy/KuLrEUIdu1P3W3E4yh6T2/y3NB4P8YWrJL7z+Yx2d/fCrs7Pf+RF+tFPfkaT3QOi5Yh2+DijwxuV+JY0hHrP1mmgEt+tM2mtUIkGelOdT+7T3t4O3Tu+2474bkJ8EXxrwpbrFHUnaBFNDXL5Hus3BCU5QI0gxSM0HvFNbaxiAQaP+GrS4YF7F0AUOIV+h04I4FRvHOHyAHhO9qsmvjk9DwXYng0KVFx0i/ceuW4Bc4so5vxP+3+KpJUIbrVFBP5eGal2qsvQPlMKyL33W9dLfASJL5ahn9W+qN+Xan8pub12t059S5+xYmUq0VJapo55Q54bqstU2/H6EnmPFW89++XslU9spkd8Pd8XneaIO+od++5Y1zjV+ToS39nsgg4ODuj8YkFHt27T//A//c+0e3BII5rSdG8/7OpcR3w3aWX12euqgUp8r6vlqtwbaeDevz5cHh8f09tv/ws9POGpzrt0j0d8f/n39PDB/Y1GfHFdnp5izB1ryeildMAaPHqkwAOqCNgsMJB7voT46ntSwMQiZDlC49V7E+Lrlc1TuNmm8h/fL8fUBGi0iOBo3U+KnHpylbzPskfJc1d9zyZ1w2mmWndIPocSkU18yNOXV1+U22oHOL0cY4M8p0lzBOv22dcoq9emPbmxLEsGi2BZMQbfU/rOTdudZ7Pc9ZyMXgzO7X7syVSqm1Q5ubbDz+Rks5YYYPvL+SCSS0u2fL1G7XFGPNVZPti35J739qZA2XSfKMcZXUfiy0ux+Bxfntr8wksfpX//1/8jLcZTGo+m4Rzf3b2DSny9Blevb6UGKvHdSrPWSnkaiMT3bpjqLMT3/j1e48ubW90Pm1u1oFBtbuWt8cWssTXiKx22NSKC1yxQamXVU9l7Ab8ITizgg4BlE+JrAe11iK8HkjzgpMmQ5wuePURn64745nS6SSJiCAheBXSeVlave4C+tMSUT8jz3ntyCRL0+RzxtUjupsQXbanJZYmtNHFAPWg/sXzcIgIpmVDXnn96JE/LmSLdKZkt8lziSx808bViMcvtyaVjvMQ7TH6k6u+1nVQb0gkSq8/QZWu/wHpZbcWzY0kbsOs9ouUibKxBy2bqsfhYSZnYj1rk3Opvoi54yVFMeF5H4juZjOn0yRPa2zukL736VfrLb79GZxe8N8mEbty6TdOdvUp8SwJNvWfrNFCJ79aZtFaoRAPH7zxoRnzfpJNHccS3Jb4nD2gxu1ib+OqOVHe2HsAWopUivhrEIHBKgX08wkUD0MskvhosCZjSAFzLgCPjpQQoBbSGEl/vGA60h7wTQaKXLMj541US31Jy57UXJJqY1PGeWxe8e8S35L0a7KIutL9bSYGhPuSRvRKAniK+0t4tvaTqOcQ/NyW+mrhhm0eylIo72Kbwu+cHHsEs8ZN170mRXotE6XdYS0IscmbJVkp8UQ4rMZEr2yLFqT5N9z1WO7PsO0zveeI7JLljEV/Lzzo9L5qdy6/fGt/pdEIPH57QnWeep3/3Z39Gr/7u74fNrWbzJd24eTvs6lynOg/zxHr3dmigEt/tsGOtxUANROIbR3xPHj1sie8vfxmPM5pvSHwtoGCBFgtg54ivJl7S6QtwkvJwp1r+TUYr5axSlO+yiG8KTOWmz6XkLQGQ+D4vmZBzD4/4IqnxQJZ+jwfer5L4Wjt5iw+KT3jNBu9HP/Km6+fK9cC7p7Pcrs4aiIvtNCDXeuB3lviBV68U4SjVM/paKfnGZAS2ZUxY5N7v6durM8Ye0avospT4WoTJk+uDJL6SjLBInZfk0Ikk9Fm0fyqeeuXLczn/SSWCcs9igkj7lo4nFsEslXu13mniayUlLb3xyC2PGMfZ/91fng7MJxbGExr4Yvw7HvM9ozDiy5tEydFAuTpY+vbq7PZbUTjzyDCr/8PyuK9/9PgRvfCRj9I3/vJb9LFPfIp29w/pydlF2NG57ursReV6fVs1UInvtlq21iurAZ7qfPcuE19e4/uQ9vfj5lZvvPGPYaozE98WxK6c47vMHmeUApwItlMAA0mBB3xTnaYmFpoU687YAik2eLCPb0LymgJrufI02EsBXv071tMikNb9Wg4NYFOJiJQz6ZEaD+iUEBCrDGsUxrJzypYIWktCQ2oUJEdG8FqJHlJ+2rY7Q1C0cwoQok1SREK3M/53jqR5hMS67hG3lB1y8UP7AcotddK69+TIXbdijOVjSL6xTZWSLwvEW/6E8lhTb612kvJL3SasuqZ8UeugxN9LYiq+ryROl9hO2yAla6r+OdtY+s7FF9kbQcfNfP8wogXP0GXCOulD1pSvr8aAHPHlMvn6uP0bd3OOv+OeHVrOErunbCSxLNle1caV2udK2sd8tqBnnnuevvHNb9HnvvRlmi2IHj06pZt3nqW9vQP66EvPVQ5Q0iHWe7ZKA9Xpt8qctTKlGpA1vm+9xWt8eVfnONX5jTf+iU5OHtD84jwUFUAcd4DL8P9ddjhzjm9JZyhyekQrBxw94Izv8ICGJiFW2RqQS5ny1xsFzOnFA+cWAEWgn9KTBgdWHTzAmxslZ7lkBLJEh1qvJfW26i7kYoivDQFtlr+k3mXpvkQurS98ZwqsC1iUuqRImCYQqeeQsF428S2NRUPus3SNvjCU9KaIndavRchypAPrZNnSsj2+k6/LGcF4L36XM2nRhvpdVvviMizS7MUBJMoY63J+nIujqFNNIFGW1PdUzEsRJPGTIf6G91r6KSW+0ran02kzktocFdiMZuY3/OpGfAM3NT5aNpnhxO8dj3nENGhbjZzGEV5rxLc/ApzWWEmcy8Wy3IZhLJi2ZcpHrTjImGU+X9LB4Q36t3/6p/SHf/xv6Gw+p7MnM7rz3HM0ne7SSy8+WznAug2iPndtNVCd/tqargq+iQZKiW94RzPiG3vIZjrUJRBfDcrk35c15VL0gwS1BHCm9CrPYkeOZMWzx1USXz3tUQMETRSxDjmywPd5xFcDdtS7pxOP+OrrFvDRNs2NUKSArJazlPimfNgDhHJd7IKg3CLACOzwnUOI71BbeLbR5Xl1zr2/tG0MIb6l8ufuS/kbkk3t75oMaXuJv2I8se5hYqvbbSnxRV1b/pKLF0hIrbas25u2nTcFuyS+p8iuVa9UjMA2JnW6LB9N+WHKx6VNp0Z8rU0gu7K6XZ1xc6tULMP+jqcqx2nKFvGNJXj+7+nMa2cfFPHlUXLW68HhLfrDP/4j+u/+7Z/QjIienF7QjVu3wq7Olfh6vUK9vo0aqMR3G61a6+RqwCO+vLlV2ykC8Y3clzOxPDXKnvq7aUfpZda9yllETsAAkzgEc5oA5mTXWXkNcIfK5d2vQZ4F8ASE4uiQgHKpi2T/EbBa9U7Vp3Qn7FT5Q+qZqjMSPF0vAZP8Ox67hLZeRwbRR45crlNuCpCL/nD3bEuGdYlvrl0h8bbq5IFb8bl19FHyrAbPljyakEmb9+JRTmZ+Ngfctb9qIqFJoKw7120lRXylfMsHs6NlieOcsO3k6u3ZO6VTaYO5sj3ia9VVtxnU89NCfD196iQG3m/ppKvjKBzBw0lnPM5Ivw9t0sUQ7qtDScaIbyzBI765mUzSxry643vQvlc54ntxPqednR06uvkMfeXVV+lP/vzrtByP6fHpOe0fHISR4DrVed2IXZ+7zhqoxPc6W6/KvrYGNiK+PGVqfD2JL08106DJIhIlivXAYQ6YlJSvQXWO+Oqpixpc4HRkXf886IpZ8xT4l7KsZIMG7UPrrFpjR0YAACAASURBVEEZkgX+LiNiV0F8S8nlOnXiZ4RQITmT+iGYfFqIrweQpU7r6sMD31Ku9kP0MU3ste7Wke0yia/Y19p0TfuBRRR0e/KIL7Zb69mczkvtYenUi4sfRuKr/Vd8IRc3Oz0OJ75dDImEd13iu2m71n0NlidJEp3oaOu94VTnEU1oPl/QeLJLL//OK/SX3/4u7R4e0ni8Q3sHh3WN7zoBsT6zFRqoxHcrzFgrMVQDHvFdNuf4hnKXRIv5slngGze8GI2lM+0yxqVAMzUV1RpFSAHdXH0tMCFAQI8CapDmgbahesb7vZGn3HUcBdRgH8G5RTa5TqXE1yI4OfBvAXTRNf/dZN2zpWs9qiFACkfjRVfeu0ttnRpts0ChNTKV8pnUSJUHFktJObZHPcKIMqX0oP3Rm8Lq+Xeu7Xi20Hot0YH4oecHntyppE+KtKBslo2R+IpOdX08mcRHkqSBtypSCSudDMv5QM43PbLrya4TFKmYo2OZjnO5JAi2TbzPk620X7HeXVI2JjisBIi8v+9DRJPxjjviq+NRLIPX8EqSenXNrKX7IX1caZ2tfuKqiS+Pkp+dndFkuk8vv/IKffu179Nkb5f+f/be+0mS67rzPV3VXe17/AxmMBgYwnsPggAIS4okSNFIlLgUZUIKhahf9kWs9r3/5733w+5GKChR4tKKJEgJFAEQILzHwI337V119cbn3PxW3c5JU909Q2CaWYhBd1dmXnPOuTfP97jb1ztg/YODHupcHWe0Gm5X924UClTAd6NwsprHqijQDfBtv6wi4KtQ59o5AL7xizrvBXquga+U4Lz+ipT7spd8t8p7GaDLul4GfLPAr/gXK1tZACJWwLIUryLgG1/T7x1vQ+cYijzhLKNpmVysSuhTN5fxK0vx1nerKQ6UHmMWqIjlvNvQ8rz1kwXUYr6naaq/i+Yk40m3wGA9fCl6Ng9wZIHQjwPwzVqXaSNEljzkreeYNjxXBHzTaz0NjNJrPQ+wp/tIg6V4vXfD93S6SVZ7WX12Y2jIWhMfJ+Abp51k7btZtPDjhZJQ57wc33ivWrlft35vgS8e37n5eRsb22qfuPoq+4MvfNHmFhdtuVWz3v5+GxoaqYBvNwu2umfDUaACvhuOpdWEuqFAGfDl/IS2QpMGvkb4kL+ivas8j0jeOMpAQ1q5SysDZfMrUoJjpTNLuVKubFYf8bNZ19fjESsDgGXANwssxXyRklwEfLN4KUWyyOtVRO/V8iq+n3bz5hUr/fG4Y56WAduy67EymQYNZTJc1HbaEBEbDGg3KxQ0b15FoERjkNzGY0o/x9+x7GcBqvXI93rkIEsu03PJkkGN96P0+MaRCDE/0vKUda2M3t0A3ywjVDcAskhWyoBv2bpSukneflMmp5KlLCPIxxn4Mt6s9Iy8vaxDh9UD3w5tg8dXXt8yI0bee69s/RZdL3p3nM8c34H+IZuYmLChkc125VVX2ece/5LNLi5Yb73fGgMD1tcYqIDvehhbPXvBUqACvhcs66qBr4cCAr5HjhyyickJazTqNn7mlL344nM2Mz1lzeg4o7iqc/voAy9uxQs1gN80+CgDct28KPPuSSt8eQrQWumT5SEoA71xX2kPyHpokdWuAGEMmMroWaSMrsbDuB7FaLWKKn2VAd8i2uZ5zcoUc82xqO2yNsryGIueX42spfkh2csCe3G7WbzIGpNkjX5iJVXrPQ3i8+RQ45EBJw3Ky4xVMYCM9xr9Hs8tTqXIk4GYx2V8LjNiFPVdti7Xc309+0qZ/Kb3ljSAL6NZ0bzKxp02AsSyVvZs2bqjrSyjTlqmsgBibIjIWj9lBpZuaBK/Ozq1C2q23EJVzS5ulfW+6dBpZbhzloGlTBbKjCBFazee82pBt884VOYq/WS13VykonXNhkc32QOfftBuuvV2B75LTbOBoaGquFUpVasbNioFultVG3X21bx+bymwXuCr4lZZCkC3L6s84nfzIi5T4tfD2LUC3zxaiB5l8yobcwwyivLDstopA1pFVvmycXV7fS3AN4t2WYpx1hjy5FBKfZlHbT3KfTcKeB7dzsX6yQO+6jOPF2k50TqLAWTMk1jpLhq3DBh5/WalIGS1XQTY1X+c490NLdfDZ8ZzvoBv2djXs5+UPftRAt/YKBHLa9mYubebdbdW4Bv3n/V7Gb/KgG8ewAS82TIH+HYPfDsAf6XHNwv4lu3fFyrwJS+avaDRP2z3f/rTdtOtt9lCC4N9rwPfvr7+qqpzGfOr6xuSAhXw3ZBsrSZVRoF1Ad8eihbRQ7bHt6zvsutlCk5a2cxTpsv6Kbpe9rLPejYNpGLQ4NTyl+7aP+sBvmXK/ccR+GbxoKPQFR/DEd+n32OFl7abTU51zP6UKbFlMlqkgMdAKav3srbLJKisfZ4vWjNpuqs9rbu4/xiclo0rzRM9y08ZcspASda445Bmrqc9vmW8LFsbZftEBXxXUqhMfsv4EctJ2vBVJm/nE/im5b7o727WQvr5WI5iGhFUVXacUZrmnec7wDeEPIcIrby+yvaj9PpMr2ntLVl8ynq2SFbW6/HFWED7/YMjAfjecrsteApXzQaGhquqzqsV0ur+DUOBCvhuGFZWE1kNBcqA7+LCfKe56BxfrM6c41tU3KpM8SkbZ9nz5xP4pj0daSWhaOzpHEkpF/J2fZTAt1uaZ3kEyhTVMn6p7zywVQR2YrAV35fFp/Qc00pebIjgWlE+dxm9yq6vVFxX5sJnKYtxe+eC3mVhl1m8KJP9IsW1DJDEazYGM3HuesyfLPpJqY5/xr/rmTTwLePVeq6n96I80B2vkdWul7zxlcnJeuYVAxh+/12HOucZb8poV7bu4rWXBapFs9WAtLIxdcMHtaHw5pUAsgN884pbZRmlQr+/vx5fQp0ppDYyusUefORhu/Hm22xmft4WFpbc4zs0PGoX7dpaYYBuBLS6Z0NRoBL6DcXOajLdUqBb4OsvVMDusv/fMBj39HCOb+c4o7SStF5FoOz58w184/nkKWBZdK6Ab7H0nUvgmwbTWT1ngRDxM/YMdrtmVnNfmQJeBFrKAE3Z+igCSt0o+2kQm+UdymqnaFzKD5Znd6Vi3/HSxtfjeRSNW2AmD/iu1+BUxPduga/mG/8sk6cyPpfJSVn7ZddjOfhdAV+ty9gIUjbOLDkponeRoU1tZQHfPEPZueBDDHzjPSrwoBz4ymh1Nq0Ixee9HY40yjJslq2PWA6z6JKev+QmLb+rMSb4ml5nji8e31qtbsMjm+zBhx+yG265zWYXFmxxES/woA0MDFXAdzWLq7p3w1CgAr4bhpXVRFZDgTLguzA/124uBr7hdQTw1dmAIWxyLR6NvPGWKXy/K+CbVoLK6PtxDnUuommsNGUpRmXz7vb6WoCvQE26j3xFr3NnDHzT4KhszGUyuBplN2/eeWPIA3+6vxtFNWt8MYDNGlOch5ul7MbrIQ3sy+gl4Js2JOk5gYqs63xXVNwqDZLSOb5lnv0iXpbNqwz4ZlV11n5ZJkNl18vGViTj3bT9UQFf+CWep8dZNu54zmvdb+I9J+5PFZmz9qTVjKsbvqxcX7xyQ46veYrR2Z8s8BnuCsC3c55v51mtm7L1caECX3J8l5Za1tc/aPc98ICHOjfdct9rQ8PDfo7vrp1bKgxQ9jKsrm84ClRCv+FYWk2oGwp0gO9hm5gcT6o6n25XdQ7AN8kHijy+Afi2zLyq89khnOtRxjTusjbOF/CNLe2uKqTOyexmXHouCySUPV/Gt1hhXk1xqzKlLFZwP07AN1YwswwrZfMqu15E73b18pybVtN2WgFPg7t0F2VtlwHfvOfTYDUtq3nAV3yIZSNrrRTTs1P9PQ0saAsFNSjoeiUHY5rWYAdASokPP1euM1DB2Tm+xfTqSfrNHn3Zmj2fwDemU3p0ZeMq20vKZEy0Vz+/a49vOue7bD5Z18818E2H5ceyl15Lqx0v/EjztGPQqXG6YC7wzTIWddpSZJaqO3dyfCVfZfvJhQp8Occ3AN8hu+/++72qM8C3pwbwHbH+gaEK+K5WUKv7NwQFKuC7IdhYTWK1FBg/Pr186tQpO3LksE1OjlufjjN64TmbmZk0cnzbZ//5Wz2EOsvjC/DNAiOrHUeRwtJNW7HCcC6UwXR7UhCzFJO88cVAskzB7GaOuicLCHSjcJUBrVihSwPfbsZXBLTyZKRImYqvCYzF88x6Nmuc5HfpufS8imUFJbR45plz1jNuFOp8soBvWQ5uzPO0gl2kqAIevQpsyScLFEhOYnlIzyNeD/q923UX96m+Ah3OpneQ9ZBb4feGanqJ5yopzsU9ybehveSOVvhe35WNTx4x391Sx6fEa7mMprGMxsAtDSK7aSeL/3nPZY25m31npaGh3WNb9jv7TaAL/Ohmfyind7HalTYmxPtXGUgrWnfpdZQlv1nz031x3/E6ULurGVual+mxMI6ODBUD3zy51XrpeHs7hurVvNeKaJKmaUyLLCCfHmuRrDjfu1wsWfygIBjAd3B4zB5+9BG79vqbvLhVa6nHBoaHPdS58vh2SeDqtg1FgW7X1YaadDWZigKTJ+cc+B4+fMgmJsatv79uZ86ctBeef9ampiZtqRmA7zLe3Zarke2XUFCCOh7fLGqWvdCKOFCktK1GEc1S7uN+s16WRcA3DxCoTYBWFsiJX/ZZ12Olh+txiK6UnzKlqoje6bzKWEHPUhTT18uU6Dw6qp0yRbhbWUjTrgg802ZcVCxW3gQ682nK8SHh3MxuwMbKcRFKJ+/l2vaZtAzG8pOlIK+8nqi7JcC9bGRZa6cIrMcyksWnYqDP3oKRovh1nLVOYoCQN6di+Uv2OEW3OIBenVoQA9uVgL6TBtIBkaH9bowGRTRlrlkhwel+8mmCjCamzORnzLez+04MEW2DQr5xJd6js/aGMtkrul62l8S0VTtp/uj7vPnH+1/WHtPN+Iv2+W6eX3lPT7uqM8Wtyt5rK5/thDrHERLpMWQZT0S3skrZonncRpxuUDTfrDDr2Gi0upW4sqfeesPm5uZtdGyLPf6lL9neyy63lvXYYnM5nOM7OFwB39ULY/XEBqDAetbVBph+NYXfVwqsBvj2uKV/ZbGJMuC7Hrqea+AbKzJppScGDfGYsxSeMtD9UQLfInrnKdoxGIznm/69G+9kHs/KFNUyOSkDVHlKbMzXNMDd+MAX5Xh9r7bVAt8yPhZfLwa+sZzKKJAFNj8K4JuV1x/L3nrkPwscp9cm90ieY9qU8YP9W/g+y5iSv+4E2svlK24jq72yMWZdL6Nnt8A3a2xZe+B6gW/87il6rxUbWz7+wDePV2XvjrQxOeaf06Qg9KasbYxp3DNMVeeHH7Jrrr/R5heb1lqu2eDQUJXju5YFWD2zIShQvntviGlWk6gosJICZcC3tbSwwuO7WuBbBl7LgFqRElum/OQB2FiBzgLA6wW+6QI8WaCsyBMQK/P8HlvSy+ZcrDgpVPFsNyDtxuHEaSOBxpHHjyxPwblca+sFvln01vjyaXqhe3zXB3zTdIllsRtwWQYqzm6jZj1etSf7dax1kWXAKZPPtDyf3ff6PL7yuqYBV2wkK7tWtLbyDFIxuE573OJ9pIhfVOfPAulZND0bf3QXDZH2qtJfWfRK2f5RtBd2A3yz9koZDdJ7w1qB73r30ZU06ADfFhFY0afsvdApblV8hnzWPi45SgPMrD6z5L3snRQ/E8+pLTPReeNZMlFWBHC51WP9AwPWPzBid9x5h931yftsen7OeqzXBqviVmXLrLq+gSlQAd8NzNxqavkUWC3wXRnqLOUlP54yDTLPlcW/TJEt85JkvmCj0MYspVHKVJmSEfcdzz9W/vKAb1oJ6Eah71a+yxSQPN5kGQqy+oyVxvQ8yvoum8N6gG9Z2xsT+Iaq62U5ylm06Va+y55Ngx3+lmcnLQ/hbzw73QHfMp6Wje1cA99ms9muQJwuABUDhxiQQYu4ynU3c8oCwGnFP71WivgZ9pfQc3rPLN57QhGmMvCpOa0F+J7LPUPvizwQl0f79D4d0ynvmbJ3TxnN8ufdiYjIO8c3X4bCOb4hzDn7fV1mLOgmxYG5pY+P47myitEad5aBoUw5j+mV9TvAt9Ho9yrON91yiz302Gf8HF+zug0ODdtAFerczdZT3bMBKVC2tjbglKspVRQwWw3wdcdA8s4MLxi95LJfpGnrb6w0pC3rq+XFapTzLGWxSCHjml7ea7H0a27pMUqxSANE0SXvudXQZu1K1cqCPlk061YRzQLvZeFoZXM8X8C3WI4uZI9veKWVrZPVAsQyGchbL3quuDBQOb3z5tPNflJMi/V7fKFlGoSm90DtAfq+W6NSmpfxXNKRGmmQWQ58u8vxjWVF9O7Wa5sFfMtks0zWVrNnfBTAN49nRfPuNgd+7cA33+O7VuAbP5cn7xiGij6xsSBtcKmtItf+bDnrsd56XyjIZnW77c477MGHH7P5JqHOPdY/WOX4lq2j6vrGpUAFfDcub6uZFVCgDPgutxZzi1sFgMj5CtnAN+3diYFfN0p5mWJU9iJNK8NFSnMMhGW1zro/SzlIjyPLSxCD/qwKxWmFeK1CWwZ804A/HleZolamiMYKSxboX+uc8saYReciBTtPQcsfVzkQywfkH3Vxq7UD3/S5x2n6r4ePaW+Q2g507DG8M2XFxLQ+00CsbFznE/imaZZeK+vZy9LPpuU+nVqxmn02XrMx+NBeEM8ja/2XAd8sYJ9lBEnzrmyfXc1epLZjUJaVjpJltCnaY/LkrShlpOy9VzyvKCIiqilWRoswTozUS4XFKLNChmMDTQzK031m7YPxvhGffZxFt6zK+7oP4Fs0x+I9xax9jm9j0B546EG75bY7bXG5ZUtLZgODQ9VxRmUbZ3V9w1KgAr4blrXVxIoocD6Br16aaUVMf5eFP61HWUyDnCKFIw2W0sA3rRyWKRqxgpVW/Hi2CPhmecRi5aus76LrWYpdWmFJK3pZz+TJU5GSu95VmA8wV3o1i4CvFDuNs0xpN/JNL9iqzkEzDuGNq/uUHddS1FqeApyWq3h9dn4vBr66T+szPc6ytXE+ga/2l/R6yQt7Xi04jcFbei9TMb24b/rVPlM0b6/Z4NqPjoHSObIhTD4L+HYA8sqj7MqkLN1WkRfwdwV8Y1qeS+Cb5tF63mUdunaALx7frL0unwfnB/imjRjp924MnIvko7e3tx06n6aVt1nwcPzeiWnSltNWSLHYtHm7fe7xL9jefZcH4Ns0z/GtzvEtW7nV9Y1KgQr4blTOVvMqpICA76FDB21i4ow1+nvtzOkT9uILz/lxRsvLTbPUcUZx4mCRxzfrJRQPpgjkuSrmxyWFPLIsz0S3rI2V7tWCsyyFZS0Kdlrpy/MklClIZX13S5Os+7L67hb4ZvEo/Wy3oHy1cyijmdrLUsokZ5l9Oug9O+c0TyY6gAB5XfIjwGq1/FdLloJXxoP0XLLkSIAlnOMbjqvJ6iuPzlmFmsRfninylsXgNN1+pkK7wpsTgG9WXnK8l+Qp02tfGyH/0Y9syznOKA/QxzxPg500eFMEjOgQe9iKwWl2MbpYFtK07p4Wks+QurISCMLrwI9OtGksz/n5ovHY8mSv3PCUvxOkQV8WrcvkbzX7zGrWT9xuen12w5d8mVpZ3GotwDf9vs4zMGTJe3rs3dyTtT+JPjFNY29y5v6aPJTew/PWXHxfc7FltXrdge9jn/mMXfaJK22u2bTlVs0GR0asv3+wOs5oNYuhunfDUKACvhuGldVEVkMBAd+DBwG+p63RqNuZ8ZP24vMB+BrAlyI50Tm+aEKdl1O5RymttOpllQVm4xdl1nEzeS/qPCUnVtizlPcsWqX7iJ8rBEpJY1lgMQv4ZrVbBuLKcmXLni+SjbJny4CrCvWIRlm8XI1sdntv2bhjnmUplfnzwuNbyyz6kx5bmi+uYJac45slJyuBR3HxoHR4YIfeAJWaBU/g0orxa80V8VKA5Ow5hbWepaR2w4P02jlbcV8JfNVm1v7RrWx0ex/7G7QK1W9X5rymx501rm5AXNZ6T8tj1ni7pW3eXPN5rXD48GQWSCnbbwKp8oslxXt9eh12Q7My/mmv7gb4xm3Fe1Uef8v67uZ6Fk2L1l4WmOzwf+VxRuo/zyizcnzBuJMHfGnjXEV6lMnwamkiSxhjjKN28owKuq/9HvL0CbO+/mG7/4H77cZbbrPFFuu8qurcjQxX92xcClTAd+PytppZAQWygO/4+El74fnnbHp60pZbxcC3SPHJUuyLXlZp5SsrVO9CAr55FnK+lxKcplGZklumiJY9X7QYyp4tA75pQBDzs+jZ9S7QsnGnFe60nK0W+MbP57cdPIjd1mXJUl7LgEHa89oBVoStKtR1bcA3Df7yjBhZSmwRP9MGoJWg46MHvjG/ssaax/tuZDAP+JY9W3a9bP0UAd8wptBC3I9+z8rrXNlecZXgrP1ezxelunS7X+TxqIwmWe+m2AixXpqr/yyadgt80zwJJyrUQy58cgRV2Tw715OoBiJRopCK2HDwuwC+abpmvTMy55Qc65d+/2U9n85VJsd3YWHBrNaw+x94wG65405refh0AL5VqHP3UlTdubEoUAHfjcXPajZdUmDq1PzyyZMnjVDn8XFCnes2fgbg+6xNT09Za2nRwyWNF20LJSd9mHx5uNtK5bajYKU9hN0Dku4ml1a6spSdrJbS4DpLYe1uBGffpbbzgG9Zu2UK4XoUtrJnVwN8Y3BfNqe0fHRz/2ruYV5FQK4M+K6mr1jRxOOb5w2L24zHFsvsavgRy+jyMkpdj/XUCHVePfBdbb95oCmLbsVA6qMDvuxxy4bHN3yKQG+sbMdgqUhOymh6vp4tXlvQO5LYCBC15TChhctTj+iCbIXnOkfk5M8gD2iVVfotM/Jpblm07XafTO8LkuX18CstE6tpq3iPheAh9aKn3klf6K798J72kP6I6fG7rsgYsLY9MFu21tJWOyA/p9BVmo8r6LjMcUot6+sfsk8nxa0WWkvt4laDQyNVqPNamFI9c8FToAK+FzwLqwmshQIA31OnTlkc6iyPL6HOraWFdqhzMDKHQhOdl2Qx8C0CHOcT+KZBr2jTjYX5fAJfxhF7srsF41kKeRa/u1OCsiWl7NlugG8Z7fJktExRXYtsxzxfO/AtrjJcoO57qHO3wHc9yrKU9c58MU4l4bq1kOMbK/RpHqXnsBo5KDIuZdHm4w18A7+KvIhZRjAZeYpktIym5+tZgcPs9pMc9kRW4j1dGDh9zrD45zTqEYgqP8c93r8kf+vx+OYBtm73iSwwHu8X6+FXLD9576G17YOd4m9ZwDc28J3dvt7ToSBZ1vwvBOAby3O8p6ffH/Hf5PhSPGt4dLM9+NDDdsPNt9jMwoI1F5dtYGioOse320VT3bfhKFAB3w3H0mpC3VBg+vSCe3wD8E17fCet2Vzw4lZ4fGPg21Gku1fu0+CzzBOXfsnFL+YyxaTsehFtysBbGUjL8wJpvmXAt6z986Ukl9GsbFxZRoWyNruR0W7uKRrb2g0soapzurptGkykldswlmXrqQUPS9knPfZujDNpsLtybXU8p7X66oFv3HZ6LHlj7ZbPWaCy891H6/ENhorOJ2uu6XmWrQm1lpf/XiYbeXzu5jndkz9GvLh167FaZpgzz6vQWXovVopLXBAsPaYsWmlv5WdZVf8y2hZdL5PHsiO7yp4von/RcUZl7RYBOIzOS80QdQXwjT/le8ZKj28WyM2S/TIeZI0hizZ548t7V64YS0aDsRylL6fHTLkFgO/Q8Ca774EH7Lobb/ZzfD3Hd2TE+vr6K4/vajaU6t4NQ4EK+G4YVlYTWQ0FAL7B43sgAF+KW0Whzs3FueC1ygC+oZ98xb7saJ60MpWncKct6GXKw3qVxXMFfPPmUwR8V6NoFCkYq5EB3VtG17KxpQ0Zq/V2rGXMsQzlPb8e4BvOlQ2f2MOQ7iudj+vVnNsesfyZ5Xlpir03JZRysJ7Eovag4K3O46vWz55TdHhoctNqefzxBr6d6JX0OJmn6FFmDMjiTtpzqr2hGz6XrcuydVMIfL1quY6+6nhuu+mzB0uoW0OzPb60EdMqBiv8vp7jjOK9Nd6vNdey/PgYdBet6zLaZl0vqnpe9m4qWx94L7OAL88V8ywf+GbtoaulSZm8ZAHt9Hs9j9Yec5OaXxHwXTmWHqvXOCqJ4laD9qn777cbb77NmrZstVrDhoaHra8xUAHftQh69cwFT4EK+F7wLKwmsBYKdIBvp6pzHOpcBnzLilsVgaEyQKJn42IVOhKkbK5lL+Ki588v8FXRIYWcdUYS59CVzS/vetG8lwtPQ1xZ3CZToSvcJVee+xkrKj6m5KzQtYy7jBY6hzT7vlCtNK3IBTqdfVZp3IYPGeArvT45TzIPFMVKfq1ec1CwVODx1RjiM1S9Yrprx+WRFPk5kJ1q1C2qsice6DDlcDZNkRGD27ktXmvcH9ZhuBY+KozUKZBUwuZQIyD5ZCnXtJ0utuTr0Z/p8fryWR/HYDnXyuSncz1pHZsFPepnksva8hoHnXUSn38big0VAECqyNYC3X3eXjKhcw5uET+K9zKF4mcvzsCPooXbCeVv9yMZjNIyzqZhmG9R02XAd3GRwok5qzaRt9z9Ymkl7dKgugj4wuXmUsjnjumTPs84d2wlctZZl2cXDqPvrOO60msisC2R+jaRe2xpkXH3uK0ifb0M/IYju5I830SWg+E6iVCJmPmxAr7J+pc8xbwuO6uaZ/p6+22h2bS+3gF7gBzf2++0xVbLWss1GxwatsHB4Qr4dr9JVnduIApUwHcDMbOaSvcUoKrz6dOn7ciRw3b69ClrNGp+rBHn+OIBpqqzh2tGxa1q0QuyqLhJrPh0P6LOnVkW4W4Bbbf3dTMujSPvGBfNU33qhhd95AAAIABJREFUmBnajo9fCECC7+oR8EgKhiX6Kcq1AH88BzyIVOqVp0Jj4h6+E0hpNPq8fXmoBFharm1RlCZcW6mUJqBC37fgd1DQ2/ctt6zR1+vfhf6CAkYIme7TONSnxtrb1xfaSQEezS8ea6y8qR3kjfEr7LIOqPQwzJBjyHyheVDfHJo4nbm/udj0OXcARwB+0FO0Zg6h6EuilCbeveWllvvC+nr7vC364N7Z2Vnr7+/3NpuLi1bv7XU+48FaboUzI/mbk3wXlppOq97ePms0Gt7O4uJiWy6WlvDIBmNImHuIoGCKtFWUIyy6qW+eD/yoWW+tz1pLy7aw3HT6IB/8W0m7QK06fUeglnZ9PAnICwDNDD7QB3972OXSkvUy13rNFuYXfP70z78YXAe6tmwZZTtpQ/yIjQWSaZ6fm5tzGssrSF99vb226CGKHQ92e4+AVsgCgbsJLXXsWpv3ZjY1NWXDw8M2NDRk09PTzou+RsPRdnMJAwm86HFeMee5+Tnvz+eUyNRSK1TGhW4Bbi9ZvVG3xaUFB8wuT9T0Rn7qNavX6rbYXGzLDm3zcZ4stay5FOjG3/2Nfv8bWUN267310I7kw2Vb/EFewj8fR7tCc8cgoT0LWe/r63N50rrkuzb9KABXqzmPfW21WtF9IUfSV9byciJjYX3BV+dNH/tOLTEyhbUp8Jbei2PgIkNHvBeE68hl3ccEXWgbvjSbSz5G/rE+g0whm8Eoo32CNSuaBzkOhbiYF/tR048bCzKsNRjvZR2jTttu5G0v+1quhzWTaI0xkNX+qPdKPC+nB/OoMyftwYkHN7EYOd+bTWs2F12W2Es8E7ted/mfm533udYadd8fmI/LIusw2SfTfSeM872RObAHsF7D+lqwoaERm5+ftbpXLCOyIXkHJWeAS4boK+9TZLiR3HTzrs26R/tO4En7LdIutpa1h3RoYNZcSva53gG79/777fY777Zab68ttXqs0T/gwPeiXVsrDLBWBlXPXbAUqIT+gmVdNfD1UCAT+E6e9nN8uwG+6XMB47GsF3yeT+CbBWLjsa8AfapsmrLAxwAyVnBiK3TaW41SUa8DtLLDCmOlMD2eWIHP83xLScwCvsHIv9LbF9NY447z39pAlGMwEsXHlSyAHcAyASL6TqBdbXEdZUtgMK0Mx0pLWoERfTXX+NzaoAgHpTgo4EGJF1jW71L4FxYWbX5+3p9B4eMnR1wAfAAiMb8FLHpRMF1rM7+PDwr+zMyMDQwMtPuTR1nj8zFBq3rNa0yJF/zMGmtsHAk0WDYipd0bU+AeEo3Deb2RwcTtFoDdZVuuBSAoOtFqPE7xIw7PZK4xMI35IrprHvpb98PvGNjHSnhbQXfAGIBf3E/bUNLb67yCT7rHAaoDt0DPeL5h7MtWQwYSpV3zikEy7dEGoJp//A4t5hcWnF/9/QP+U2BbzyIfjIfPQP+Ae24lk05XP/+35f8xFgEoGYL4jr5ol36RnWDgCCBZBh0ZDvQz8CHQSetW85bMkJ8bluVKFSamkdZz+5kEyDMm1kDeuuN78WDFfN1bGtYbIEo8jGWCsWtPSAMf0TV4fANgj/c9Xddepp98r/2m0dfnwJA9ydc8a78WcpU1Du4FJGKEkAefa+xFGBSCsWcl3WQgSu+BnfdFAL8Kv42fj/fntNwn20iQ+0h+03OHH9BtcHDQZUaGMqeBRwow15o1Masl7WjMjFFGlTTNncc9Ne8b444blvrqNj+PPA76mu3vC8aN9tyTNCbfZ6Lvs/SN8w18MXpovlrb+hnvI+lxuDwQtcMa7B2whz7zqF1//c1+nFGzuWzDI6PW3z9YAd/1KJHVsxcsBSrge8Gyrhr4eiiwXuCLtbybyrVrGeP5BL7By7cSfMbgNf49VqLTyk38MtYzKIsCO/FLOljSgxe46JOlBMbKafBSdLy8QQHlfMegtMQAVkDQPSHJcVRZygHPpoFvDNrxpvXWA9iFdihlKEsoaupfCkgbOCY0RgF1z0QUJpqmL+OXci0wJSVWwCAAhuU2sIoBX8xL0TbMM3iJND/RQ0o5fzMH8URKJPf31uoOfPG4OT+XW66QyuO71AxHBfE81wBFDqTm5w2vYA+AFM9VMrfYSJCeK+20jRmunOKiKvb4xoaAFUDVaCucPiblWTSRfEhWYsVbsizgFgMQybFAtOaiMcvjFwP7FfKTDID7xTe1wbP0LT5wXXLmfOjtDd70SNGPga/LH4AzUY5bzRDeHRtH6Hf8zBm7aPduN1yMj4/biJ/hGWQK2Wy6t7637UmLw2BFJ8YjsNhb73XvHXsgXsB4vpInX6utJfdeIje0gxwL4DB3rZsYAAsoc02APwZjsTyHEOww35jP9AUt6S8et9YVdJVBJzYQxHuNjAD0DajSM9zf2xuiHOStVlSEIhvEo/hnvDb7+vB8rzyWJ95PZUSQQUTeUNrQHHR/THu+SxuzfH1EnmzRPL3XiK5Ze0toA4/oUtsgJbqlAbDGqPm297vki3gvjPd7Ped7JiA9AbO+P/ieT5HJHmvVAm+1B+j+vH59HfU13AQgY0tfHf6FSARf183F9jvR5T3x+PqQk/0p7711PoEv27h7+FNGwFhm0zRcQfeeXlvu6bFG36A99vk/sKuuus5DnRcXWzY6tqkCvkXKSHVtQ1OgAr4bmr3V5PIosFGBbxHHeaVLsZGikAa98UtWYElKUtx2GsDFiqdAwUqlUmmWnXy/+KUt4JV+ket7KbEC1mmlMlbkYuUO4BsimDse3/jZGBBJ+ZMyGfomxNBc0ZWCnlb0BZxRpqWwu9KeKq6URbMyxSnoXkmobRLeJ94JqOke+u54n/CGdjhGG/KiiK8C7prPCtouhbZkKAH4Amx5hp/wQ3xuK5AaX+IZjOkp4JgGiNwjfrkhyUFvcUVoKb14b6QEM9V6L97FJIw1AZSMF17EADvt1YrXQgykY5mkH0AFciCAqlBXRQAIgGWBAgFfGQygtUCzDCmxQq/7NTbalvzRhmQJj1Dwkq/8xLImMCQgJVloA98lQHkCAuRJrNWCNyyJEgC8wnd4jSwwHkAs4BcvJG3JYx6Hzmrc+k4gX7Kq77WGNF/NMQZC+k7yG+gRIiAkR5LJeCySY+jL9/wtMBsbvQTy472E+xkjz2I4QEb7+4McaG6Sc8lavA4la7EBIXipO2HraaCsdsTvtnEsMYZoLcVAXdxXxICiD7SmBZ6HBgfPir7g2dhIFY9H60FypvbS7wLmqbDwFeAr+cN5FkVoZL2nYrrHexpzwbiGNW1ucdbpznhjOU6/1+IxLDZbtpBETngfblwLHnJfg6ncZYBv/AnpMtmfsv07DVrTrRQ9H7zrnUiP+F0Qr5P43RbPu6fW57UW+vuH7e5Pfcpuv/0uW/BQ/Jr1Dwza8PBoleOby9nqwkamQAV8NzJ3q7nlUmA9wLcThlde1XMtLIhfhnkAcy3tepEnQuAywo1jpS9uO8uinH6Zd5Tw0LaAjOYRAEQINdPLO+tn+lkpeFIepfDEXiUPKY6U9bgNKbXy+MZ9xnQV8IuBIPe6d3kp5J3JW8B3gAH+CbAI+HENxZ6PvgOVpBXb9DhioC1lV6CI+clLJuAl8BUrP1I62/3XCWfttdm5OVtqNh2oKnyTcTMmn5PniIbcSbUhxV1Kf+yFFICUl4vn5JUUwFTbgCU+8mymvWz6Xh4eD+vzPNLgqS76QAt5oOkP7zY5qwvNkGvcnA+hrAKTHXAdF2nqeAvFo9jIIOCbJasymMhzmdV+/FysrHNvurKvPIrk4DIWhRhrDYjusawFumHQIJ87GLW4L70m4P3x48edPnh72bUAq8gKNOzrHzDCbwXk+MkztA/Yiz2aMUBy+fN85w5oFu8FRGLZwVDB+DRXrWvujY0AsVEggOuQZy5a0G/8+8p9JkQp8B0ywnPyVCsclnGoDclYmv8xqNJzAewGQ4oXcEsiUBRdoHBuybXaTO+n83NEiwTALp5pDjJOaa0LBGtf8xzqxFMf7yuSNZ7HMMFY4DXrGx4DeMmdVoh0vHdoP2V9am/ReDTGwE/2wxBxI+OD2pHBL57rWe8ur2K4MmQ/plFsQGP8MrwMDQ4ZUSbuJa+Ffdn35iTKJzZWaTzxOGS8a0cQNBdtYKDf895drj7GwHdlfm+YVTzfrPdzm7e1Pgf8g4OjduV119qjj37WmhjcGoNuFB0b21wB37IXTXV9Q1KgAr4bkq3VpMoosFGBb5EFGeCb1F7JJE/8Qo0Vkk4ZquIKyK5AJaF1AnO0414+lNUE+PqLObyd2+Og8IqH5CV5q7H1HwVHHhxXVFzBD43IwyPwlAa+weMbZiCFuOPFUGGlANZjAN/xqrRscSEURJHSr7EFJTUUQRNw7ID1Zav3klsWiivF9JTSmLbUa+wQJVb0BSYEMuUNjD1OCruUUh/yNgPtpbwqDxWlGuU4FJNphkqvCViQYuWgLwGOAmqAMgEKgJkrnu2qx8jWkrWaYb5ekCkB2MopFbNjr1vsLXXaLSVF5QoqyAJkRkZGHZQNDw+1PdlDI6M2O0e4dctqy+bAhzal0McAKVYgpSjGICQLtECrTZs2Oc1kYJC8ygstGYqBA79PTEy086o3b97s9KeNdq5pT49xrjjXBgYHHWAI8DkPCRsHAOJ9TLy/fp2cTb3FU2GZAv3iP/OkoB/hzip0FeYSDCEjIyM+N4CS5tOWZ/JeGw3nLXRnvW7butWWFps2PzfXziMXQFfFXNoTiGatjIwMt0ETawrwQX8UQRscHHA66RlkGjnDqIGXteOx7RQri4FrvJ7EB4UfKz8d/kkeZNjgXq1prVVklr5lzJG3m/vm5mY8f1beaujG58yZM/5TQFJj0Bjb+6tHoHRyhCV/Wv88D20kG20DEaHGCVgm1NzzeKMcd1+b/Q3/HlnasWOHd43RY2BwwAs7YfAYGhh0HsiwxTzoC7rLABGMSSFvvb1vWogCEeCMgSrfx7xI/+7j9EXXOaInBu7wSWAXHo2NjfmYkIf5uXkvtMfD9UbIDdceKDCLHMX0jn/XHiNZAOju23eJF3lzeaWgVlTHAo9vDNrz/b2dCtN5+kZaBtL3SVaynw+e6Sw5SstU+r3vPAP4NgPwvfbGG+2hhx61BTfcDrkBfHR0k+3csbnCAGXKYnV9w1GgEvoNx9JqQt1QYD3Al/Y/rsWtioFvzXN84kJPQQELMVXpzaBtTU6qnsbgMH7x6neUS54JCjfhgaG4EIprUJZWhjnHnlaBOCzUKPheiCUpwsKzADloLqXVFcyk4ifPhhDKeruqrMClKwAWFYTCo5gcaSFlV6GrnqPq4ZNhDlLs+Jt2YiWLcaCc8Y/nUNAAuaGqatPBMsppX2/dlT15t1z3k/La0+O5lnhkpUzGY6EPlDX64LqDJ3ILE8+exiVgHOQy5CSOjI553qYrjvPzXs0XsMMcQmVms0OHDtvo6KgDnr6+kPsdPPMh2Bj6hDkv2/HjJ/xvzr7ms3fvxTY1Ne3K8Y4d2z107sTx4zZxZtyVtcnxCQdxAuQCEDwP8OJ7rzKb5EsHWTD/O5hF8l5NQRFkzCj3HTDeb5dcus+mZmft+MmTVmu2kmJKy65QC6BKaQake2S1ikYlxhXJhK+jpHgQPAGoXnvttXb11Ve5rJ04ccJOnDhp+99916amJj2XNT4qxttJKhvzu0AlNLn11lvtqquucl6hsCPzH3z4ob2z/13buXOn7d2710ZHR9wuFMCVeSEehZoj56Eir/m6aPTj2QneW/gB/wGb7SgACi7Vavbqq6/aa6+9ZtMzMzY7M+NyBThiLjzH2Z6TExN27NgxGxwasq1bttill17qQJfvkJXt27f52sbgsHvXbjt54pS9+frrtn//fl+bkl95AJG54eERB7X0t2XLFpuanrbBgQGXj/fee8/njieS6/CU/uRFZU60Bf1pGxoAoNlbAmjoFIjyfQe5SnKl4eGuXbtsdGzMAT+gb9++fb5O33v3PZucnOwUb2v0ueda3sRLLrnEryu3XbKGkevY8WM2NDRo27Zt870CGYTm0Ij7AFQxEBQY1n5K1XH2XRm3YpAoQAeABfBpvbvxD6PE/BywzOkjkOrPJ7L6wAMP2MzsrL391lt28cUX+6W3337bx8OaHGj0uywuzM/7/JAT6A7v4IsbV5Lc/Ln5eZubnQ3glxDvRp/zSdEKMo50DICCiGcf9+UrzQtxRdXHk4n7/kXxtdlZH8/VV19tF110kdPyXfg0MWFjo2O+HiZnAsCVoVHeeBmiYsCapiv0Yi6D/Q375CfvaRsFyfkVjwI2D6HO2rM/DsA3bVBbAdQzjmkT8MV4OTg0Zo9+9jN21dXX2YwXq6vbps1brK+vvwK+3SiL1T0bjgIV8N1wLK0m1A0FAL5Y6A8fPmRnzpyy3r6aTU2ethe6rOqs4lYCH930udZ7yqzGcbt6IcpKH19b7qmDFpNCHxwzE3LzUCL4Gbx4AfigJKDo4n3SkRkKw2vnr7o3N1jHg8cgVKBFeZGiiuKKcq9iMIC+gcR7yr0BXIYCTwCI6ekZbwsg1j7+ZHnZhoeGvB1AE4qlvFgoTIT0TUxMtgvt0KcDX8Lz/DiTRvtIGPdiLJDnF46H4R+Kn4cEzsw4DVCwUGxRPoeHhm3Pnj02OTUVQnZby3b06BHv75JL9nrRoNOnTtkHH3xgZ8bPOMjHA4bSGPKzghLl3lqUysQr7sAo6dvz8ZJjOeTZA7C6Z6231/tgbAcOHHBlDY9I7C1EARXNCWdFId+xY6fT8p3979ipk6cctD3++Bfsmmuu8TkfPHTIfvbTn9mll+5zoIUyLK87mBMlmwnoeJt33nnbPVqvv/6GH/911113OZhgnICjRqPfDh06aMeOHrN6T48dPXLELr30Mh8/xZWgL8o2Sji03Lp1a5Cb+fkQ1psYXpqLC9KRI9ENIZJyAg+PDDs/jx496iAevuzYudPuuOtOOzMxaa+98YYtUcm6JxhEQrhfyEmGps7/xAsvrx9GlbAWQuEcL9rUk/zeV7dt27bb17/+dbv9tttceT5w4KC9+eYb9vMnnrD333+/DVC92BKGk17aQL5DGwBjxgIvv/j443b77be70SPI3IK9/ubb9sYbr9vu3Xvsiisut0su2ReMA37cT/DaCwQqeoHvhoaHrH+gYVPTkzY+PmFzc7MOxFi7CsPm7/ff/8D+6Z/+ySYnJ+yKKz5hBw8ecBX/hhuud8B25MgR9/zCQ34H+N166222c+cOe/fdd+3gwUMuKzfffIvt2rUz5L321O3E8ZP2qyeftKd+/WsHUswZmiJj7AGsI2QLAHr5FVfY9u3b7cCHH/rYkOOXX37FXn/9NacNQBhjAjKF0QCgGtbjcjuvmL+9sBzFj7wabwC+rBvu99zdJIybhXzFFVc42EbuaBdANTM7Y+Nnxp2ebkyo9YSIDvah5AirzZs22eTklK8ljCQz09O2c9cu5+WZM6ddfvfs2R3AU2KAY33Sz+nTZxLQFCBTbEwR4KUv9lYMCOpbRoNx5l8LHllkVdWQOWKKStw99Vq7+rGMc8pD/pM/+ROf529+8xtflxh9Xn75ZZudnbPTp07arm07rNHf73soRij24u07drjM0i/04L3gFd2boX8vUtZTC9EVSbSDQCHvi8XFBd/bMByET3K4Wgjr6RiX4JWMfjpKLAn8IfQYvjKPLVu3+niQJ2iDseLD9z/0vmfmMe6E6trylsZGzhBEpP7DT3l8oS/0GBrot0ceebhTlI2CfFHkCsB3RZROqgJ2+j1eaGwuOrw4ig7I1g2opN3JN47f6d0CXwoNDg2N2Te+9U3bvHm7jU9N2WJz2fcZKuBXHt+1amXVcxcyBSrgeyFzrxr7mikA8J2cGLcPP/zQlUbOpJybnbLfPPOUTU1NmC0nVZujc3xXHrESAKJC++KQs9hanDfA+MXlr+rkBRm8bp2XXfq+FUA2FZ4qICevhRQunvEXe1+/7d67zz0mKIAXX7zXZmc5ooaKvTP29NNP2+HDh10BwfP00EMP25Wf+IT/jdLlCv/Bg3bpvn1trwDeIjxIb735ps3MzHoIGZ4GwBRg7KWXXrJf/epXDlhRFlFKL913qSt2KMYoNoAmFPjXXn3VPUcoZHiiuF/FbT7xiU/Yq6+95gATpe2ySy/1a4CvO++800Eh8928ZYu98PzzTkP65zvaR0FT2C9KrIe5JUVxBMJQ+oJHadEVf3gBYERxBjBxH17OAwc+dAU3FMjhmBgU6AWbnJq0yfFxV1T7Gn22lITQcd/u3bvbhXXomzEFj12/A+/bbrvNPW+ADniFgoYSCNgEuOBxJWQR7yoew4MHDtip06fbAIJn9uy52GkKrTZt3mT/7//3/3t4o3s5Bgfta1/7ql13/fUO5jEy4FEBiJAHPDE+btu377DBoVC9GaWXcQJQePbMmXGnNfLxyiuv2D333O0K6JNPPhm8SZOTdtlll/m4OYETjybjBki9+eZbfh0aMkeuQVO8fXhzMBK48SWqGhu88gmoSY5w0hpjPPIaS2GFvl/8wz+0t/e/ay+9/LJt3bzZxwvNoDGAn/7hm+bFulA+bNu7k4R3K0w6yE/D5eHv//7bTmOdCQsY/Md//Ef7z//8T5c35RLSrvJWZdzRdYDUX//1XzvvCdeGn81my1559TUHroChyYlJ5zFygeEEOjIOZBNjBkAD8MLLG1A5ONRvU9NT3j+AHLC9adOYg3h4MzQ07ODy5z//ucvhDTfcYE899Ws7duy43XXXnQ6KWHsYlg4fOWLHjx23PRfvsUcffdTbD7KOt/RSH9Pll1/m7T737HP22iuv2Qfvf2Dvv/+eG8EwQgEeWReAb4W1EyEA4L788su9vbfeetP3oanJSRufGPetVV5evNfw341EXrwrKQTV4szhcJQYdGGNyYDEWkYu+IecIId4m2+66Uan829/+1s7cviw7yt4RAWgdbwToJl1QDg3xgnWIbLDHAIYbCThx/O+d27evMnpDW0ZHrLFvsVzyHqIYCE0uJkUCCNHNlSqBvxiZEAWaGtLEhkRogTqvi7YzzAMYOBhzWDQQp6ZP7/3D4Qjr5AN9jn2a36/8cYbbHBwyJ5+6mm7+Zab7Ne/fsoNTyOjo26gGWz0+yuEe5kXY2YNeWSBhePLGINCn+XVJUd4cKDfZmdm/V2hc5+5T9Eq8KVjeO0AUO8w8faGY4UUFRSOI0OWxPtgyCIVI9QkQCYZ1/atO9xAMzUb5Fwe9TjFQO89ve/0XmUf5ppkg+OL7r33k+2/LQG+ei4d6tzJJTj7bR6/9/X+je+KDeNpr630hPQ7vg2kk3PA4/nkgewsPWHZ6lbrrdvY6Fb70le/Ytt3XGRzfpZ6n5/jyznGO7ZvqjDAmrXI6sELlQKV0F+onKvGvS4KnG/gW+SlzbLcrgX4igDxC5ffFdYZvyRREBoDw3bZlVfb0ePH7ZK9l7iyIW8MAOs3zz7r4aryzt5x550O/AgdBIbgnXr/g/c9dJFcPcJ6UZxOnzkTlNelll155ZUOptzj21u3d955x375y1/aW2+95crgzp277BNXXGHbtm9zhRSPAxZ+QoMByK+9/rqHvF28d68r7ygdKLCjwyP2wksvOlijncsAz/WQy3bN1dd4aCbeezyxeOKk0A4OBI8TR/NAD4AriirKkwq5oKQ3l5oOwvgdBZXwSOZ9uSvrV9jOXTvdm+nXRsfcYEIf9I+yizLoIB2v4vSMA0v6Gx0ddiB5zdVX2yX79jlwRKm94frrHSi+/vrr7tH47Gc/6+09//zzTiuUbkA8Sj/3Hzp0yJXvG2680UH/G2++6TRTuCTz/9S997qXh5DV9z/4wH74ox+5co0ie/zYMafpPXff7Z63ADSXQ4hsEqKOB9LDGJcDIAdgAUiYM2ARBZz+AC6Aa2gAb/EwYRS4//77w3mjy2Z7L77Y3njjDXvuued8LlIAkfObbrrZQ3nfe+/94DWenPDCO65ELzWtLzqiChmPDTj6G+BA3ifgycOtd+6wT957ry0lha6mpyadbnwUijkzM+2gRIo+bcA3ZDt4q4LRSWGUwaMUihnh3fvrv/kbu+P2250PtIMRBho/8/TTDt4J0w6KMOHsPd5mb18IvQUoIGO7du60//LNbzqQ5gNgOXX6jP32+Rdtbm7eAT3gEtm47rrrQvEpwlqTQmQAReYLv5ENwB9e1YX5Oe/ryJGj3gZrEC8aBhmMDwcPHnRQDJhiXvCSsOXLLr3M+Xzo4CHnJ4aq8DxRAzvcYMTzjPe+++7z5wFNhE2/+OKLTuPx8TPuQUU2VJzLQ2g3jXm4LvT2cQ4O2eVXXO68JuTa83eXwhm/7CUqGCfDi4fyRlWbvTBSKxyvBY3xmoZzToOMBg95CM3nd+i4dds2l2e81tPTU7Zp82aPyCCigeQO5s6ahb6AylAIjsrHQa4YE/ItcIY8QG+88AJ6gG6eh64euu4RKyGaRs8pqiYU3Op1zy1tX7TrIvdKX3RR8CYDvhnr/nfecR4zB9Yu+wygMeSphmrzSluA5hga8eIxNkA4Y2bfY99gf2Hfe/753/p+wH6K8e/kyVPu/SbqgnFiTCHUGZmBZ8gPY4Xefl4whqLkDHC9w+RNVWi7wKYAoX5iwIBODnwTw1AMWhVeDU2UjqBK/hgf9u7Z64aLE6dPOn/hn78zE95j5EGWFCqudxbzoVK8UkD8Z2/N7r333nMCfDXfNOhNg9y0PqB3c5aRu6PYBFqtBviuAP2YIOukWWyxP/zaV2zHjt0271XpGw58BweHK+C7Li2yevhCpUAFfC9UzlXjXhcFLgTgm7buxn/HL1K9dNMvU3mjIZTn/Y2M2a133uNeHcAcSpHCZFGE33zzzbbij/J500032R133OEKAp4AQBsKP966bdu2uoLEcyiwKMYobChxY2N4SVCezI4ePeaA9qWXXgwuxNddAAAgAElEQVTKVaPhihfACcVeR62gMKIMMwbaROEjxJh2+cd3KOUoyVJumB9KJn0yTsZHWB//uId+6HNkeNQafaE4jvLaUBoBcyhagA/+RvFHQVUhIr7btn2H7d17iSv0jBFvGYok7aBYAhIAvvqnglF4JxYW5mxhftZBIWOFTnjDlTtIPh5j4DqeMOaO15026Ztx0R4eINpjrAAiwAfPAUyYv4wBABMMD9Doqd/8xj748ICH1NInvMYIgefz6muudtq4V61ebyv2Ci1HKXZPPMCjVvPx0h9tKC9TFaKhM+NjHNdff723NzYy6qAXUAQ4ZDyq8IzHEQ899OAafMXo4p5XwkZRipPQe4V4qoCWlEzxnzFAU9pHJnfv2WOjmzY5kIFXzAdFnz4AfsxB+Ymxwh4botqKcwJk6BNeQMO//Mu/dPqGKIWGh1p/73vfsx//+Me+FzH3WOGNATRtQCN49o1vfMM9/Kwp6Hnk6DE7cOiw9dTqbvTAC8i8brnllgAaPZ+z4esJQxPAB6OQ8wsPNUXUPO818BI+Q2fkk7+feeYZ57fGjJceen3hC19wj/PJ48ftmd8841EER/GqTU21wT/0wHDBmK6/7jr3NvL7m2+8YUePHQ1eyOaij5e8W8aAMcLX1a6dnqLwIQYIzvEdHPRcTe47dvy4RyMEj2GolE4UBDQBuC0sUFiK4mScIOtVCUJqAgAq+b1WC2ATmstzL8W/7cVMDIHICPcCprRG5WVEFuifj/KoBb4UcaJQ4k40DV7LUISK/ZE1SZ+sU9avQJ08/TL84CGGPsrfJwQcmWCtY7RifBiL2MPYAzFgsLew9jzkm7OQk2PTMBoiFHx36WWX+fP0Syg5axa6ETlA3//+y1/6GhweGXHes2fwjzaVG66waeYI2FR+s+fPAlhJBegxX18O+pNIIkAoxgTtHw52w2LtRDJRJyGp6CzjFWONPZUyNIhmzJ/rI8Mj1t/X7+kTZ2YmnU8Kp1eEVLz2xCu/j5SW5Fg67vEc+AT4siYceK7D4yslJP1u7hb4ak+LlZnOswQ8BBU9y6ObVoDiMfi7nxLYtZ4AfL/6Fduxc7cXt+rroy7AgA0MDFXAd11aZPXwhUqBCvheqJyrxr0uCpxv4Fs0OL204xda7PEt8hbrRZkHfKVgCQzL+4sSMzCyyW645XZXRMkBRcElpAxPE7l/ePIIk0OBOXnyhHsob7n5ZleaUY4U1gaA2LJlq3uF8P5OTIy74oe3CSUOT5x7bRYXHdTgGcJDFKq31p00KHqf/OQnXRlVeDVKJ2ACAMq4AccoboA9QDUAGhAj5VNhfgBHPB4onQAH2lMhJy/aMzjsyrKqy0J/+kLBpn8ANuMBqDFm+kBRhmYoCIS3oiSiDAIkUUYBFQAAlCmUX5RdgJzykAmtxPPcXCQ0cpcrpTyDEgtNUOoUjgk4AwBBf67zO/fSLuNnPKpayphQ2FGYybNlLgFkLzggZzyM45nnnrN9l11mX/va19oGAPhGqPqxo0cdwMMrxkGoOp4uPtAWcDU8OBS8jEtLHiJJH/AGPgN2gvcc+Rl0ekM/gC/g/diRAIiYnwCoqkDDM4V9QwfGzTX3rgbXXVL9O+TnBbBTc/4BkPBAhiJivU4HvLa0gbGFa5u2bHaAS2gn/IKW/M3YlfvNT/glIMQc4+I4Hh2RVIRWqDNjBrBCM2QLnkGn73//+/aLX/zC6SRwz5jlpZZHXqAAev/VX/2Vg1ru4frp8Qlb9iJzwZtOBMQ7b78dCl1dconLrYwBR44eDR7uRAbxdOKdXI7OlcWA5EWdRkd93oQ4I7eMHcPKd7/7XQfwf/RHf+QFiw4dPGjPPfdsKNjlIfXHgkey0fA22B+oCowhBJBz4403emg8yOett9+ypVbw2mpfg5YyOsAjwLdAjDxvrD0BLgEdAZNQyTkcrxRHCsR0pWBdCLcN+4nArIwYAkT6GYecizchHDnkdquyMW2x9jQG5dmrnVAwLITha4zQSMYz9hBkPx67QBnfbdq02QE+7dImBpWQRx9+h060obxx1gvrRAWzMCQAMjF+YAQA/CLr7JHICWHyhL1jDCRCZX5+zg4fPmInT5306/BV1Y1VzE9hw0oPgVbscYyXde/HULlhpxaif5bD/skHTz05wPDSae9lm4OhwsObXcMM38mQFRtqRSe+U5VpvmONAdCDXC1ba3HJ1+x8KxRQ46MceL0PtNYkM+EdvMymFooN1sJRX42+ut1/333eh+fyJvUe2vtNqqpzUahz2jgde7ppT4YZvbfTIDYLMK8wniUaehbwTYPruG1+F/AdHdliX/zqV2znzt1e3BLgSzHC/v7BCviuS4usHr5QKVAB3wuVc9W410WBCxX4SgGLJx8rEvELUh5fnnGPytCozS4u26kzZ+ziPXvsqquutosv3uPKDQVZXnjheQ8VRPFD+cW7s++Sfbbrol1GyDBKA9cIDw3K/3b3/FKQBkVoZHQkKCOE7M3Oel4o7aDMU2QJJQzv7djoqCuceP5QwvDGeSGXxUX/HWWdD15QABpKPF6GH/7gB21vrorjOMBtNIIn8t13/VlCFmmXsFCqvG4e22z9jX5X/KEF94Qq0DVXKlFcURxdsZqfd3pIqeXYBypgumd2yxa7/oYbfFzQgfGiTKKg4XXhWSqj4nEDpL/37n4OOnWwT14rgAFPKEovnlcAPn9DC+gmjyTjiZU7vqcvKf5cQ7GFNswHYOEh56dPu2cIcFJv9NknP3WfPfLII05LaAjNvvOd79h//Md/2IMPPmif+tSnnG60IdDB2MZPn7FRKr8Sejsxbi++8IJXV4VWyi0kJN49Q2NjTs/t27bZbbff7iGaBz480A4t1JEh0BOlXkWXGC+gWEpru5BZMxSaiecalMfO+Z2d6uChajiKOLmljA9e8Lnl9tuSYku9zitV3EVe4BNyhgzIuOAFk5Lq3fQXcjHDOOTx/da3vuWAV3nZ9P2Tn/zEvb7QTQBegFYAizYUBsw8v/3tbzvwFMBaXGpZY2DIJiannH+ADnnKb7755qQKd0hhiHPwFbbMcSwtz68M3un9+991OmMMwJCCMYJ7KXL21NNP+XcPPfiQPfjQg7a0uGinThz3dunz2WefddDFmJFtVc3GwMGHMWBowqNIXv6xE0eTfPCppNpyKFTHPMmDJVSW34nIgG6AcmhP2/LuKmcXOQx5sQGMhuJwodK4lPzA+wCIOdS1/bvO3U5C1cUDgWLthfRF3wJ/2ge4Ly6mJEMYdOFZ5ZUGkEjBvJAqoZBqeMYYPW/di3xRjTuoV4xFNCGPfteui3yOGNOgJTIr7ydrGRnleeodsH7UFjwkPx+PrkLeMb6xp2K8AzCzp5CewrrGs49Msi6cHr29XmoKQxeyR58yqMkIAJ/5nbXKh2dVYAxvbwDxrbOOWoKXsUE3DcLaBqxUoaiYRooIUgqKDK5en6EJeF20gZFQ3Vsh5AqPZ4zyWDMOyRBgHeBLKgB9Of8bvZ6W4VEvyFfJcUZFwDc9TwFcAeAy4OsGv+SjZzrv9uJQ57TxW8+JpgH4cmzRZs/xBfguLAXg2+gf9JD+Ksd3XWpk9fAFSoEK+F6gjKuGvT4KnG/gW+S1lVcifmnGHt/4RZj+PW433Y4Udd1zVrhdY9BeePVNP+t0+7btSVjyWMjPbS3bqVOh2BFgBsWKYlWeh7b7onAMydSUexXxNuHpxQOHx+3wkcOuTO8jb9FD7wZtfiGAi4MHDtq77+73KrJDw4P+PMoeHkaAL+GpeIwZO8CNoix4JfEukYt67bXX2Nat27xv8kkpwuN5cknFW8aFAsPzgBvCMvESoOB4oRbOKxwesa1bqMK6x79jrPIqoNgpVFbKmzw2gJnBoRHr8bNT60Y14U9/+tN26y232qnTp+ztt9727wBDGAi2bt1ip06dtiee+Ll7AU+dPG6tpUWjQiwedubCGPlQMRfl+Wc/+7kryyi8AGSFbOIVCkpTyE1W7ik/4QkeZMBsqExOCPqU30PYKbQZGB6yS/Zd6nl70BlvLJ73p556yp8HiAP28ZTzN33wE0WbkNfDBw7ahx986PnW0EuVuaF97MVD2eQaijY5tgBfefdRPhUaj0LNmFHS+R0+YSBAUcfTSDvO154QLhxkGw9TKPgTaAAIChWOg2Lr4ub3DvQPeF41lWeR+3vvv68NWAA69AetoBlghzHyXQjNDUo7H9E5DsNkbPCYPOx77rnH1wh0op1///d/tx/84Adu6GFMWaBX61yg/2//9m/d8AGoJGy1Xu+zWl/Djh477msGOmGEga/wifErZxSwRL+Mh+e9AJR7rQJY5D7oyT1EZExwZM/CoofPAqSQbfj+wP33extzszN24vhRD11+Z/9+lxH4jScR8OOFlPAqjowk1ap7HZyHUP9h48DkpeUlpwf5sqFCezDkIPMh9WHMi0wxpief/JW99tqrHsYcAFQoPBRCz/kdPnSq8qaBbygoGABvb502OjngATh3DCcCAFpT2i+hp0CQQBZ/eyjw8LAbttijoBUyg5zIG4l8sG75hPmGolrQhzagPbTR3hsDX/hF9Ai5uKw7gCp7DyAbOnFdtRCQFfY7+paxBWMl+/TLL70UjFD9/X6NZzH8UPyP9UpeM2uSI434ndzzcJ55y0bGRu3M+Lj3BY90brLeM/JOS/6hGTRyA0Fw4rZDmGkz/qS9nwKBLv+1WhuYCgzK08x18U3h1fSpVBVkBeBLnYbGUNirVAFaBgzlW6tPrWeXF+awEDzU9DPQ6LP777/PaeBjOAehzvG7XGOI389pfSDLg3u2RhMiYOK2Yxp35rgyHLrdTq3X6Y7H90tf+6rt2HGRzTeXrLev349Bq0Kd16dDVk9fuBSogO+Fy7tq5OugwErgO5FR1TlY9r1ST3Lua3gJdc5VKarqfC6Ab6w4pK276b8FevVy56dCv3Rvq9Znz7/6pp0ZnwhgJ8mVQ3kIFUqHvKJpCLUdDudacoYmZ80uLbkigiKOZ5cXJ+0CNo4eOWqvvf6aF67iHo47QUkB1Bw6fMje3b/f3nv/XW+fnELCpEfHRu2mG2/09kLeJcdXTNgTTzxhr7z6qn937TXXJHnA/fb+B+/Zb3/7vHs7Lrpot7eFsk1/eEKw7FOshaNGQvjvcQ9tA/iODA27p0Tn4UIbqkszb77zs2XPnHFlEWVueipUDqVoF5VsDa8VYbWLi+4p8IJfvRQSOuLPQkuAJaGKJ0+csCd+8Qt75pmn7fjRo34mJPcC0B977DEPM37jzTccKFPg6+mnn/HiNXhhGE8ICQ6VeD2ccrHpRbyCR4OjYkJ1UhRteKKzPh0sJsfIABR7G322dft297o/9NCDDviefe45L2rz8MMPO3ijUjTefJR8FGfkBTD66suv2OzUtPMXoAUAUNi6wCE/CUXne8kaHmRC0gFZKPSqniyvJTQAdEEnjAocuUJIOM/Ql4cXewhrODcZJd89v+0zlT2rMCksFICeQk4dGOLt41lbtsYgil3wxiMf0IvfAd6ACUAF/FOeZwBHIZQaMElhNq0p6A79vvrVr7aBKLmwyNavn/q1/eKJJzyaAX54wSXAeuKVFDhA2Udm4es3/ss3PMyfDyHbPbVea3L28eS07X93vxdr42gZPOlEVCjsnbBSKhJDczzyfiYq4b4KMU0AIwDu8KHDdvHei308VGT/l3/5F18rRHgAvPidtXTyxDE3Jr3x+mt+zBS8DlXHG04v/sEv7geMsw6omu1Kfa3HZqiy2+hz0KqCURQZQpb27N5tt99xh88ToKKq5YSdMsb2sWOJR5Q2dOZ37LUL23yS6Zt44Ql1JlST+90r7yHISZVuVcjHmJEUZYIPMkoIcDHGEDEQQp35KERbHkRkCIDKGmedKDyf/H33hJI/SsREUv3b12QSPSDLjAO9ViiYx35CpIxqEiCD9A14BQBj+ODDzxdeeKFdOA4+ID/sU+wXkAMjoiJWKFCFQYK2qPYOv+if/dvP5iU1oNFwnpEqgMFB6yeEPLd8D2V9UXiOvwH2XpQt4UsoEhXorfBs+Cr6FQExec0ZhzzgvuYw2ABIk1QLhWP7UW+bNoX9hUJmvIsAv7XOEUUKXxdolgGL9sVP2q35PkrETJAPwvsBvhh3PLInqR4vgLnaqs5SQ+J3sN7dAqp5wFc0ywa33QHf7GcxNvT53jk62gG+VVXndSiN1aMbhgIV8N0wrKwmshoKTJ6cXZ6c5DijD8JxRstLNjc3Zc/6cUaTttxaDKA3yTtMqnW4YhCfFag+0y+2IuAbv6iynpfir5dn1v3pF6vuCR6Sztmxsq675d7q9vzLrzuORxlWERAAMGDBq4Q2+v38Wqo+o/CiiBDeioIDeERBo0IrypJCfQFnR44esdOnTvv9hHGi1B4/gcez5eGNhFEzL89n3bLZAch1117nwIvn8ZLwzAsvvuD38zcFgAjnReFHQfnFL39hr736mgNGiuS44kye28CAAyopjBSywnNFxWLAO0AeL7SH0/aYbRrb5ECGOQO86YsjXA4cPOBeNsCsQrA/8Ykrg5KXFNi5/fbbvD2qK6M4ffDhh06Hyy+7LOTXfvih900hLkAwgIicZ8ALnjyOjqEKLvzgaBCKzaCkcjauH4nkVYfDcSN4OgCIrkwnoXrKiUMR5APP4Hfw9jb9b1fmAB579vhYCfFGKVZYHR5glEqqOUMHwD9jAJi8/PJLbsiAXlQgBvhiwGBceKvljeUZvFZ8D8iFBiji0A6lHSMCYIF7kAfAp+fXNRpOB+QHxZ5Qb+Uo0zZADp7Je+c5v140qdcVcxTxoJAHEEx+awixrIXCR4kHGMMG8u3H/QyGSAPyaukbb+8///M/+1jxrAVvbTMcp8Ti8Nzb0Bc8rff2eT43xxAB9pdayy4nAEEMF08/9WsPpSSfmwEEHgUAz73MRXnDGH3+6I+/7sYHeEr/dAltCJOnyvfVV1/tgBVQxLFS8JE1SrVuZk1OJbR1XiyF9glbpCCU9gHOBA7Fjqg0PG2/+MUTtn3Hdi9Qxf1vvvWme3mplPvKyy97NXSvlhudG0uOL/nGrC0MVsyLtUWeMPQFEJ08fSpUsE7ywZUbTx/wHpoDHIlqgE8K42WPpYq6ACbAETlnn6GysdPOeYLxMeySDvKT/E7P2e8fsMWFpq9jyQz0anvta8F4IVkKvAxRFTqjWvRinfAcMoG8aD0xZ8YkGQ7n9J42MKK8o7TBPTICCew46EqMNvTJGrjuuuvtmmuvs7vvvtsNPtAFIxRtqQYAa449BAMNNOE5csyRU9YohgPuZQ/l+RAqbh450wGw5vsq+b/IxdTklO+7Yd+vtys3470OXndC5QGMHIW1uc0LaKd5edVzD/UO+bXMk2uSb6WHaJ/RO1CA0A0UScE8fx81Q+VsGTlo16MbEiMseyP7CNEs9VqoN9DTmxielzFeklbDOdctXxPMF6DP2NhzvWq3r4nO0WghRLrX7rnrLpdFz/2VJzt5GfdQNTy8YMM3Jef4uhEo554s4Bt/FwPf9HveDesaU9R+/HxM45XPU0ys7saOsVGqOn/Vtm7b6cWtllqclDBSeXxXozBW924oClTAd0Oxs5pMtxSYOjW7jKIA8J2emUiA73Ryju+ktZYW2i9MLN3JuzPx+IaQyLV+4pekXlwxUE4rDukXYhmozrsO8P3V0896zipgwwteJVVO8TagTMsTEyo3h3xGfldBJ5RZxg/gQdlDKYcWPIcShrcIcIAnAtAG6AJoUFlWyh/9OvC97rp2nzync1YBTrSHVwTFmXGg6P30pz91pdtDmD13abRdFRovLIq+g67pKfvpv/00FGXBczA21g7tg5aMCcWT8ai4DAoW3kcUThRPABqKJ3m5zJ+8Rzw+5MbyATCiLDMWaMHfACE/imT/fvd6okQrLFdedYVgQzNoL08x99IPoYcKo4UejEWFxRSWqTN+lYcqxSsO23RPaa3mgE3tiI7wWuAAryBh79AX/uFlRLml4i6KIWMB+DIG2pHSy1ihPzLA2FWoSJ5NrgE2+aBs0ic0gD7MG3qr0Ffw+IePe2yTM5fdM+fAl2NrOrlwAhQBHIVjXfi4pzEBYMgtz+gacornGRmBPz/72c98DAAOZJUzSily42AyUXaD5wivSa/z/k//9E+9oFhfo98LPkErzvD92U9/atNTHOeVPC+vZA++JG8syVmu2/YdO+zP/uxbDnzhI3QXaIKOjA2Qw/oAXGOw4HeF1EqONK9wtM2yK7IhnzqAkg8+eN+PtuF+QLAbRYgC2BrOpCYHnb2PAkgYfaAjsqzCVIxaIc4Krw/n1252Y0XI4d3swFdnwQrAKI8ammEoY11AK2jNd4oewPBCqDXjlQGHa6yBrNxIvpMcANIAvoCdYPgI6QDMUyHn8vA6+E08u84NPy+X46WC91KRAOmK2IxFoeXID7RxAxI5v3XOd+5zeWN/oU9AqbzY9OPHjTkIQ16CkYOjvO755L2+B0FHnkEWdGQSdCInm38AbAFf7kdetT8ot5i9R5Xq5cnWPg6f+V1GkrAWQ2QDvKANAVCehX5xwSgB1tijS0h9HMXQic4AfIZzild4dJOca7VFxAA0YV3rTGbtRXpvEWHEsVPaJ4jkafQ2Qr89yv8OefOag6pxx0YmxuHy4OkRYT8M13vstltvs01jYy6LdQzcycf3Uj8uq/NdvPcUvfPz3uUyFvr+luxj+k5y297/kuuS6TqovIuPdIoVukVyji+hzl/48pfsoov2enGrxeayGzeImNi+bay7DroYQ3VLRYELhQKV0F8onKrGeU4p8HEHvvHLMujh3S/VvHsXl2v29HMvuCKvYkl4E+hLR2mgiKEsoJCjeKDsAVRRYMlLRAFDweYfSh7XlP+JUgaY8bNjk9A/7gdQAQRR0FASUVhQNsml01FJ/EQ5xOMFeGUMACeOVAJsK/+NHDjAE+0DxuVJBJCgWKIAUaTnf//v/90unsOzKs4DbVBiAbDQAOWd9pkP1W9pm3FgGGBehDZzL0AJZYRwXpQ7FFR+MlfmA1hB0QSsQAPCeAHLCgWUcscY5UXieeaHhw/gDLAAbENXvGR4jeGHwk+V6ykvsDz2gBB5W+T9hu5qK857RpZUUZp+oI28t7TB+PGsUT1WoBa+IiMCNjzDvTpnk/EIaDMmgA80xbgA7/GSCeQBkiR7tAnduaacQvjX8LNYSb1baucGuncNYEMeLZ6m5BzPGDS5gpt4BFWxVYCOMQvg0C9RBYzFAcriog0NDtjC3GzIX0wqScfAF1n75je/6VEIVPoGeAGKkJkf/OD7Nj05YdbC+xiMYgEc9LiSj7c6GEBa7uH/i7/4C3v00ce8bw/tnJ93WrM+lF8O/ZA/gDBzoX/PTxwYaBcIC0AHbytgg1xlHQ8U8mTfe+9dX0PINGCHXP533nm7fQYxObYA3+mp6TZv42N/ZOzSnhA8y1SBn3O5IRrjxKmT7Zxi6KiQaPgVjmEKvOQaAIzrzNX3jMVF/weAFFiij3TeaXo/C7JW9yNugrczeNzkndRac3kltHVgIIS1eh4xxpFgSOHsZZ5jb1AYM+uafUnnFTN3gDuGG61vPOEASMAU82HtM1/WPTLhYCopwET7rE8ZFC6+eK/tuXivr3GFk3/+85/3dSBjIWv/lVde8T1GHnGldqh6ttY78q+K5IwFIwnjiPOM2XMYB/Ng3GHsIZpBwFch3wKoMh6I9p5Lm3hn/XixyBglry33Krc55GzjsW+1c/Tl8ZW3WPfIiIysqIaAQpWh0/T0jA0PjfhY5xdCNWytewHfuEiZ+pFM+XnkFkLd6QvgS5XzTaNjQR7OMfBF3gWCBbYFZGNjAvdoTHrHx95c1rCOMypTfrKAb72332bm5mxsbIs9/NhjdtXV1xmhznw/MjLqHt8K+JZRtrq+ESnQvTa9EWdfzen3lgIfZ+Abv/zyQ5myWVcEkPH4vnfgsB0/cdIVO5QMlFuUNYAuf6sKL+AQMKbQVQAi58SiSEvZRClESUWJBVTQNxVlCZdDGeQ7Xux4fPGMcZ+UMPonzJg+VNiItgBJAowopHhcUURpB1CAIkhVYp5jvHhsUehQZEJI8Lw/TxEnxiOvqwraQDVAIUWqUEbogzBG2gfc4tHhg+KJ8ojH+etf/7qDUBRRgCrKJbmw8mBDO9EKpZX7nn/+eQccqhxMX9xDmDFzZ8wodbQFzaGXzuFEwcZQgAea8TAngQ3GRpsCisxfObPy7tAmc2L+9AGIpy36xHsLX+iTNmgXusXK8bat27wgF32r6qsUN+asaqsKb0XRhxdSWrkOvaEVsgV4g5YCyzqflP4ZG4q6FG2OaiF80ZVHlFQVvUrO4FSRIQEAAAEf2ib0UUemIK/wVJ4g+gS80Cf8UZ8863nVhHom55QS6oxXMHiUgscXmeEc31tuudXDfAlDRx5/9KMf2fe+9682NzPV9hQtovSTm9hT8+Ji5MO3AUpPzb71rT+3hx56yGVPBXaYP3xnHjIQ8QzrgfERRcFPeKwiWVKcKY4FqAbIwtfgdR+0Z5/9jT/HOuX3995/zz3BtEvuMD9ffOHFttdU8qDIAWioEFzWPQYUjFICx0RszC3MuzzzHcANmeM+6E07MoopzJm1ou+dv+6VD2Gs/EOGeIZ5xOBBYEKgtpeCYBgTmsEQgpyEMPDgrYOuXGdP4UO7MtzQHzyScU5rVDxiLcIDrusMa4Ax7TJHQnHn50OutSp8QyfJOPOL93CBn+C1H/LzmgF5GDdYK+wxipoRAIbvyidWhAs/lV7C/ToODXkQrRgn/OZv0VKA1GsYtKBziLAQuNR+rjeKjK7MjY8iZwTCBJrlvRTvZORwI1nCT8w/sZdTe4Q8nQLNPAM9rkj2+oOHDrkRLuwt/dbXi7FhyaamQyFE7TfBoBRkJwaZ/K6/CckH+KpPDBZ33HG7bSakuwvgu0kiU9AAACAASURBVBqjc9ZbOe3x1TgE4NNGB10H+BYp6PG4soBvb9+ATc9SwXuLPfTYI3bttTd4cSuqOg8N874fqKo6/95qwL/fE6+A7+83/39vZ/9xBr56Yae9vmmr8GqZ1+zptem5RXv/gw8dTAJ6AUF4v+SZVPgnyhiKLcAE0MrLGdCm0GCUYhR1gCUKH95KQA5KL+MH9AA0AAfkclL9FiVUyhQKGmCVEGUAAAoQz+Ot9fzYkye9TzxsjBXFUiG/HLniObrLyz5++gdEo4CjLAI+CSOkTQEk0c6L7uzZ44WmaI/54s2GFoR/Qgs+gDWu49ElFBEFFSDLWBgTSpk8TPKMKURRR8NAG+iq84OZ65e//OW28UAec0AYgFRVp5k/oBOAFnJ+e9oATgoeAIL7CQcH3NAW9PWc7ERh5XfmS5i5hzAnoaACjyiPqiILWIaW0P3woUM257nI4+2QaGhJuzraRN5mnQWqvuC9jouRBx46IQf0D48A+ALNyBdzZfwC85zaK9kP+XohbJlxAyhRphUeDcBSDqJ7/12xD+GQ7aJQideRv/kwFnnFpGRSDbev10+HtR68WeSDRsAXHnP+7h133Ok5fwBiZO2HP/yh/fhHP7L5uWk/FoV+KYLGPw/HHRi0waGhBJj0OBD+m7/5G7v77nvaRyZJ8dWZsdCCObFGwlFjp33dMZ7ghQ6hwfzk72YzhDujKAs04+WimjrrlO84p/ell1/y/HJFGpD/+9yzz3khLB2bowJBAhfQEpn3c2GPHXO5h+eM1Yt1jQx7+DffIS/y3jMnQLKO4oLuCk2VocLPhk3yqSVHCp9XJIDndSZh+zzH38Gb3PD0E2oIAMjIZfR9MylopeiIOASfdpAbjzioB++fIlt0PjbrnHWK8Yx9hnHRFveylh0kJx5fQGScbqBKw9prBMqQCd2HgWJhsen7De3SP3sX85ahA7p5Lm9SOE7rVZWYRatQLC0YfqA7/TM/AWr4BU/4aPwYRxwIJt5G0ZS/BSD5jrHLGKocfo+GiKoMO7hMPO0rKjwn0SF8F/OO5+FTTDOFWHMfBgfGzncyIDKWoUEqtWPcWbK5+WCwY++Kvcux91R7A206CPfK+OFtGeQH4HuHbd28Jfxd4vE9F8BXhsPYCMDYmIM83vIGM07tf0WRzmXAd9nqttxjNjy8yT73xS/a3r2XWsjQrtvo2Cbr7W1UwHe1SlR1/4agQAV8NwQbq0mslgIbFfhKMcmix1JPr41Pz9nM7JyHLQN0ePEDflC6ULBQlgAagFxCcAFTL7/8sisaKMDchzIJ8ERZREEFrPISBgigzDEGPLUq1kK4K6BS3hfGBih+4IEHPBxWxWRQplE48egCPBkPSjX9AsxQ7PCk6sxaQI/6ZKwoToyFZwGS3I+SJQVJngpA+pe+9CX/HuDLPYAmwPKvf/1r75c+pJB84QtfcIWMMGzuIy+Xtvmd+ftRL7Wae2nxFDMG6AidaBullg/GhEcffdTBNHOWogPYZBwYCGgHUMY8pYwK+PI3QIZ50ydh2BgnaB8+Mj4AEuMC7DIX+EV70BmvHUozSiXf8ztjhN8o+3g1oRtHUH3w/vsOlpXny3xixVjhivJGyXMpmqvqq7xv8FbAjX7oGwU1hDKGcGcBBPcsJcfUOFgifDnJ58WT5OHOSb4edFAuI/zv62+4bMEH6ObF1JLCRfwNnQUIBDDdmOA1c1rmdW3bwJcw5bp76KD55z73OXvg0w8mfKNo1JTnnf/bv/3EK8P2+slCLVtIivYAfPH2EmoboguGvEDVt7/99y5DtC3vIGNjHvKaKeeb57Qm5YEVzYPyz3my0COcr8qc4P+xY5yFvdw+x5WiZU/+6knbsydURA8pCtQyaNmJ4ydcJuCDwtplPEFuFZWhcF15dR0g9dY9FUBHzwC0WF8AN/LlaU+AUKG1Ar4AIXIY4aX4r3Ol5fkOhcfC8UjcJ48vXkAKgOHxZTxe1TnJ89Xe56BL3+ElTM5mxijRGOj3dS7AKwDG3xiSQuGyp31t6Yxe+ma/gU6qcCyjFvSiPUUYCDz6Gk6MRoA+itshT9CUOVM4jL1Nxg/2WtYr19QG84C+0BWeh+PLJp3PyAv3Qi9FVKhtGRqhIfIUImtCaHQIkw/yKkORQ6Lk6DDxGllhDm4wSJ5TvrTnShMdQTtJVXnRXhmyAr6uaCbnIWs9x4ZdflcEhLzfjAu+YmSanaXyNBWgQ8VwjVPj116qv2OPL8BXR2SFaIYef79t27I1hD6XAN9udIsscCzg7eA7yUPXODV3AV/+1rVuPb4C0YG0Zx9pNL+wZP2Dgw58v/xHX7Nt23bYcq1uCwtLtmUrKTp9tnPH5goDdMPg6p4NRYFK6DcUO6vJdEuBjyvw5QUmBVHKUHpOa7VAE+r89nsH/OxcQAJKgJQslC8UNxQ+FCpCZVGqvOLx8eOulACyUPRQahU6jBKIpxMQAMigXTxUKI+0g/KF0sW5tgojZvyAE8KNCZ9WMRYVUiI/FrCMMnDH7bf7eb54RVAq8bAxTryvyh9WvjA/6QuPKfOCjrQtryFKHDTlJ55XwCzzoD3GCWDmmBuUW/pC6QXw/Pmf/7nPH1DOGOmH51CIlZ8JSORZQqB5HtqipDJXHT/0yCOP+Hz5TiGf9E27gGUdIwNgUHEb5Roqlw3PG3TmA5hFyZW3lb4ZG/Pm+Bo8R/COceClRnFGCdbxNNCQewAbCmHHu7Jl82bPUeY6MgDfAEYCyYzdva/J+Z6MzasTJ+GX/A3d5CnjXpRWnhcwYEwAPXm1BIq9um8z8UskSnhb/pODe+lX1avhJe1oDnjyMJRAT2QZ5ZCxICvcA0iA3qKvvOBUdK71LHc8vl4ACQ8roLvmwAPP/+OPf9HDavkecPCzn/7MfvjDH3hF555WqCoLMNfxOXhVdOY0BagAPwBf1hdyofBehRnLoMAaQv7pF1mGbvBPhaNkYMCjzFgA2QBf5hPkmXU85usXgwghzlRZ5yxpeAlPd+++yIHXa6+85nLA2uEaz8ch2PJGygvImoKGjAfgyzrAi69zoBX2zzoUoEYWGLvAK+PyY3YcPIVzWRVyL0U+Br/QRVECtNHo6w8ysNgJ25WhiJ/IF3m9AtkcMdQ2MlAJfnDQ1wljUtEorVfJLQYpGZkUXs46nxgfd1rzT4Af2WL8qsTsnsREhgQiGQ/HUW3bvtPpK+MGdGMMzEupI4xbYIjvkRVkmDmzvyDbGj/7idaRABbPax46J5s99+TJUGleYFegjPuZi/pg7vSzAkAmBbAc+CaF6Bw8J55gP1O6Y3Xo1KWQlzgByjJarTBQKFKkr8/z9z0FI6m+TXXmWi1Ubwb4xkBPhl69MzUvRaQ4EG4RARJC4JEB5O2uu+70on4ebn8OgG88pvT44ve4GwoiA02xx7dVGuqcBryxbsA2Wu+jsv0We/zLf2gXXbTHmsvWLm5FqHMFfLvVGKv7NhIFKuC7kbhZzaVrCnycga9Ajl6YsRe3DPQWXQf47v/goN15192uQOFJQjElZBYPFMoXShrACACLEgcY05E1gFnAogAPCjkKOkoSShZeQ5RgFF7a5B8KO/f967/+qyvbsmoD6O655x7/J2WYdvE4Em4M8AUoAWIYC0obY1G1ZBQG+pQCCI1Q4gEU5Peq8qw8aPRLn9AWpZMzWf2YmJ4e/xuQR1uATjwqKl4FLf7u7/6unQ+Iwo9yxTNthXZgwMdMoSOejQGeDAQorl/5ylcc7CtsGNpxLyGVjE3eTxXwgnbMnXFyHf5goJDyCz8AHHoW4UcBhm+MB2UcOtIOhgO8oABnzpAFIMN/PJYo2xg1oA3P7Nm9xw4eOOB8YyzwUx45V3Q5k3R01OfBs9BQObXy3ACKGDv0YO6AUyniAqPwGoCqKr5SApc4uzg+ixNPDx6TJO+WM0sJGcYDxdmo9IlcXnb55a7kMkdoyweZY56SR3hGn8gH/Qoo4nlcnJ8LxWSSfsLRRB3gi7f+j//4j62vMdCuQvzjH//Y/vmf/slmpiZsqbkQzk1Nwm15NjwfjnEZHR1zwPVf/+v/5YYh0UWeG4FggXHmAJ90dBL0lPeRNclnzEMWOVpIVXnrvoZCf8MuDyGS4T/92CHAMKAfenA0F/T5j1/+h99Hv/QFX1VtGtoScg0/lTbA7xhZbr31Vtuybas9+eSTTn9kAFnkH2PHe4kxifYAkABL5YsyV8LWl5qEhAfgxj/GLQ+vCmUp31aVn5k3c/ZzxhMjifJVtWeqAJMAN/PwUGyKShE631t3mWSePKtcZPpWAS5kBSDoZ5ePjHitAmhL/nRzccHnxL7E+uJ31RegXc9VT4o1KScafuPxJcxURgIZMJSWISOW5irPIPNSeC9j5DlkATlCvuEp9GdfctCf7I2sYfribx/XPCHRnBXeaufeyisLn9k/kTneC/BOldx1f/p4HRWcE89iMCtPsMC4jDoC9QKIbaMXnlxC9xOArXH5iYJLhCyHqs5pICmjiMLYaVfVpfnOc5p7wr6FjOHxJZJoB8CXqINzDHzjd3D6HR6HOmucvl8kHxkFAt85TaJTXTqt3OhdGgPtuO++xqDn4I+NbbVHPvsZu/LKa23Wz5ju9RxfqjpXwLdrlbG6cQNRoAK+G4iZ1VS6p8DEienlyckJ94TMzJBHuez5Q88885RNTpzhTevhUeHl0znOSO+h2LKukKa49zjMKf2CikO88kKkpBwI9OoZWeBj5SEGxrHiEd+DckGo89vvfWiXXX6FK2wAJBRdqrOqOBRgQJ4lCqyg8KFQ4TVAoaJ/lAe8OihUyulFCUPJwHMEwEIRBLSiTKFEUQSIn3wATShoPEM7jIX7UBDlMeFeQCaADOUOhZO/Aajy4KKUAhZRzniWUGI8m4BjwoblBVGIM3OB3jxPji9AGSVXeYUABNrHEwM4Yj5cA/j6WcCDg67cKiQUTxrzAGihFAMSUaABmwqV1lihP3nPjBGljLEwZtokpFK5vHxP3zwPgCAkj/YZB+0yfuiOsYHxwyvle4r+yrOEPrT7ne98p30kFLwmzJ12UIp/8pOfOEh5/PHHnWfQk2NmOGMY2SBkmn6Zp7yP0AJ+MScAEN9zHaVZRbigEe1BT2SKscBrxirZAXQhY7QBXbmGIi0wozBKXyPtI4J6XDnmrFeucyQJoavQasvWLTY9M+M0FdBlnBT2og9kHPBIn3i0vVARHiZAH8e8AMIQUB2bkwBfQlOhObL11a99zXbu3GXbtm13RfqJJ56w//k//oedOH7UepaDUu4Fljz8EK9xOO+UtUOoM+cn/7f/9g8OFPle3mvmoigBGVSQARkSGD/3S2a5FyCHxxdAreJW0DGAV8Ju5/z3EKkwZTfceL17f5k3OY6bN2+y7373u/bOW++089AF0gA/qpQL3QB/AFy+J60AmSVKYHTTWPvcZo6LQlZUeI41AT1Yn8xDkRXQ3Ktu+xxCdIQArwpEwU8d4cOeoDbkMav1hHxnzh1mjSnFwvN3k9BngJLSGGCrG2/wyOMBTP6WgSUAosBnnme/43eF3yI3yDTrjvDbqakJlz2qdMMH5eHCMxXm0r7jIpXkKXOuM+dCa2+Cxqwd+mbtQRc3Pu3Z0w7Jl6FRUQ4aF2sfmcQwRQ0FIkF4HiOmzt9mP5IRY26OPPpaG8zKw834VLkf4yXfA3qRG+amlAivsp7sn7EnOIDLkFcfv58E2mSwisN6BdbidgQKaU9pDyFVpddmp2eTEwVXFg4L4dshskZRKLHRLNBuvl3cKgD0mu+rAr5UY1/x7vbQ6O4+We/etB4Qv4fj93362dh7G66B+POBr2iY9vr6s86nfqfZ5i3b7bOf/7zn+E7Pc65x3UZGMURVHt/uuFzdtdEoUAHfjcbRaj5dUQDg2znHlwqe5MNN29NPrw34xkA1turq5RaD3zwPbhoExwB5NcA33Zcs561anx0/PeEvPRVFAVABLFFWUQpQdFCeUHBRmhSGLI+CQlRjsIpywvcAGUDUgQMH/WgVQIeOCiLHF+VdXh3aRVGjX5Rc2lMoIsoy3iI+5AozDhR4vhfwVSVpFF4dA0J/gEsV4UGZQxEFeKmIDcoXc//MZz7jijvjUIVrvKR4i/mg2KPswss/+7M/awNfnkURB9yTh4uirjxYxoHyirdYirQ8OJob42AeKPUobcwbujBG6AjdeR5eQBvCmQGqzI2xYRCAZwABlGMUX+hIP/TBuDE+wFOAKHT73ve+588DYHgGGgB66Q+DAjy/9957nVfQ6+SJk7b/nXd8fvKMyosEf5UTzBxRsGW8IGcbsAP9FWItQCBvFPyjf+bJ3Jk3xdMAGg58UZ6Tc29dbpOjhWKZ9tzQqIqvPG54fyenQjVePPU6txe+ku/Md8gHYAN5ZG4CpXh85znOCI9tkjNHqDOeRYAKY4MPf/lXf2X79l3qxaSYGzT6X//rf9qRQwfbwLeZVBZ2kFYLuakBnA36+aT/8A//3fmgNa1wfAFAABr3QxOdha0jhaAjY0EOQ7XveT/DV6AC+QvgcdFmZqadF6HIV8OOHjviRgCiBJBtcnw57xp+06ciO1g30InnkGmMNQBu5JTxIIOqNA2IJAqB8QCW+KgIncKX5a0EECI/ymXGcz87M+3PCLjKu6u0CZ33zHMCte6+w6vX24ektKNIZChxyJDkVfp6Hxxse+HldV5aDt4/gVPRXutIYdaMnfWNEQ9ZCcd90WcoBsV9yCNHI6k4WRrQtL3QHuZaM+qQKWwbuuuccXnx4Q/7A7zjOvIBLRmvZIO1yj/2LvYijDlcZ6wYKdiLac/z12shH53fkYmxsXD+ufgj8Kg9gn2CfYHoF3jKfTyPFzvYhWpufPKKUV48KtCCeer7+F0WH38kvuidtOK+6Ixb+CZDK2ttqRnA6GIzjMENTEnut6J6lFLhdQHYH5K6APMAX/L3kxxxAd/tW7eFcHI3cnc+nOPb7adb4JvXnry9MR06vxcD3xjwan+Mx0NVZ2YyMrLZPvv5z9nuPZfYgstDn41t2uzFrSqPb7ecru7bSBSogO9G4mY1l64psF7gGwNadZr+ToptGuimAW72S69T2TENqhUOpe/Tk5ZSEffrinG9YVNzi66Ao6ShJAH+UBzkcUPZQNFCCULx5TmUbgAL9/KMQChKFyBMxYMURowyKI84zwOav//977s3SCGVKHt4c/FO0L+8ysqPRfFC8WOueCmVd4gyxhgFwFD+UPB4Dm8FXhAADX0KUKCI85GCh1KNhxPlX2HLKO70R0g2c//BD37gwFEVowF3fOSdAfAB2gQcoTn3Qkf6UcixaCvvHvOGhjIoCLDonGGeRWmFftAXwIEiChABwAFcoBXPAx4BJQBIAWydgywPPAox/CO0D4WY/qGdjpZiTvRHG/QHICaH8d397zo45JqUZB2BxH3KbWYseM+VR0vbzBVaQiOuK5wU3tEGxgy+R6a4D0ClYjso1w5+e0K+oDx8MfBF+WcMAh7Qmj527tpp5HIC5Jk/sgH9GRN9QTMADLRCRvBouXeQ8Nrmont8UeSXCDNM5KWv0e/HqSDnGAceevhhu/LKq9wLxRoCtAN8T588TonhtsfXB98D8A2eyRCaP+jj/u//9//TDrMXKJQyL2DG39AGGUNO+Z55QhuFyjPuhQU8lX0+N0I6kXXtJ3NzM/4388V79MMf/dBOnDjuBdaQwVOnTtqPfvgje+P1YAAQ+OV+ctGRCegKb6E1sgWvkB2ueXj5FZc7kAYcUZQOTzLAWFXPdRyQ2kIWFX5P2DHgFy+kR6QsLbXBG/yD5qoxAB0EfMP8eqyvHgxueHHx+iu6Qt5lATE8jnzHvDzceG7WIwZkhJO3WQYKebqRG+Wrs9a4H8MQ46WyM8Y91oGqHZObqlxTHyEe/WROPpbEkNI/EPKLNR/6g/YyICqvWOOTsREa0B/7EzKh/Q1DF+tUESTQjr/ZqxiDolRoBznAA0r/0ELjZe5ch5fsKawN+Mh8tZ493SCplJxlvMUjHOQ+GKzaBuDkBZV+z+lveXfbIc/JWMiHh27z8ws2P7fgrbSWF/2nvMwCubSB/Ajoq29PG/Djmzpn5nLcnuf4bt0WQr4dHnY+v2vgm/f+L/P4ak9cYRSM5sF5vcSeDA1tssc+9wd28cX7vKozoc4V8O1aVfw/7L33k13XfeW7+/a9nXNEzgBzAIMkZknMOVNhJNmSPPNK5ZHG8yzZb+bNH2H/4LJddk3Zkk0FiqICKetJYhJFEiQo5gCSAIjYiJ1zfvVZ+6zTB5cNoElK9rB5bxXQN5yw93eHs9Y3lg5chBIoEd9FOKilLp1cAr9P4pt9gEuDnGRYzBLfLFDwQ/n4D7y59vu8k1mOi69vgOIriWDlCuH1N3eE5tZWgRxArcEl4AvSCBl1bJ3LY5hoOy4RsgeBAUgC5DmP+zkjq90lfW+ALrGQuB8DWACTts5CyAB8AFyIBMAF0JUllCQVEiEbGJBbH/fh5ThfwAvtoTYqYBVS4zJLJpkGs4BFSOwtt9yiv4BCu8pxLsQXuWDpoN8QaqxzkG/aABnBcgjo5zisLY7rVcKemRmBR/5CvvnOLoy2QjixGGPG9ZCfSxnRHlvWnGEWssa4IB8TX+5hN20nbspacJA57aUNgHaSefG7rb2cw5gBrh0HyDkc30/m2qFhAV+O4VjkC6GkzciQdnN/zr/zzjslD2fYpp+4azuRFf1jnkGkmUMAe0gUckAJgSUb93TGtxa3T2UoTkqhFLk5W4HAPZhLcplNYuTWbVifWukZE+7rxFyOn2VMea/kOYnFjvcT42OhUJ6LFqwkByyygvhSOsdlbs4886yw+bzzNXe4Ly6m9913Xxjs7w1TE2Oyfqk9qWs2WaEjsSPDMxbfb37zW5KX22J3a+Y0c9GunsiT+WMSiPzpty14vK+rq5cVEXIOoXGZIcQ2OjqSulPv2RsTemH5Yu5wnyNHDssNfs+uPVKKIHPGBbk41tMKGWct5hiPG+2gnBHrkbnirMOsXbwWUDbYyuv4Ueagy3eJ9Oaixdbkz/sIc86WRuYFa8jKtLjXkaW5Qv9MhGwlBNRAOO1+awUK+5UUBDPTYTDJZ4Ac7EJst1vuyz/mL2scGZhMm+gSJ8qcYN0yRr09PZLpwOBgrHMM8UtK1XAtXnZRnpqe1bz3mqKdrFGux5j7ueHYVZG3qSntt6wjzqWt3Je2Ixs8LGibFXnI37WH3ZdoQY3KOyuznAUcbwZeLofFeDrJn7PWo7Qg4ZTkD9FMPBsi143j6LVoEiuyylgkpPkYV+jEMs+1iLt2DLOPIfsz44hyZ2Q4Ki8p8Z19rlqpxL1tdaYN2X/o0KxAi4qmvBSBZHVGrtkYX/XlPVh8T440TnzEfAoEyzO6OZ88xnc+4isZKRygPDQ0toSrr78urFixJkxKEYAVuL4U4/tBB690/odWAiXi+6EdulLDP4gEfh/Et/iB4wdylvjSRn+fBQVu+4nIb/ah6Otk71lMio93DOfIzStXCG+/sydU19QKvAIuuQYADNCAVQaLDUAP4AMRBHRCVHBnhORyHcC1AaOtbYA0QBhgiX/cE8sQvwO8sFbiFurMwM5SivXPrrt8B6iDuBJPSJu4b0wKE+vU2iUYMEZ7IMmALECfa/O63IetTrTVbnG8p58QX7ubAkgBfBxPzCbtxhINUee6WF0p2cLvkAdID+SBF0SUF2QYgupSMfT1xz/+sc6h/46hQ5bE7PI7YJU5wfUcz4i8IGv85RziKbG0Qyr4DCGnrdwHWbncCr/Tbl5OxIPFFWsQLr8QZ88PZGgrPWNlS9sjjzwiIi8X26Hh1EJuYoHcaINJCmPnTNTIiLbYZRlZ0D5crwH0Th7GWNE++szYIl+8AYiP5jfI0OxMtM54rivhVAKsaQtzDblBMOqpzZvM7w2bNqaEkvsRx0f7cHNGFqk1Lsmcbgun3Fzz5UpYVCbAWCayGgE4NX1jWSPmy3XXXR/O3XxeamFn/LH49vd2h+nJiehimyECsvoS65vLiUCb+DKmfJeNb6W/doHlPe1zzDTzFsJopRH9QgbMA1wX+Z2YXo5H3ia+XqevvPJyKFSQOCpahRlD6vz+7rnfhc6OTiWZQ1lEzC/zg/MYT/YJ/tmKzvfOC8B9Rsejqy57BeNJsjT2B77jOOcG8Jh7LbLGu48ejSWkkrwBzAXeWyHndmbLTllZASdoqG9I54rdWJFJjAuNpaLopy2KmlOQp0JemYOtCLISJWvx5Trc15ZikzG5NofZ0NrSEjo7O7QPKAncW2/J6sy4WLkHcUMRYstu3BtqpExxzWNnI0d2vFAocXy2BrLJLMoIjmOM3Tb2aT4jV8iuLdSOUXa8v9c443/aaaeqXzFRV00aEsAxnIfSirGDaDOOdjeXvJJ1YQsrpFYZzDNEXwQ1KTmk9WCX8Ex8sAhxhjg7lMLz355BkUxDtCNUzZVHxZKfpd4njrHwJqWdrPjAwlueL0/3v8rKgohvc2NTzPL8ASy+HwSDeD9OiW5ysTlMcHJX56zVN9sWyX02F3LKuN8crr7+2rBq1bowJY+RWSW3qqqqKbk6f9ABLJ3/oZRAifh+KIet1OgPKoEPSnznI65+kGWtvtnvssR4IdbehfQxS47nu35qOUuI7659B6V9B0Dh0mZi6cQgEBuTCkAIxIjPJl4Gk3a3da1IyCP3ArABfCE2HAu5A8wRswv5lVUvKWsC6IJgQhohZo75hAThFgsB5FjXBXUSG4Cms0hzDG3BpZdsxVhmAXSQHUAcbbcLsi0+EDLq+EI+7P7shFW0E3LL71goAZMcx7XpH4CVdgOueQ8ohBABMO1uDHCnrw888IDaxVgjH5QK9BdrH4QQudidkmubNJq8GMRCMJEN5BiA6Fhixop7AoIBqCgC6C9jybWQAeSFbNJYkSGjAETGxqSC4zie9mK9ZLzGRsfCyPBwLwFLJAAAIABJREFUGlvIGGA9slWK/qFwcMIqrIRYcukfhJ455azP/MY8gCBiVeI4+uDyWZAtSlQ53hbiG8uXzBFfK24MEG3pVbKiJIERc2j9hvVKHkV7kTvzgu8B8Sgx6JtBOaCYsUNejA2kd2piItbzVWxuvL+zOjPeWEWv+OQnw5o169R3+oiC5rv33hsG+nuDkuTgCjoP8Y2EvaAs1N/61l+IMNnizjhn9xMTAtpocsY4MxeZp46L93wkiU0klNEaFzOJk+F7InU3pYxNvhDdiaOHRSzfJYI1OKyxgfBgAXZyJua5szQja8YMBQfX5x9tW7l6VZrx2+WxkD/3Yd3xj/kCeXYJH7std+3fHw4fOpjIObq2Z/crrp8lOSZLkdCE0NjQGCbGoxeDyasto7RBlvSJiUhGkxhUKRoqClH2Km0TlRKO902TnSWuyXzv+GPu79CO008jrKJTCpvXX3stJthTzHVMugZBZA7ZWst3kdxVh3yBer6j2jdYU+wHzC3OZT3QP5eccmw390aGzkvgeF/WNUodE0XmvMNG6KP3K3vFVFRQs7xBY4csGFPmIuezr7jkG3sTc8P7CffH2ku/iK9nnLJJrbJr1G7O7r8tsVbsiKQmFmOvaVzHq2tqNI60zd4/kUDnA8nMdGwuWr8dGuE5k7Ukm+Snc0mu9NHdnVdVVYWIb1NjMn8yWZ11j/do8c0+y4uf2cXK65M904/FBVoQJzslVRAWH1iWK0hfUFlRGz55Nckc14dyQgNmc6WszieVaumAxSyBEvFdzKNb6ttxJfDeiC+a1/gQyj6H/JDKWnhNPv1An+83Pww/KPktJr1ZEMC1s78DIEJ5ZVi9flPIKy5uNsmq3BGGcGPt6w+NTY0C1U6EEhPojAk8oXV3nCtkzW53BubcC2JhiySWSoCdrcC4s1LuB2DnuqBcj1hCYnMBa4AeQByE0/GXADKu5VrCABxbqCGwnAPZ5RwsRhBogDUgHtDG9TgXedBmwCdg84YbbhDgtGXIhAiCBEnDWsixfLbFlHZzHbtgQroBWRBQ14zlGPrNb//6r/8q11FnhAa42mUZGZMVdutzzwl08s/Wda7JdWgv/cPVlWsiL/4xLo67pM/OCE07orWvTEQS5QGAmrIzZDFevnyZXNxoh2Mv+QvIRX6QVsV6405bFi1vyB6yDjlkbPmOe+AWDSi3ZR8ZMZZdB7pCX2+flA/OSuy409NOOz1cc83VIoDbt0flhmPAIU30u6qyKpa5STLIClAnFlivKbuO89lJw2jnqaefJoIOOevp7Q2vvfqq2k2bHXdKm20ttSs2Mh4ZHgrlGJZZ5omFObpR5mXxZS5AOs4++5xQW1cvmfIZD4Ef/tCuzuMx4U8S6qD1nbH4cq26+vp3EV9bq/jr/SNaFoPGg3kMAYUMuDwU84G+9fX1h7Ky8phYqDySq0gC1JMkARYldOpUw5XrW3mCa/T42Hh4/bXXRXoYMyz+nO+EVawR1hDKIOYn8r322ms1B7hOY3OT2mQlmcMdWH8oH0yerQhjXtp9m3GmbBZJtjzeVqyZLJm8IMus+yzzE9fxrCeo17i9QdgfuA57iecqcsLVGVIma59LZKH0SJKQmXCzT9B+xtn7G/1YtWplWLpkiRKGUYrMpc9QyB09ciQmvErq21qJES3+SYbisXHF7BOaQegGL2p8syfs279fc5BjWRP8HpOYRcUaa9dElXXLvsO8oH+MDTJgXBgzJ92zIoIxRmC028oL5pDJPN85KzjXtvU8hgKMHyMvE2LifnHp9j6KlVvPGp4/djlO6vzSNvpl67zJqxUX3u+s8EHm0dsjF6YmY/xwvhAzoXN/rxe/dygJvzseXmsrWZKeSya+UXEyHvKZ8sPvlfieiPT6ebxQGPZuPHBii28WR9jym33mm/hWQHyvujKsW7ch5CurZAmuqSHPRKmc0ULHpnTc4pJAifgurvEs9WaBEhg4OpTJ6jwUcmUzYXxiJDz77JaknFGM9NODBFcrPcWiRcIfssTX389HfE1C/ZvdtAzks38X1vzYhrl7+qy5DKexbXPkF3BRVl4Rmlo6wimnniZgUFVZqYRA/QO9iSWwQ1k/iQ2E8CqBUktzqMBCNDwcyBI5OTkdDh8+IuAEyOU6BuQAY8Ab9wY4YxUDPNriR0kjx5MCSHD5veaaa0RcAWsQK7v5Ya0EgPIZSyXA34miAH7cB2DNdxdffLHOBVSb7Fo2gD3uBSmkPxwP0CPBDyCSF+2XfMrKlNQK4ouVmWzOzz67NTQ3NYezzj4rLF26LFRXVwmEcv8d23eEkdERXaNOrmNVoaKyIjQ1Non0fe/73w2vvfZK6uoKwf/a174mQLtlyzMimjETLDGkNRpPSK4T3dBW2gT4/tiFHwvLli8T0B3oH5DrnonwiuWRwGO1BfTT9h//5IGAdQeLJyCWMWAsIMK85x7O7MzvWK7ot7PqNje16FwUBFYAvPX2W+GKy6+QPFEIML5Hu49KaQKZZDw//omPh589+JCupzrJIYTamlpZg5kTyIgxeunFFwXOAeuA++1vbw/DZJ6dmU7GYi5u0NakLDB04h/ALm1WFudzzpEyY9Mpp4TK6iq14cUXXpAFGxkimwNdXSIJnIcs6TsAHYsTdXgF1jMxvhWV1Oyt0PkkGbv6mmt1v8bGJsmf5FY/vO++0N/XreRWJr4GoiGxVCFD7glpppyRswQzx8uIJU4IgVdylvhCTusb6iUXrHB8VtKwhvpQWahUDV+FHxTyadw1xBcizJpESbFixXKNVaEQvTgY/zVrVitG9vXX35C7OeuJec21IWIQR+TJd4w3fYLQ0mYUHatWr5JcUCo4ppR1yDxmnnEsbWbecz9+4zhnS0fmA329Os4lgSBeiqNN4p251nwkGPdx5MmatlXVJdJY34y1S0axzhwSwdxVsrskJpRr0EbmEy+HTdibgvlJjoGWluawffsOzRPWF+WhUKjxnnmPDMhjgAXWnghZYpImbsoXwqmnnh6279gRbrzxJmVYtjs4WzaeHSggWCuvv/5aeOTRR7ReaU9ba6v+8hyKbvCjobu7R0ow+mEFU/QE6FPZLWQD8eUaUkQp1jY+O0zqvb9yDHsT+wjrmfHnPig6bXmPCpWocOIf12HuKtFaktgPi7CP4Tw8OJzwitrGzCMpIDLlkXivmHrOteIoUR5QqssvMjJ7bdhTgjYo1IbkXbNR2aN45yTLNKnqVJYw8cSA+JItv6G+XmupkI8u8OlT9D1YfP8QxDe95klifIsV6FklO8/+mdmyUK7SYQ3hymuvDWvXbmCCh4mJ6VBVXRNqaupKrs4LA1yloxaZBErEd5ENaKk7C5PAwNHBWcDW3r27w/DIUFLOaDQ8t3WL3ABnZ3iozyTEV4/M9OEYiazhcZaAntwtaSGts2baD+pjSa4TXmTvFUku/7AqWZNeyOP+GF1fASYNjc3hokuukMUNcAUYrquvDWR/ra2tDkPDJJgaDhMTozq+ugYLYnWoqakOs6E8hFxVGB2bTOP9ABeQFoAw4BWwZJdDQBWAChdhwDeklMRRgChbWgCNxM5CKFy/k/sCjiEtWJIA+gBPyvYgFyypyJ/vAYwcA6kA+EOq+AvAc0ImgJuTxAAQAVe20kIyAbZ2E+bv448/Lksk18SCuWzp8nDo0GGVPwJYmsAwJvTFMX38BrEELNJ3+vy///c/ht89vzUQY0ZsH/cmlvLgwUNJyadJnXP++ReEzo4lyoqLzJAnoNrlSExmAcW2ckNG+B0SgYXTxInfAb3Pbn1GZBrLNf3HJZd50NbWqjmCjEgopbq9o6Mis1j7AMm0Ecsw98CyyXjFtbI3dUvFJRyyCYDFIsa1Of/sc84Njz72WDjvggtCX0+vxpZ27961K5aUqojx1GRvxkrLvZkX2954QySMjLu46ELsGee5OL0YQ87LVjRbpPheZVw2bUoUFEtDfWOj2v3Mli1qF+PGCmG8sLQPDQ6lihbaUingHmM6lQEosTCyVrD4QrCwfF9//fWhta09LF++QjKhDvJDDz0YJlQKKdYYlcVYJCqvtQbYZ0xxc62sqgo333yLXOkdf8lOgpsna9V98z5BezjOVi3mPS/mmJKb1dWFfHlBSgPmGaQvWrtiFmGsqZDzZcuXhsOHD2ncUXhw3fPPj2Pz298+qZJXdv1GsXTdddeJZNn7A08F+ovl1/MG4s91aJuzrNM+z1fmBaSXNQb5Zq/gHLsWN9bXS6m2f/++dP44oVKxi7P3Qru0ylKblKzJWrm4F/Md+TCPmV94MyBDJ1/jeLvLsmd4HOhrXD/9aawxpNZxrigEaL/DC7g2a4B+Mr6sMdYwa9+WZLuW+57r128I6zds0h7AdXH9Z7xWr14Vtu94Oy1RxH6KEpY9jv2Q69XV1UZLez6GO7DXsX/Ygs9nZ+R3Uj3CJFAacg/CKyC+clsqK9P97Uni5GXMDcg7MpDlNllv0bo6I9l6TjphoC2vVlDZQ8NzQ+RX8b2R9Or7JDY4fh/XNt9XJwnIcEP3WrCigvaglvLzjfMcEuFwDMbQib48BqrRnfEgKRTK9TxpaWrWPYnxzSrXconCO6vE9hzz/Ev7kSTWe/czOq5gP8vdTn+X9QQ4HiZwZvBUiXaMsvtY5XdK2jP1ztEX5CtQ9DaHuz772dDU1KpyRmNjk6GltS0UCpWhva2xxAEWAspKxywqCZQm/aIazlJnFiqBxUp8eUhiAZJbWZ6Mp5E8yDW5sTksX7VWdUhrsDAq/rU/DAwOBBJ+zMxMhQMH9ot0LFkSS+RAfLlWeb4i1NQ2h8GhGE8KwHASJsA0BAxiBBkGdNoiwLGQDax7WBT5a0sBxwEsHS+JhQbgCdAB+AHCADEQX34DeJrYQlCpGQtAs9snYALQaSupLbOQAX6Te3FSgonznNEUsAyANZl0zBx9OffczWFyYip87nOfExC0NTYmExpPQTLzDjnTfvqMBei+H34/vPDCcxoP7g9Y3bgxum2ThReSiyWUTMG9PX0CzrhAIkuXkKKNEBC5lTY2KhaT/iJzu3AD+lx6CsCL3Hr7esKnP/1J3ZdxxGLn8k0//elPZdVBTi5LZKv46tVrwsc+dqGs+vQB4Mw4cQ3HfnJfwDHXw3ICeQJUQ2BHx8ZFSHCnJ0EWx6DgWLlihchuPlHMkBwIwvCb3/xGbRsaGBTAxw0ziHfGR5OtfVZeCKgmLsG20iEb5tD5F1yg2D28GGrro4UUkobVVy7Vb76p+UNb6uvqNX+QFbGLeVxfJ6n3GZNbOWGW6/hyPnPkpptuDh2dnSK+tA1S9cCPfhSGBvtVD1TWrDTGF6skdYCjVVHAP5cT8YVAcy8IR5liEAuyUBV7g3AMc4A1Y3di7uF4buSp+NRQFurrY/mxqOzB/Xla/YP4j0+MhW3b3tB8ZY4yz7AY8tu2bW+mtae5D2sNiy5tYcxdksoJi5jfvFjvyJN9gON5D8FlrtAm7uW4bvrAtZin3EPzbmw8LF3SKWUMv9ti6nq4HJMltSYnjp9FocDYc4zDBZhr9jJhb2ltaw0vv/Sy5MD5TpRl4mKlmV11kSsk3pmc+R2yS5vYJ5izXn+sZyf8o99YzNl/ZMVP3HrtcstcQW4XXXRxuOjiS8Mrr7wq+eFxwBrKlVMOLZZs4vq7d++SUg/3dNqGW7rjl4nJ5j3t4j7sFTEsJZZSs5KEZFgoxVDwYW1HAULGduoaVyV7ihRCSfiGlWCaT8kacCywngFSNkQyzL0cF+31mK3hmyWGJn9SIiXxvVJsOHN74gaetWAiLxNXPS+SpHaj47FcF+3mn4mkrb/ZhGXe/4m615xJ9hS8Hs477/jE1zG+bk+WAJv4Gmdk12v2+GIc4nCG4vNOZDHOEl8rforvkV0fPsZEGYtvLl8eamubwm133RlaWzuU3GpyciY0t7SWiO9CwWLpuEUngRLxXXRDWurQQiSwWImviW4kvljIYtygSmnU1YejPbjJFgTCcLNbt566ppWyfFPjs7e3O9TUVIWW1hYRYUiNgG99Yygvxyo8Evr7B2RZAhw6cRSgkHsQ02qXZB72jiUDnGEdA4ACZABzgDWAGUCccwF8gDTH5QEMOe+yyy6TZRjChduik0oBpAGftlbIDXhgQMDXpAlwZoAEEHLWZYAs51sTD6lxbBnE10Bl5cpVYfWqNWqDSRfgmmMhyrgGcjxysvsqbaCtP3vwJ+Gll15Qf22txC0bN801a9YK8MaEW1Xh2We2iuwjA9pi8M53tJs+Qu64j8tNZcGerT5Y1ejbGWeerqyzjmmF4FgmvHfpJe7FXOHaXBeyYHna1Zzvec/YyMV7xw6dQ1tpD+APpQZxxO/s2q3MxSQTUgxdUkLpjNNPV19Xr1wlYjU4MCBiDfnESjjQ1y8gnS/kw0xCIKMSJ1p+7CqatX7YGoxsaT8WvvMvvEBkpKa+LoyOjOr6JFEC7ENMuFZLc7MIOHHnyLeutjbMknk2Ib725Ygxn1hsY9wsJB7SunLVavUBOdHn73/ve+HwoQNhZiqpNZpYZgSSywtpArWYKKss3HXX3XIlpk+MG7U2+W16JgmtyNQvZs5ZOUE/mQvIhD4y90neVFVZrT6wHklwxe8oEPr6eqXgwDrP2sYNn0zOzC0UGi+88LyIKpZp13BGoYKbLYSV46wQQTmBuzDyYw6zHpzMDTdp+sO8Z33HdkzLy4M2cj3mEJZk9g2vj9npmbBp4/o0OzuhEMwFuz0Xg3qvVRGsJDbX7rJcn3+O6+W+zE3GyMo25qKT6yFHe6ggX4c62HWe/ZH17Fq3zFXH19IHZGGSCXmVAmU6upy7rJDJH+22UuzTn74yjIyOByy/xAdzLrJfsXJ5WLo0knbuxf4xOTkueTBHurr2a+xhgHLPLRTUPvrJsYSLuPwV16P9EF/WLMcyfqx54t69H0pZQJIrJQuLFkQIL++scFKuN8JA+G5mOiXEtpinxC1RSM2V8Uosu4kyx2vJY6j7JfWyuQZzid+yHg9WdOj7xJ25vIAXw5DGlXFAJrawm5TyGy+O43d6lAW6WHzxRMHiqz4nWZ29t2DxNaH236zF18dlCXHx8VkMYhn5b5a8LoT4mtD6mtl1cSLiS5gFya1qahrCTbfdFjo7l4n4Ts+UhebmlhLxXQhQLB2zKCVQIr6LclhLnTqZBP6QxDf7MJvvIXWih50foCd6WCaZtjJdnHN1hlRZwx7roUaLr4hDviL85sktSW3SvFw+N27aGJqaGsLhI4cElMvKZkNDY0OorCiEickJWUyWLV0aKiqrw9g42Ua7wtDQcErAAFOAQCyXWOwAmcT3+aVY4sSdEECH5cGlPABkuFDi8gpghbwAWgArkBT+cT3cdS+66CJZSCBYnM81LSve8x3gE+DEdbiGSyfZCpO1EtgSk7UaOHM1gJ2+0C5IwZlnnCVgaZc9FAGAaIAw4wR5AHxyX67LZwDty6+8KIUC8dLEiQJC77zzLrWd5CJYj2pr6zRez2x5Vn+dzRRrDtfnnvSNMXSiIINZZz91rVQIDmAawH/HnbfLSuTYXeQBIOe6rsFrQgJ5t1VX2U6T/rkUk5MF2eIOYRS5TmobQx6RmUpNVVSG1ra2MDk9HYYHo4Vdyo/KSsUpM+eUvba7W0CccUdZ8sLvnhdA7+ntllXJQNgA3NZGg00rJgx2aSPt2XTqKRqTszefqwRdkHTiepkLWJwhMg119RpfyjcxbrRpdHg4hNlIAKYTQG6wjqKI9y0treH6G24IZ5xxpkgccxUrGuWMuo8cDmF6UtZi1/JlLUZrLy7PeSk8sFL+0R/9seazFRdTM9OK8+a8+VwjYzwncwivjFhmB2KjjOvT06GpqVku5I7djAmuysLBgwc0/twH9/HhkeGwd+8eeQvQf+YH91uyZKnGnLnDXGDMTCTtVurs48xvxgLiQCgABPq73/1uSm45HrnQPu6B/DkHuUPUIHbM16NHjobBgf5QhYU/BLnCv/Lqq+qn3XSdrCglJBk3Tiznjhfl+raIs/ewrvzZZdlYm7TNycI4J6uEEwFKCCr3ZW3ZDRi5sz64NvsR89V7AevAtXeZg/zu8XIbkCVy5u9ll10uZcgNN9wo12+Ox7pL+1D6rF27Js0EH2O0Y/x8TBo4ECYnJkNNdY3mOPeD3NE+5hOy5jjWDsoJ9gGuT1sh0Epkd+hQGmNruUFA6Tu1dImxHSercpIJ2wq7GD8ciTEvz9WU8CXu01mShkcR/Y7ljuJ4mfjO94zUeCfx9bZEM2Z839zSonnXN9CXuIavloIQbwOXQvNe7nFkbLTPz0zLu8nPYlt8qeNbTHzj53eHLGX3nfdCfE/2rD8ZTim2+maJuBUrxSQ7VQ6S9C7Mhvq65nDdzTeG5ctXq44vxJccBRUVVSVX55MNQOn3RSmBEvFdlMNa6tTJJPDvTXyLXfZO1D6D32NARKKRj9cpLmw/R3yde0uEQIl1IvGVa1nIhae3Pp/E7g3KCtakGDHc46bC5NSk4siqqysF9EioA84hxndicibUN2ABKsgFD1II8AAQA5Z5AVD4DRANCMF6aK085Bh3WINNHs4AbCxHuDJzvC2MAEdAHP8AdrhRQn4B7FzHyVYAczFTaUxKw+8QO4NrQBEgkOO5tgGsCYQtDQBIx8cR0wp4xFIIWIewrlyxStZEZMI/+gcZ5TrIln985h/jw++05eGHfxV2vrNdxBfXZoD0F7/4JRGD0dFYexMZDQ+NhJdffkXEGGDu+sfIB/Lr2GRlXCZWuyGWIzHpg3AyBljDIRvEol551afD1q3PyiJpN0/+ApBJ0nPWmWdK6bFv3/7w2muvSoarVq4KZ551Vjj99NMEkiHwjIUzVSNX5hGAHfDP/ZGV45EZg7qGRilBAM9YVTlfVsCqqnD2WWfL2up47vXr1mmscHH91f/3S117cgoLVHTrtQXI48v1s2uD9yZHyHTd+nWhvaND7dl06qmKn0RexL9i+cSlmbFZv3adLL24fKuEFImBMsQ3a/Elvle1fHO5UF/foKRol1x6aVi7dp3ujcv9/ff/MPR2H52z+CZg3zH3dnXmMwl4/st/+b/kakybFXOu2ElcnSPx9bga2JoMGtgzVx23SbIlQhoMkAH1nE9sb29vjwgg63THzuiG+8Ybr4v4HDjQJbLF/IOYo1R66KGHRJAgTCZ/VjC4zBlzj/Ywl1Fa8T3zjvmIhRHSyXzhH+sOhQgv5jHHModZlyLfBw5IAQLBg1jxnuswd7JjbSBvV1rvnZBfxX0mMaS0jX0C2XI97s84OxSD/rpeN/OC/QWZ2ELt9Yy8nBUe5RDEk3mKYoX2o/hx6ATtRVbOVA/RdBZmKxxdIohjLr/8irBx06nhrLPO1vjHxF59Mazj6BElH4PINTc3aT/AG4c2owTcuXOHtn6NwWjMXeCax8x1+sN8VoK3TZvSmHz2E+TBXvjOzp2R5Gre4F0xlwyKuafvKQOV1F9nzVCmiWvQFhNfrMAiwOx/Cak8xqKZKHFMkGPiqkIaQmACnBLnECQPZ4KurauL6x+FH9b8ujrJvKevRwoEW+ORFfuUQz04xgolxk31jouIL2EAxLe3tbSqD4QoZF8mvsXk3Guz2HLrc7OW3HSOJoqCk+GR4/1ugD4f2V4I8UWJ19TUFq667lqVMxqbnFRWZ3I4UMe3FOP7fkemdN6HWQIl4vthHr1S29+3BP7QxNcPpezDMOsu9Ycivs6AmSW+BhdTs2Vh6wsvhYkJMjFHaxwuymT/rauvk+szsb6AZrmlro5lPACmIwCtQnVobGwW+cTi5ZhcjgEwQxYNPAB9WFABewAQSKGJmd3ZAFlYGCnrYUuvS4lwD8CeSxRRQgVQyX2wWCJfyBcWHYgAwId7AnoBqUPDQ2HbG9v0nWthOqMwQJS2u0QMIA+rF+6EgHeAFH2CRE5PzSibM67WjmmDXBskA6ptTQH00w6IAe165tmnw+7dsUwP9wRQf+UrX5Hl0HHYfP/0U1vCW2+9LYIP0LYLJe2jHc6aapdXgDr/GGP6DjCmrZAMwD7X5PXmW9ukGDjnnHMlR+JdL7zwAhHfyy+7LBDPq1jCgwfCsqXLRE5q62oFuKM76uFUtvxGOwCStrxDtvnMsbwYT9yAv/qf/3Noa2sX4QTQQxTI+EoiIxJYyQ1z/XrJg3OIDf75Qz8PQ4ODctEljs9k15aWLBG24sJxgHbH3bBxY1ixcoXmG67OAG3m4JLOzvD8734n8E7fTj/ttDA8NBy+853vaJwA1wViY0dHYkK7TC1e1/GlPcgVi92nr7xSruq0nbhsyhlh8Z2ejNmIUUsp9g+Lb3k+xjwrKVAQ8f3TP/2vcvFnrjDvicOTgiohvnbxNMA28fWegsxpC+fK82EmiMQA6Hnxe0wYNZHGru/Zszvs79qndWj3XRQcWH6YMyRlwtWY+QShRU6sMz6z1vlM0jfaDVlmjeE+C3Fj/BkLfmMtex2w7iBjyjhdUSECyrHM1+qq6jA5MR727d2bEnSR3qR8E321tdmKAJMukZVcTonCeDnLL3sNtckhfShkUHbwHbJC/vQb2bB+Wct4SERCF2thcxxzh36gwGOeYdF2LXLaBOli/sdkZdE9l/nMPbkW92TNeW7aTZ92sp4hvhs2nqJEZ1YQ8tuhwwfDq6++ovsiA/ZlrL9Y7rnXyy+/lCoRyORN+1FQoIDgeNrh0m0kFGMckL/3SPpP33Bttnu4rLkJ8YXcIkfGyUoOuW0ntbKd7A0SyXsrnJTLAatqEtfuZ40IbEJ+vZZZjz7OHhy28NJ+xynTRsIlnPAKr5D1Gzaon0e6j6RhKMxl+uys/IwHa8pJ2Rg3xQfPTEvp5ecOrs4o5yC+WmPU384kjoL4plbTpF+O5c1+X+xmPB/xpV/F32e9uYqvUYwLssTXv/mcBRHfmZnQ1NwWPnnVVWHDhlNEfKnjW11Tq6z1wYDKAAAgAElEQVTOJeL7viFk6cQPsQRKxPdDPHilpr9/CSxW4huzO8dsktTexerr+LWpUBbe2bMv7O86kNT5jFp2NPkQm7PPPiuU53OyBgEmWltbBHghIwcOHAxTwjzlacwqx2BBBGxwPmATkO4kV3wH8ATw0gaAs4GwrSGQPTI/RwJekRJnssfi1gyYBIiSDAggh7UIssL1uJ9LeBiEAnwBp4BPJ9PiXgb7tmByXwA8gAaiizWH3wCZlDSi3QBasq+uWb023HbbbakrJOAdUgBI5Z8ty5BmgfIEtL/66sth7z5IdND9sThBfCkzMj4+oftxb8rJkJkX0g6ANomnTxBa5OLsrbTPoBpg6PIjEEyuRX9ou0Ef/UK+AEBqziI32kLfsQxzHOCRmE5eTswzOoYLZ6/mkRP8IHcUEowv90I+tIFxYJy475133R1uuvlmlb8aGxlNLfzUPUVOe3btlnuzEkwlMXrI++mnngrdR7vDLM55WD2V8Cla86LyJWZ5tmLF7w0iGfPTTj89rF23VnKtrqsNPd09GjPuxTj1UkO6rl5kcPWqVeHee+8VUcGts7qyMkxOjMUNJcnqHMdSMFhtAJhfdPHF4YorPhmWLVuu/mNR/+537w1HDh0IaVKcxBU0ujpTuzUSUj7Tzv/+f/95Wo8Z2ZYXohs0xNfWy6yFhzFBvo6r5Fq2/MsyOjMbKgvRZZiEVhx/6BBu/9MirRCExx9/TBncGWvmL4TO1uG3394uEgtJglDh9cD6MPHlPXOG9WTLLddlPePFwfjbu+PWW2+VfJEVc5Lr2ssjxrNXpuS3BsI5MiwLJ+uYee2M716LVgJkLYTe9XGdzcaG8t5tp00oepB3DC2okcx4DzGHsLMXQeAYA+TCuuM8W9PpM31BxpB1Z653zD7HS9mzcqXcvlkbKELsXux9QAnMErJIIrvlK1ZFC//0tJQMjA9Ki9172Ate114IOW9vb1PZJPZPLPW0QTHeE1PqD+fapZz5YSUYykT2Gj7TR8bRShbWwBjJ0pLkUcw3iKvckRMLOnOdPnqvwdIuK2pZ0PygLyixUD7IS2diIk0+ZUWVPIyc8Zj1K8VMdNW3LKj5K2KYxBTTJ8cd49rM7xOTk9ovPvXpT0cF35FDeg7QX+5tL6G4bHMaW5Sa9BnFhvI46PonIr5YfOfi61nHxcon9ytLfLNkOEucs2TWHhOpLJLJ6+9PRnx5eMxHtrOeL1kU5GPV/vJCmJiaDI0NreGST16hMlrjUyQNK6TljErE9/1jyNKZH14JlIjvh3fsSi3/ABI4GfGN8X7x4V1GhoiknNGctlWPupgFNvPPD+CsO9TxNL7Ha/7xHmpzD9fjuzpjoeLeAIiZaZICxbgqAUcS9VTVhJdeflnHKFmKyM64rL7EhQHiBofITBqzM7e3kyCmQuBsZibGLAI6eAGgsToAFGPW2rw+A7i4PucDTABuAEQy+JJYySWNAIQQPbTvADjAWXQprRcAJWMuIAcwg8UXEggh5i+WDn4zYMbVDyBJ+wFKkLOtW7cmmYIrdW2TOq4P6YPsARAhjwBiPkMESdYDoeGYycmpsKRzabjxxhtjiafqal0HsA5p4j6AK8AWIJsXx9BHShn19UH6c0pgRZs///n/pHsSJw2Qw20YV1UybbvuMW0BPJvcIFfeY/EwIIPYcw+szRzr+Fsn7eF3lBa2IiMr4lFpL7WTTWAYK7uu2jUQgIv7O/dkjD0fkQ3kB8sy3zmum88AZSxNn/9PXwj1xJ/2D4hoMgcgvbT9KCWaBgbVVilUKipEFnCxffWVV2SFJbstSXS8jrLWjUjsoiujSbFjAJk/3H/Dpo0an46lS8LU5JQIOpZn2mJ39jWr14QLzj9frs7In9+wmALBsbDlklqi3Iv1BPHlPePzyU99SuWnSA7DvEceP/jB90PXvj3HEN9o2ZojvrHdBVmyvvnNb2kuWKkg0gGBTe4TrcMxztBx3M6EzHVUFoq46aqqQBy/YklJjjUd66pyPmXJsPjaev/kU79VDWoUAKxflCwub+QM3siKcbr00ks135GxrY+Ok0fOkF3WHWuaa/36178W4WS9QADl1lqIIRFPPPGE1izHQSLXrF0jkzj3GqFu81SMteV6Jlqe68zLrNIjBfVRi6CYVCsV+Ir156zOTljFuuTFGmffYH+wVwf7EufYWsr18TLhnnzPOnYbvF8if/YXx+Kz36EEQMGEIgCyzTpyeAnXUu3dRFlxyimnhjPPOkdeH4wN64M9Ee+KgcF+EVWuv2EDbvp5rXEUTj093SlBHxoYEjlG3ow9x9AH7kv76DN/uTZ9pg3seXIz379fvzkOFouuLbO2Ttrqbtm6L5BzW+FFhGdnNWYm0X7m0VefE4eKMnsoYOO8NvG1MsshDU6iR58cVsF7+sq6k4W3t1tr1tdkXnFNJzRkX2MsGB9i+FG2UXpYluXkOW2Lb3trW2rxzT6jT2TxdX/mnsVzGej9PM+SWcukmPgWk9nic1JZJvtAVrYnIstZ4kslhvFJPBPqw2WfuiKcccY5YZxEixXV8jiorq4tWXw/AIYsnfrhlUCJ+H54x67U8g8ggZMRX4qSYDEx8QXE8qCPD7BogYq1fOfqivrBaqKZfUCdVLNb1JfjkWUnsIkOlX7NxfjyiOf+kfiSzbkqBdGVNbVhYjaEnt4+1f9U3GsCXo8cPiSwB7Aty5WFmtrq0NrappjfqsoqJSyqrMTVuVEACkCFBQTQBYDjnlhmAYFcFxAGsQWA8I/vIF4AUJfFARACVLDSAqT4x7UBbhA3E1euedVVVwk8Y50C1ENyAK52A7VLNWQA4APYJlkPgJ0xM5ByJl0yKgMcIREQOgghxNd1gf/5n/9ZoBKX1uamlnDDDTeIaLikCEQSwI4ceJH4hvu4FBLt2vIMrs47pDRBthB4sgLTP/AM11KNylksikHg1BmvAXnID5LIWCJDgzxkadKvWq719bq2LdEAcJJmYflhngAcsSTFcZgMl156iRQaMTv2oNpv9+pIKInbIzNwZUo0mY/cF9CJXBlvrIZYVbCuALKp/Xrqaacp8/fuvXtDeVlOZIdxPnr4iPpKrC9zrK01xtfRZrJ9P/rIo2Ggvz9MkSAqa33BcpEobmxFUqI2rLIhWqBsSaSMEbV8+b2tsyN0dnRqfA5ime/qSmuTkmRrzerV4Re/+IVIBxmmIb6O9SsQayjSGetfY7XlPhCSW2+9LZxx5pmKkUNmKEgeevDBcKBr7xzxTWqVOrkV5Jk2sRaZb//tz/4sbNp0iua4FDIkjOL+Iq/TIjjcj/dO9GS3fOYHc8LWMdxHqTCOGzDjxotxm5qaDKOjI7ovMdMoskiUhAWW63L9t99+S2WruBb3QdnEGENiUWrQP/rMmmScII0QS5QVKLG4DvOe8eM3Sn6xVr0Pcr0HHnhAa0tW+OpqEX6ueejgodDTfVQu8LQVK+QI8ZgJMUoTL6WloSJUOcbymyS7YowA/KwD1gNzDkLKi7XG2mcvQVFFn5CfLYbcj3nluFw+cz0UcsiE9ezkcla6sGe55BJ7nl2WCeWgz7ZaIx8Td85Fduw7Gzedpj2Bc2kfaxmL7sFDBzUmfGYvgvgSfsE8YU5APEkKJgVORaX6ybgwh7AQowSjH44p9veMF/LkxVrADZm4Wdx/+5P9Uc+xpLauyxkxJ3mZ7OrZIxf+sujVglU4sQA7Jlxrk2zsSe4D7y2QXpOyrOLKv9M/ZEX7vZ6dl4HPZ519tuQwNTMlxZtLsyErxpoxVuWCxErPXvPwww+L+Aae0xm3a4gvseAQX5HuJBt7+jRNnusLgRdZAjvf8cXPcY7JYgHHsntvy3o46HpO2nGcxhQryecIMiUIC0oyWFZWCFdee004++zNYZgKAVV4QUB+SzG+Cxnj0jGLTwIl4rv4xrTUowVI4GTEd3pqQkBSD5ZZHvRUypzTGsd4uvktvlntrJsynxb4RM18/8QXcBgBNMQ3615W09AYZsrzyii8bPmycKDrQAoWd+1+J+zevUcglHMVJ1lTI0CLdQtLWGfnkjSbLYQXEgQIAfgBPniIA3wBL4AzgB5AFJAJgMQaYnAtd7nETfDyyy8XAOS+gDcsa1wfyxJEFNB/++23C6TwPffh2oAa5OQEShBRQBXEl+vgumn3QICSSyXRN46BcDu2mLEAaAES6Q/n0r+GhsawbOlykTzuSxshktyfF+2hH4BMwBYE0+B3166d4Z1d2zUGBqF33HGnyIIt8zHeLhe6j/YItClT78xM6pbJewg+Vh/6idw4hrYwNsjKrtH0n2OQGWMF8UVm9BHyQRkqPmNNqq6uUVIdgLMJPe3A8k9SJGLAyTLLfZxMi+tjkaI9tGvz5s1SZCADQDju6P0Dg2HX7t2hvFAISztjjLe8BaanQ0d7e5gYn9CYQHwZK+5PcqvHHn1MNUapN+vaI14DtgwVrxdbRukTZANCtXb9uqg8WbVKcxLi29fbq3ticWasNm3cFDZt3KjYY8aZ9hfwiAgzsRRQdbUy0EZrH3G5sTwKcr7u+htkEUWxwIs5/cADP5Krc5iZq+NrQFqWcw3f6OoJ4fjGN74RsPzRd2Q7OU25qwq5Opss8dfrCCLGnKRtzu7seHXmA27OWH5JosYxrFtICgoiW1EJZ9i3P9bdRXGBxwJkmM+ERDCezuLt+H3ubw8H5qzj4pEhCg/WJ+POWoOoQSaytbiZG/fdd1+a6Zg+OVs0c2J8dCxMjI9pn2UMsT5OEpOZZDc3yT0euYCYOdaWuWDig/cHMuAeEEJ7kLBf0F9eTt5kYsp39jZhfbNXOAkbe4KtwvSd63EvxoX7IgOu4yzNvhZjQds5jves1QsuuDCcd/6Fkjl74s0335zU7N4pV3RcpZEtij3W544d2zXmtInQk+mpaXlGsNfQDvrP3gbx4zy+51juiawpM4XC0fsKya2Ipccrg99R+gwmHjxSWGSIrWv5Mjf4DQ8C1rEyaiekOCpYY9wv7+U5kYQomDDH+r/R5d+WWlt5TXyRjRWmsdRerBVPW1mLy5Yv13jit4wscfOmTcxZlAmMt7PVM0YoPlmbOidRVmctvmQlp5Y4SqPi5FYOWVgAjDjpIcVYoFgBzu9uV0q8E8UCnxcC0LP3yBJfFGlkda6oqAnXXH992HTK6WFInhrUcaY2e4n4nnQASwcsSgksZF0tyo6XOvXRlsDJiO/E+GhKfHMBV+FYy9APKdxXj7W6HqvJRbrFDzl/no8YZx962XOLzzmZxRdAZS0yimva7bIaTW3tYc3GjQISEKNYImNQAArQAIC1mxltxM0XAFVfXyfyu3JldOcFEANy7GoLMJOlqrIibFi/IWbnnJ0VCAbAcG1AMEAZq4stIs5qDGHC/RAwhAaf83GFxHLp5CVf+tKXRIABdhwH8ALI0k6+c3ZProl7L23EIg14grABrHDv5HhIJNcCrNuSh/WF6yITrGL0SRl/iZ2cLROh51zaDqEippH3ACu7FrpcE2QLcn3wUFc4cuSQSAXt4h733HOPZImrs7NEM06vvfa6xs1JdQC+rpvrTLG2TDlDK23iGowbZJT28BeyQgZi4lCdwIy2c23GBQLHuCIXwCYE2hY2rkFCrqHhQWXzdhwjY0j/kKfJi2OE+R5ZIt9tb74VjnZ3h9POOCNQp1XuuNSrpSQMZLuvTyAccM56QlYktnrqySdj6ZHZmTA9m2QhT2IEo5tkBM0ieokngddJtKZWyoJPVurDRw6H5atW6n60G0syc+XQwYOx7+V5tZexxrUVV2faR5Ib+l9POZ8k0/fwCGVcYqiAk1vdfMstki/jAYmknBFZnXNkh00SY+E+qvNknY5hAFi9cM/9+te/IeDOHFE86fRUWseX40x+IcYcwxrymnI5IdcqhZkzRyvykKtJzftIHIcVH4q8GON3du2UBRFZ0WbkzJwcHBxKk7+xRiGGeA9AGO2pAbGC1Nq7IbpJH5aLOi/kguxRJkHAaC99YA09+uijUrow11wfm+MhcIz/yPCg2kdbvK8ga4dLeMyd2Crr5wLxdaImu4AjFyuC+I75hzwcnsH4msg5dMCJ4viNdph0oRhjbTjpF9dwgiyHZTA+7F20kz2I/cDkznkMstmiL730MmV1Zk4wJ7kHrv0QULwstmzZou9jqbAu7YEOW9D+W1OrfXdocEjWcxNr+shcpo3MbdrN3IKUI3+8WtgPKRuFpbYqSY7HHLMywM8luzyrhm9SQ5cxsgcUY4GnEDG4yMzKCs9NiK5LelkBpCRvyRq2xVfELlEMoKxwxm9+Z2/jerRdibSSUlOVScUBfqdt7IW45ZsE24WbPRxZKvFXNFWngAeLL0q75qYmPcJdxzd9Br8Hi+98z/ksssq64h/P+ns8RTntXghWKMYOPmcGhX15eaivbwo33HJzWLF8dRgcHQ35QpUUnyXi+9HGwB/l3peI70d59D/Cff8gxJenZQRk7xbgfBrc4qOKCXHx775G9qHqh9nJiC/ZgucsZHKCTLN1dixbHk496yy5twGCjx6NWVYBbi7HA5BzltCG+kgAKHuENa2hMbriGqhCmAEakC2AFYAWwAxQAbTYVdZJqXALBZCYvHAcllPKGeFaaFINYATEAdIAVYBs3GghrwAdJUBJ/nEtW0QBSQBTtPn8hdgA1vkeoIrVyvG3TvBEvwGJlMcAJGPBpi4pbQeMQXDe2blLrp8AZtrC+AEq7WJJH9wOSKgzo27d+kx4Y9trGl6+gyDfffc9Is5Hj8Z6n9wTV+q9e/ep/y4hxL1NIHwfyAN9taXUVh0nE0P+gG/uQ/kkrJIAPNoK6eB8CAptYdzt3knfAcwC1EMQocOhvLxMFl/HlsolOwTNA4gQ17D7LVbTGA89Gbp7ekJdfUNoam4RyVX/mps1hyhvhPWVPlA7l37QLpJbPfnb34bxsfEIromthwDLGu74wOjebEuR3SBpkxULjNFFl1ysPqxeuzZmUk6S7KBweSXJSsyyxUKK+yvKAJL7TIyNBXRZ3LOppUWxuMQGE6s8NR1jIpnvmzefFz7z2c8qGzLzAKvxd++9NwwO9CpGWGu3yNUZ0B+tlzkRhm9847+J+CJTE1/WLTG+dlO1dwNzBPnZQkmflMnZ2Yxng+QK2WBvYO0jGxLU4dpMm+nT008/FZYs7VR/kRfzC4vikSNH0/WLjLgf64z1wV7AHEORBBlmjfsz9ye+mWzQtBkSRmIr7mfXXNoNycZiCumC0Dkmm+zeeBeMDsWETbSbzML+3UmLTJxEAtTHOTJgd1ra6sRVVvJxHt9zPPOBPvOZOc89Ykmx0TR0wWTb5NehCSifyDVgZR2yRy60lzHheux5vJjXvn5WUcOYcX3ILKEOHZ1kSCdh4AEpBFGIaT/uPqJ9j/2SckYxgV6X5FlbWyOvk5UrVoYjh49orbLOaQvrX5bXRFGEUo49nX2G/YR1j4KTvck1e+2+jkWV8lHIy+Emc8rdqLCxEgOvH6y7/M48VnZ1EpIl39lFWmsgEwKEbDgWV3+TXY5xe7kHexB94p/LFdF+JzPkOcA+XVUTFWkOi2FciCvn+p5H3IN9kLnJPkdrsvVwkfXmzeeGlqbmxKPr2HJGv0+Lr0My5lNmZ7+zd4Nln533C4VpcxjBtZbJV1AeWpo7wq133Rmam9tk8S0R34VKtHTcYpVAifgu1pEt9euEEjgZ8Z2ajCCcBxAW36yrc3x4v7vIffaGfnBlv/ODyRad+RpoYFesHX4vxNcPW8B9LhdJKIBtyYoVsvju2bs3iYlrkBUK6yKggfOwAJEAZWBwMLQ0tygW1C6lhYoIOFIrXkWFACTkEYBhFzv6Zbc1ldBISCqkkoQjAFETGogUWYcB4lzLbeUYu14CAAHeEC4DYkAr59JmLI4QXEgU4BayB2jC9RDyC5jCVdRuj7QX8ES/AYD8BnDnnrgqExvGfbBsrV+3QVmXcRnkBZC0yyTnAdL4C9hENrSDdiGL++77fvjNE48JOHIc97jttttFwOn/8DDlc2ZDa0ubiDDkHJLguD3NvVxO1wK4xiQ3Pbqek+swFnZHdTIqjicGFaBJWSGSGvF5cHBAln4lpJmaSskNxzs+mGNQ7DS3NIajRyMQp62MDwTfiZUgvh5jSA2kE7CJFa5zydJA/cipick0iQ5WJhGP0TH1BeLr0k/EiD7y8MOht6c3jE+MhxkllothBJ4nJg98pv8mSI6Ng3xdcukl4drrrtN9yOo8gnxnZtROyhmhdCF+tb62TnMWa6QUCeXloR+X9UIkMzV1danFl3rLM1iFEuJLVt57PvMZucDzItb1Rz+6P4yNDIUyYmyT2GN2hxjbG8sZxXWdk8UX4guJYQxRbkA8iMXDW8Oklms7YzlzhzmM3Fy31USYOGri9cisG+Noq0QCSFxFVm6Ox+2TMR0bHxUBRTHEnCWelDXD+aw1LGSsAUiIXdSRMwTLceS0BTLIPSC1uOYyl/juq1/9qmRN3DTHoQxh/rjkFfeA1LGeOY547xwutIRXJPGitsZyX47JerzY8m9Sidw4hnvRT/rkvdUlz5g33J9zkC0yMgl2HDXzxfM5u644jrWM3G1J5zjGUi7xiXXZ3i++tsm3yQx/kRcE7Utf+qOA+zuKKeYjc5DxkIt/iK67SsiUI6ShV22nD5A1xqCjvUPWcrs0Q2ohvnaHz5JG5jhtglxzDRF21XiOmaLV16ROL3K2pxBzz67jtN0EHy8B+maSzPEaL/4lscAuT5QldcgLuWXzTXCOxiq5F/s113JOBvaT9RvWh9defS16JExPaz7hDcIxKAP4SxucKA6ZOMGgS1DpetNT6rdJN7I877zNobW5Rd/NTsf4Z7/eK/E9kVW2GBNk5eL3nO+5wndeA7a4Hw/IZBXo2TYca/HNhba2peGez382VFXVhVHVna4suTqX8PFHWgIl4vuRHv6PbudPRnxnptGgH0t8nSAjAnI9tuYV4HwW3eyDyQ+240nfrmbF4CE+uO1CPX9yK+fCUCKWcuKq5uLgIL6dK1eGN998K7S0NIcVK1amSXpwa4bkUl+Tfrl8CnGJMbZwNJY/Kc+l2ZcNkJz5F+uVQR+/AdaVkIRaj1NTcnOG5HBtu6dyDgQTawjg1WSA95BIwJtBLO5tSp6Sy+k7LFO8IIscx70AaVjTILUAcMcBA3oByVwX2QDUua9dE7Em0F5AJGV/ILhc/7TTTpeXnOo+tlFeZFhxocS6mphxHGSb60Mk7Cr664d/GR5++FeyuEDM+P5jH/u43A9XrlwlQkt7KwqVoa8v1lelPciA6wC4AbSci/xsZXK8IODUZYQ4D3AJgGSu1dbWi2h5bOzOjLwcK2wXTM4DhHKtqBRgcs+EAwe7UlID6bU3gGOaOV+xmuPjstgjOzwE8hWxP4BNewQorrCuXjGAsqo2NYn40H+yAv/i336hGFzcPnH59BqyW7vH3WvGiYYMxFXKZvNmlVKS2+TUhMojKZM0ZVAOHkyzkDsZFMmIUMbQNiy+1VWVipPNy5pVoaRQ0V05tpnxOfvsc8Jtt98uV0G+ww32scceDdOTE3KVtrVL7VdJEax90VWbv7iY/tmf/XfNPcZZc56kTlhwE8uyx5lrmAi7hAvH0w5bIJEna5YM1oyPvVD27dsb3nrrTY0Pc/n8889TvWZK5FDjNSqWukJXV7QA0xbmPfeBYDA+WAgdAw5BR2ngNS5lwvPPqx0cA1kmAR1zAHLNuBJjjrIGQuIkdF4j2g+ncT+NmfOZ7yS6mp6ZifMz2eys2DAxU73iApnqY9Iu6paTb4F2YY0nwRljjjV/bIy6yjEHQEz6B2HFIyaSIO9BkCW7jrutrE3aZGWcyZ4VDsxLFHH8Y9+BXDLPoktwjNG3h4KJH3L/6lf/JExM0oZ8Gs+L0gwlU0trs+Yjexb7c0w+N6T5THwvtZhRDuXKcmnWZn5nj16ypFOkL3pikHOhXf0ntju6pEfySa3qkZFRZYmmrewhjKFiXeVOPKXrEd5CUkOs8DEOfDrWAE7i2K0MtaU5JVuJ1dlkzsoK2qxaBIkyCwt+VA5FpYBd61lTtAcyi9Wa+dTd3RMVPpRPq4whLhBb2s9+xz/PK3kOjI1JdlxbMe5Tk8ckt2K+sB5MfF3H9/0S34WgqCwmKCasWS8GP/N/HxZflhcKyI72peHzf/RFEd4JrZdIfElWWSpntJDRKx2z2CRQIr6LbURL/VmQBE5GfClndLyszhGEzdXL9Q2zVtpii28x8T1RIz8I8XXJCBGlXEyoAzEB9HQuXxGWrFwpiy9kDXAfXR77ZWng3FUrV8m1UomNZDHOySIFKKUPY+NjAlgRKM6qZBLJUaLrbz6MjoylSZFGldF5VFa8WFNyu9xabbWkTQBsgDYWVcCzCR9kz66IEFKADr/TNiwfkE/Op5/8RjshmJBgQBMJTwzAIQ/IABAFsAKsYXUFiDrOj+sCIvntH//xHwVkseop0Up9o4gd1+QzyWKw1tA+J5mhbQbwvMeK89JLL4SHHvqZgJpiS/OFUFuHhbg5nHPOuRoDlZvp7w9HjkaQHbNtVobtb78djiTxzg2NDbK+kxiJLNtLlixVYhZbs5CtkpElv2MRIiET5ExW5ZmZUFlVKRDImMrNUDGelSKiwyMjinGVC/Ugrr1T4dChA7I4rVu3PiYFm5oK7+zaJfdZyCBjQJKsnp7epN1Vuk+1YhD7FMNMDB0y2bd/n85nXHArhiBgSeOejAcW9p/+9CfKOBuZG3md58qgOCZQpBJCiTV5Orr0RwVPuVwvN2xgTD8lBUN9Y30YHBoMO7bvkMtyZ0eH5ggkE5II6aas15YtT4sgq1YpiXMmp1RXl3sGWVOr1CbHlkPmrr/hxtTVkpJIzIUC+0GiKIPORcsjl4hryImQkM+f//k3RXwZM0gsbeJe7jPzOpLYMt3fHhOMs5UVJuLKRo0z58ixUg8AACAASURBVMyMSuJANCGirGkyArPW+AxBQ7S33nZLWL9+gxJbKaEVsc+HDmu+PfJozKzduaRTewOyJs4bskgfVqxYrrjxbdveUF3v9rY2WZi3vflmjCtNXG9bWlvDSy++GNauW6c1aZKiBG8dHZpvstiTOK2+TkTFJY/4XhnhK2JdYsZZcblJUiX6j3zYqyDJdk1mLbE+IUHcE/dkxszEmWvZwktfortz4q6b1JZF1pavY+Ad08vaZM4zJsxfK89ksU/2FmeK5l62DFthw3wiKdof//GXQ2VVjTxqXnv1Ve3FijEuC6GpuUlzCXnFLPUx/ADZrlmzWt9TV3x4aETvmTAKydiwPgkVqVHsL14FbW2tGjfKhL3I/CwUAvsxVlvGjXmhDM9YXIm9TRLE2YLO+qTNKEKUUJC4XTwaFJMb1wfXZ+yiEiauTbwWrKTAlR05sO9Ra1pKgdkYNsD97NHi5wDuzHiC0Nb2jg6VQUM+7Fl+BtTU1+g95zKGyMl1l/2MpW2sFZSjahs6liS2m3FD8WHiK9JJbH7m9V4svvZMOd7z3G2aj/haOXDcc5M98ERYYc4TbA7K+zuI7/jkZGhvWxK+9JUvh7JcIcwQOgLxraouEd8FIcXSQYtRAiXiuxhHtdSnk0pgsHtoFk397j27wthYrB86PjYctj67RRltRXqTovdBeTGAl3NuSInnlO4zn4W3+PvsA8qxTSdt5HEOsLX52IdpLGkUyUC0BmPxBXynsaTtHaGxrT0ATCGcAD1ILCAZMMf1sBZwfSyEkBcsvXwn99IpMs1OpLFzHA+wkLWipVXZgCE9AGQyR0M8AWhkA129ZrVKduDqDHABLBpM2lqE+yff0x6uDSC0Wy/AGAKGZYB/WOsYPwAaAAcABNDFvZk2XXTRRSK6tmogAyxYikNLSvFQt5jrQ7IdD8jnf/iHf5DLc0y4M6GszhAVjgfcch3uDcDmn2OZNUvKyH7dKbdGMqj+4hc/V/s4ht8A9bxwH8WqxH1jHN2MSgu1QYZbW6N7XxKXiLUHizzJiziWmr8AYZJkxTI11Nolji6WH+HV2NSs5CXIQgCxoV7j0d7WrlShjCXXyiYVYl5G98No8Qco004IC9c5dPhwmtAGcNrQ2BgT77S2SvbMKYgw8ZtDg8OyOk1MTkhGkE/6YXKwZClu07Hu8f333x9+8W8/D/0D/cr6TAPr6usEaJEP85Q4Vvp55OiRMDY6FsrzlBOLruB2Jd987vnhyiuvTqyzkej39sUapygOGANkzFyH9OOBgKsp8xZrFpmdMe9jeUUGKA4gI6ymaPWaUbmmz33+8yJNtOexxx4PTz352zCLO2U0U84l9sHKmNQvjYqiMll8/+Iv/lJkxm65bC8CweVx/LgP64AX69mu3XxmrtIWfpdb5+xsGB4aFGEl3pjvUB7hHcH48h1jx7xbt35duPqqq7Vm+A5ZMDZ9vT1yW+Yf44O8sh4ZHMt9Uf6gvNjf1SViyjrGMsi6pk2seTwDOMbuuhBXrJj0j7FcsXy5lHHd3UejZ0JNjfYn1ght5F70LRKU2PdokQyy9NrlPco57r3RLTfGnEeX5UmtHyl6ypMwlcQUHmuzxzro9uhBrvQ51i1v17qkTbTb+Q4YP65v+TPvua9jqFEc0n4pTJJa3lIUjo3pGPYdEoR95StfCS2t7eHwkSP6Ddmx3+ExQl+Yj3i60GfmPRZYvE7OOedsZWXfv79L2fhdFg7F1MUXXxRWr16jdnMtx7sStvC9731P1z311NPCzp07wsEDXVKCKHRi714puVhbyNkx1DEfwXKVA9u+Y3uyj+IOPEPQj2TqUkdWynC+QmwSTwfaYKu3XKGVMTrJWk7MbeINYqt4M5m029vSsWHtIWsUkpz73LNbpUTNV0YPijh+kOlxPZ+WL18mV2oUc7QJj5NIfCfDLFbqpAID7aT9F1xwfmhriSXVyjNhS1JYHye51XzuxO+H+HqPThV5yRfvJrFRySfskUHq0aur+Pt4zFwb6XEuTM/OhMbG1nD35z4Xmppawrg8HipCZamc0fuFX6XzFoEESsR3EQxiqQvvXQJYfAEve/bsCiOjwyFfyIXJidGwdeuWMDjQLwCseqaUasgQ37kHXQRP872yDzST0/dCfLPW4vk0xicmvnmBxqhNLg/TUzMxbrGmJjS2ton4rli5UqAQUAEI5j0vx+8C9vgOsGegiXZ/oD/WfIXk8Dv/AM4QAN7brRbwy/34DLACZJGR9ODBAyKsWcsL1+d4iCruydwT4GVAS1s4BrdlgCIWHay1xCMSv4uLtNzZkvIvdm3G+oP1hPZxvQiG+gRkuR7ZVLHecZ5rzXIMbf3Od76jxD0xI2dZaGttl3UYyzSkl7bRDqwmMUNudEkFeAJYaYNc94aHwnPPbU0TUnGcE+0Ahu0y7DHOlvGgTyRYamxqFFDleMA84JpxIyEO95D1NiEJyE41kkOQIgIrIr8hN8gr1kAUGgBSEyyAJ3IBJHKsXWttbaefLt3CdWij6F1SvgQLO23xPSBgFYUqWZJVLmVwMImJHg6dndENO863WZFirNskoXnmGRROsdQMgJZznUCMcbA7Nv2DGHANQL7nJ/Nt/fqN4dJLLhdW3LhxnQigiQt/abvdH7keGXMffPDBNAHOzCQEi3ZNytKoNdPUKCsX9+NcrGtf/spX1D7mFtb/J37zmzA1MZ6UM8opuRWNwNobyVos5YJyA2vcX/7l/yNPC64nz4xCVHzkySCeWItNir3feE1zXyd4g0iiVNq5Y3uYnpxSORuUR5wD8UWeLnFD+1lfzFEpIoaHJR9q6UJeybgO0bNLveWNDBzLyvxH+cT648U5uI0yB/Dm4H6MGQoQW7h5zzg5sZSUGPl8JLpDQ6kHBvPHMb32yjDxpe/IKlp6o8JDhn8Rgrl/ogOZeq229tpd3nOev/Fe02qnk2O5fBtrBIUd8mCNe74Xrw2Pifcz2ob8nHWd69Iex51i8b3oootDx5IlWi/0h/FhPlPSjTF54okntB5RKrD2GEfWFzKH+LHf7Nm9JwwMDEreKBnIio+CivaJfCaKGpQeP/zhD7VH4gXx5pvbwpvbtknhxF5CH5F1SlCTOJlo6a/RvmyPASl+pqe0bl3mCELLOpEid5ayORVJFvMY4uC9yb/DL3GVlotzkqld7U3i9ts72gMEmGeSa5ajcESZ+vorMUlgd19Pau11mTX2NtyiaTPtdSK/uNdOh5mpyTQZZZzfuXDhhRdIYQcZn4/4ZpXK8xHe+Z7LHwQLzHePGFoVn+XF98tiBM/P7F+9z1HHF6VVQ7jjnnvC0qUrwrj6XxEqKskNUVtydX7v0LF0xiKQQIn4LoJBLHXhvUug91DfLKB8z97dYXCQ+EhIzrSIb/dRXGfJYBmtZRBfJ7eai8/9jyG+8YHsGGP3O1p7eTjm8zFeU6AskAgoup4Bvhpa28KlV3xSlkTi8wBKgGFADeAUIAHJMoFyltIYXzgsax7WAcf/cl0AGgCP+0HObDkF8PKCcHCdjs52aaQhvi6hwTncC2AH8IPIKfFRBjwDIgE2EF2ApUkq7rFcGytKttwPpJNrXHHFFXLfhhybbAF6fCzEF3LMCysP96Q/3O8HP/hBePzxxwVicUtetXJ1uOyyyyQrQCrkl7ZiqeZ+gFgTdQNz/r715rbwyCMPq/8APMcHIifkw2fa5gQ6jBGfHduLVQVLLWNCW52gBoDMGPA95/KZf5AS2g9gXrpseRhVluSYMAagTzsBsx4jz2WVOdm9W/OBftEXlzoyuXbdWNpAu201xDJO/LNJHJbkvt7+0NjQKIBJO239A6Q3NNRr3LDEHj58UP3l/pAMLFTKfFyYq/lpAOqsvXYhZc46BpV+ySK58ZTwqU9dpf51dLQp2RbXR04eHz4zNk7OdO+998Y6vvnyMIElOVemTOKMPe7TNbU1KTBnruK58IUvflFyZC7gUvvYozHGNwLshPgm1tryfEVKziG3lVVV4Vvf+gsRX2QpV+1CQWRbdTeTLNQGsSZXfKZNtMHrO8ZsjoZd7+yUMoQ6uIwLMb389bEogFg3VtZA+CE9SuzW2CBrGf1AucT8sbcFfxlr1oZlxrzF84FQA8ei4hLP9Zy0jrkiF9ek/jD3dT1vK6mUnKg/WufoF9/LspsocnhvIstfk9c5AiBkr2Nsobb13+fym1yqlRyqINnaMilL4GyMxUVOJmpOkiWS1d2tdeW4X89LE3GvX+TkMXESrDmXbOorj2tvvOOOO7RPn7N5c5ooznW/WUN2+XbogpUM3pf5/pktz4adO99Rm3jxG9m0WVvOwi3vjEOHtNdClO06T2ZoLO54OLAvMl4umWXZOamVlRBONpUMhtZHWS4mmLM3Ca7S7FV4ATCXHYJghYDmcgzwlasziiGPmcp/JVZ71hpygvzSP9YIpP7w4SPh2//0bY0f5YzoD/uT9y/mOs8QzznkgDcH+7+IOnMkPiLVbsKUeG60trTKhd7EN1VSJxbfYqX1fAQzS5DfD/HNzvHs+SK2Uejvm/jmyivCyNhoqKysFfFdsWJ1mJKsK0vE971DxtIZi0gCJeK7iAaz1JWFSwDiywMSV+f+/p5QWQk4osTJlnCga3/Il8dEH9JWz+PqHK29//4WX8Ca75t1axIxF6CIbmtRyw6oiNY5yEBNQ2NYs2GjkvcAWg2cAP4ADc4DwNpCAWAD9EYr22HFP3I9x1ABjgC5gGFKngC+OB4i4wRN3BtrxKZNG8Ku3btEYFU7tTe6oALY0epj8eUz5zpLskkdgAYLrMEQ55BUCIKIi6BjlDmefvEPYAMwAwDRH34DkEEKuDftxeILQKV9XJt20WcS40AW6DfEd/myFToGwI8ckRFtglDZ4o0ssWIBXnEJhTDueuedcP/994mgOYkMx3EeFhhbtk2oIR52iwaME1uN+x/txuIDOOb+gFHkRNuxdAAwcX3ks2qDnntuOPfczYrzRQauoQqod+xe1qKIJZg2AjrpJ/eDNNJ/2skYArDpA2OO3PnMGNOOj3/84+qL5hDKhaPR3RlrC8cfOhSTezE/cHeWt8DkROjr6xFAh3TTRsrrMJZYfA2qkYPdxKNiJy9FiJOU0QbGFDfQdWvXhZtvvjV0dFBeZiadYyg2uKfJiK9DH7/97W/LEj41OREmx8ZFgFnVkF8AvlyUE3BOH+nDHXfeGc448wzNFebzT3784zA+OiKLr2IcuXtSxxcya9JoV2csviQ0MkHACozr56RCCcbnElcllnmTQcbZrrTuA6EIw4QpJF4ejCtkh0RUkF3WDfMaxQ1EBzLH/EFm9O3yyy+T+/qvfvVLJVvid/YO16llrHlxrC2ZyIB5GrOJjyscwqSctebkXE6ihvxZ2yYqHKsawYk7ty28xcRX7rfsaXIDj7Hp6Uu1laOiwNZgZANh4DpOupQlxb5/3Cchb8Sm5rQ/sI/Zzdrn292c46UATUi2yQrziTXD3LKSkL7TDo+t3Y7Zs7785S9rH21sbtbewxzgPNYexA0FI/JnnvGeMUDW2rtramKiP+Kxt+/U7w4DYP1hpZYSJcksj2KTPYix5x/XWbt2jYgrSibmPv12Yi7GA0UeexPHEyZieZvkQh6RG99nCZ+9Luy2bBIt4ptkgXYuSD0xccl19nOR4ZhRmjwEGo+6OrWDMnc8G5555tmw5aktuue5550rueFtALFnrJjnjAOKAlup+Z19ReEhuO4TgxyiggIvBVydSW4lC3BRhYYTxfhaJr8vi29WlpbpnGyPLcOUJckLsfhCfEfHx0JlZV244+67wrLlqyLxLVTJLbxk8V04XiwdubgkUCK+i2s8S71ZoAT6jwzM4mq3ey8ZgXtCRQVxYnkR3679+6Qhzro6QyznsjrHmKX/KOIbH3pz8TzxIWzXsmwccrnq+Bok5yBCfJPPi1wCsAA8rp9oLT9/ARLR1TeI8JHMBlc7tOQAWQAaliOIFqAOawZkiGsCugDZADdACn9xJQes4RoKwQPwGagB+q699lq59QHuuHdMvlUQeOE8ADhACndLAB0WWQC8LdYQP85TzGJfn/oHUOczZI6YSvqDayHEFfc/yAFt4xXdRqP16Wc/+5mINSBp48ZNYeOGTboeIMwJsnAZdbt4D4GDBNJvyD+v/r5ekT67NdryjJzoM0DNicIgWm+8/rrkKbknJUCw+NImZGwZ0X7AMlYblxeCpEKCXY6mta091NTWqU+0C+sH9wMk2hIImKZNyJF/AFi7F3MP5pkzpqpEUJJNmHvwssKEvtiizZrKlcWESyMj0VoWY7AjmCXul+/4rae3RyV16AvZlLluJMADqds1RJ12WpljKynzjPYgS/q2a9duxfrdestt4ZRTTg09PZE4QGiU1fnQIcnQrtp8T7sgviq5MzIcxkdGRXwB5VIcYbUt5FOQzrgwR2+8+SYlL6MtAOwffP/7YbC/D3NSTLiE4ilxx2Uc2TtMhqhx/D/+x/8UyeAly7KSLFWI+Noi6hhJg13H+TpZki2UxCZD2iFp1Eqm3VgRmfO8cHVFEYNHhZU+djVmfD/x8Y9pPH79618p4zrrT94hDQ26Fu1wZnau5xq2rLUYp18h4ss8YzyUrTtph624tJ01YMuq1xl/IeyWA+3xnmMSKiKZJF+yG7MVfFgZTUgtL5PUbPkhW5S9D0ZyPJlYf6NSkPlEfy1/WdDHxzWv7SKPHGIW5bzWEn3l2qwvK/JssUeGtM3KLfpx++23y3Nm565dIqquec6xKPC4lok6pI61ytpC1qzHmGG7Ouzbu19tdeItzkcxxtplLNkL2RvYe9knmed4uPC8mpwY1x7DMXYdZxyQH+3hmuRT4HyeDciMsZMSQkbbqABABnJtTmLsbUmf84iKbueysis5WXSHpiqASa/mdqLM4P4k/iPxGfckMz/7c2zP22Fp51Ldt2NJh/Y53LgpJUZ/kRFjxDODdtF+yD3tl2VfChRuH5/bEF9cnUm+hzKXpHbZ1/8xxDfznC8m2gshvrg6k9W5rq4p3HrnHaG9vTOMTkyGikpyWtQoB0Qpq/MCAWPpsEUlgRLxXVTDWerMQiVAcitcK3fvwdW5LxQqyGIcwtatT4cjhw8p1m8+i68f5lnLa/E959PiZjXFBtXHa2v2ofbuB97xLL6R/OJOaSuIyqgoEUiMA52cDeHFV18LA0NDadIigIvdbgFegApAn0kN4A8QzXHtbR2ygDpmj2tS1ofzAF8ALbvPAQydDIb4P8AXsdQkn3JtWIgJYBgQeN1114mccm1eJmUQZSxRACOsj1hykQnXsRUREg35AYjxHkJqKzdgFUAHaeU7rGEQLZfL4DfIM+APQMhfANVzzz0nsNfa2iaLLyAUcMr5yALLAiQNQAs5hFi51ipgTDU0lfV5RHGYdtGFhCEvwKzjJ+UK3tGhe/OClKnkkzILRwAJqIO80A/IO5Zs2qeswMqePaLfuCYWE7I5b9i4KXULxKrJCxKkrN35fAroPV8972w5s2unSs1Qd7WaTKDR1RYC5Dhw+sI5g7JE7w31dQ1SkGAN9LFkeMXNmfMB8JTbefOtN8Pu3SSXGxMYpf+QXn7n3s7gTbscm+1EW44HRi68hxgwVld++moRYGL3OY9xNnDnWLvh2jL293//9wLJhDWMDg0nLpGx1IoIVj5mZfaLOXrDTTdK1lyf+OSHHnwwjAwNyuJLLDzkl1d0e54rnUOsL2vtf/6//0tgHdkgQ8g1ycuwDnu9Z91qTfrt9uzfZCmdGFcSMkgv84p5x1zEosdcY93deOONIkbMT9YJ44lCgXnH/KyprtLcN0ly0jvHqDLH7RqNPFkLXqfvvLNT+yQvx2J7niBjxo12RBfTaKG1ZRciZM8DvnP/tFdhLcy4KWfJMdclpMPE1+eZNJt88dlxt1yP98iX97j9MietjHJiLfddWdgT92jWs2vHso75J0VDEv/M/GOO2apNW61Iow+Od77pppuUKX7ZihUaF/YmxolzkSl7Jv+4N/LFw4M1wJqBXMewj3qV92F90XbaTX85nzZ5zJzPAMUh480/Mj0zs+0Vw97HPXixxzI32GMdB84+w3W4B30jbn9mZkoEljCAbMwz1nvc+D2Otv7KDZzQAbyFsM5T1ishv6mFOImNZm3kKwq6Lv1BzryWLl0Wrrn6WrWBeseMIx45KF7pM3MbGaPwoW/ue1SKzCaeGHO1wSsrC7K4Nzc2xfWXWHzTZ3Ti6jyfVff3bfH1vlLsMm3Fujy032eM72wo197S1NQebrn9ttDU3BaGRkdFfElEVyK+C0WLpeMWmwRKxHexjWipPwuSAMQXMIOr88jIoCyS01MTYeuzT8vl8kTJrSKwmiOg/57E1/G9xz4oo0uzWFISGcSnXBnAL2YZBZCMTk6FZ59/IZRTLqK9PU20xHtnLcUqBwABcAG0+Bzj84ZD137qS7aKpDkpFsDKJSVcBxYCDADDGoaMo0ViQxgdGxHAgljGerGRVAC2sGZynsknxBIQiGb/5z//udoKUCN2F6sbhBughqYfgg1IA/zw2e7CtBHrMv2BNAKkAExYbWkfIB4iyP3tIsk1sPhCuAFVhXxFuPDCj6ktXMOyxKpAnCMgUZlu9++XvKJb9yaB66efelLtZz6ZXNqqAyhDBoBcjkWGvAD1tJeYz9Gx0TRJGLKinRAmSCzkhrYyFvQfUuMkZhs3bVKW15HRMSkVuCbAF2CosjMrVyZuqjGpmcG8iQmykDUuib1DDo6jtYsxbWBc7ULM2Cj+ed++UMhXho72DhELkyDWCzG/kATG7bXXXwuvvvpyWprELpRRvpEk0T8TE9oj8J3UDmackRnypw1ct7WlTfODbNcoV1BMIBuORabICrLCNegbZO6v//qvpUQg8+vU+IT+Yq1VDV4AZ5GFauWqVeG666+TEgS54Bnw2yeeiKWMsPgm1l6R5vJ8JL/JuEJ8SViGxZc5bBdfwP7ICJmqo6uuFVdeH8Xuu7ZQSuExPKS6tRAP5iTfsWZ5z/jQVzKMOyab9QXZov0oiJ5//nehrjZm0CWxEgTLBNHn2zLJmuM9x7KOkCkKDMbZcvW4OSEa61Yx1IVYVo2XCaUsuUlMr63DJsZ85jeV2UoIqOdkjOWsSGN8s+TBFleTXodT0Fbk7WRNWKmZj/zOvVi73M9u9PQzGwLBXGEdQcisbFEJsZoarRX2FCeIsyLIXhCMFwrFL3zhC6rf/fq2bXLTpa1YVtkjuT/zFLkxp1HGMZe5vtcvCoTa2rowPjaRlvCJJL5Wx3lfgzg6qR/7KHKnBjCx3E8/9ZT2UtrK3s368JjSHmcM51qsU4dWKH44H7MpIydIMOTXSikrpvRccjH5ZGC0nhR6E5NaRe1SUq5MSox8zNxeyCu8gzbQJ7wicOO+8sqr4njL4yCWnKN9JubEAqNkfOK3v9U+bMt+fMbkQrlc1eN+xouEeh//+MdCU0NjTLQHmU9eIplJQqn5SOnvm/haCe7rZtsRZfn+k1tBfMvKy0NTY2u49a47QmtLRxhWcsdYx7fk6rwgqFg6aBFKoER8F+Gglrp0cgmk5Yx2vxPGxkdDeb4sjI0Oy+KL2+OJszpHq+p/hKtzBAz8H5NW6V1Ceh1/G7EH/xETGckDYGFkYjK88sa2MDk9nSYyAhQDfnBPjlaBNpErSAJACyDId9VVlBaKpUP4bAsKv7uOLiACd0qIH/cHYAO8YqzaUhHfxx57LDz00EMCXrQLwMPx1PEFwDhWDvAIEMTCyjkAedp6yy23iPAA0DnWsYUAHsAkJJTvAWwASNrA/XGbA/wCNLk34Ju2ofnHfdqEg+v90z/9k2I3IyifDS3NrbLwXXnllboG93rm2WdCbU0EZ4BVxzYyHoBuiOLWrc+Gxx97TKVbbNmiT7QR+UHOaBv3sbXGoA9ySn3k4ZEIrmkfQNrysZsioBUwDnDmN46lzBCW+cNHjkpmtmhTQxnii5zpB/cqdhWl/Sa6vLfV3pZqvnMpF+6L5Z1rkE04JonKh+mp2dC1f79kzPjSZ4gvMsLFmTF56qknw/6u/bIK2yXR7tRYbBkHwDbXzmaVph30FcUM8nAMMP1ZvnxFuPiiSPJUqmz3bv2FdEAGTSi9OzBGf/d3f6c+qE613DInFd/LIhMBBKRnEmJh1brq6qtUk5Xr/fjHP5ZyIx9rncXYZOJtVa4Fl/VYrzRaKWMJKGJ8HZMpd9iqylBeXtB5tAl5cA6y4x/zw99zvAkSwJ5SRJSlwZrGeYy/5yhx85Aq5MFaQBaOqSbGndIvkAfc0yEIzA97SHAt11umTzfffHOa6RjyTH/sfm33V7uf2xLKMS4jxnvmJ/1hztMuWQ6TOOZiiy97iVytkVtS79mhGNFqXynXcLuQm0DbOs7Yee4wN5n3zCeUVZBC2oX10usyaw129nL2QWTseHqvVeaP+899kVNqFU3K+CA/lzFireNq/LnPfU7Etb6xUbXCbYk1kWY+8x0vlFzXXHNNWjucccPSyzgSP0+MppLE9famZN3rlmuwRkiIxxqgb8ynf/v5QwlBP6T90cnIGDf6yppibUJ4OZ/zPJfUvyTGF4UFY2JPCCsrfI7HgjH1vlXBOKKETWqIEw6gZxn1s6lFTfx+Ia9a5JzHvsMzgXXW1tYuBS7XIjM1+zbzhvh12ks72Ev5nnmFBwdjGMd4WkQWrwR7tFB7Okt8Z6aiAjA+W/99ia9cyBN37+K/esYnsfvF1uesV5jbnf0bO5NXIsv6uqZw+z13hc7O5WFUJb4qSsT35BCxdMQilkCJ+C7iwS117fgSGOoZngU0dHXtC/0DvaGsjPiysvD000+EocEBxc05JojkVjGkN2q74wMmEk//K76T3ZP8u93xst9b25sFECazx9csuw3ZxFq29MbEI0qwQ7xcDsAT3Zx130JFeP7lV2TxBTwDKiBGACAAMIAW0OOkyEI77AAAIABJREFUSVg8ILl8jjUSBxW7CdkAOPEy4HOiK1uSAYyApmj9iO5tZH/FUvTTn/5UAJw2Op6XckEQNNpql0mAMu0CrDoO7U/+5E90bycWAgTjlkz/TNKwZAEoIKVYOQGskDRAI8Scf/QJMkv/sb5xDufTt7/5m7+RVZp7ArogvgBRCITdfonxpK9OAMU9AMAm3YB/rGkPPfRg2LtnT5rZl/bSV8jnfffdJ2ANKHaWbfqB0oEYNwjYznd26rr0l3+0ibFDRowbZBJS51hlKUISZQhWku6eHvULWbhEkC083MuWMbtIcj6gHese96WdyAplAfeGGNEH5oaBdpwflYmyhXlXkLXUVlXGnWNRcFDSChfFnp5uZVTne8913E9jLdZKtcFxo9zPxM9zjnbxQgZcg3lz/nkXKCEObnzMR9aV56mJFH3ie+Y13/3VX/2V5hgriDhdrEMqr5IkCiLhDhYru91WVVcpedjdd98tEsEYQvKp4TuVlNUK2Rql5QVZ1OkD9WXr6uvD1772NcWO00d+E4koz0drWOKdYXdgKzgc8yoraOICCtEgkzOgHmKBLJSMKwS1C4sh/WS+o/iJFsNYtxsFEJbuvXv3yErPXsd+yH1M6vjLmuG6kGjWAEoo+g2RhFRxv7GxkdTyb7LOX9YA88vWUMbTRNX7HBZdjnHcr0laNkbXc5K/jGdsH7WW4/zlWnzvWHpfy94JnMd7eyjErMnIipq/E/reijz2P8dPe+/2OmGe85uTX3kcTNo53vMkG+fMeZ4D9fUN2n/5HQUaXi7MWdYVsoS0QUBRprBOCQFhn4ox16rhpHuovJzqd8c9dM6SPaa1iezpp5V8eLFUFPJSXsS66y2aD46RRd7MB2RIe72ncP0Ydx9L/FnhmiViVoDYkm/lA3KXOzOJyFzii7WVZHdOn0u5qByidJiURmVlSj7IHhvLOa3Vmo774Fgat8+zBM8cZEcIDAnc8DLiOzxSIrEPSYxvfG7G+TIt752CPDIgupGE+1Uc41tsjT3m2EzCtfme3VYsngiL+bz0/qlr87uJ77vJ8fGvTHKriSlKGTaG2+++MyzpXB7GtL4rVccXi29He1OJA5SA8kdOAqVJ/5Eb8lKHBZiPR3yf+k0YGhr8DyW+JsfFD9w5IGZ6kz4qUzfn6FWWJPGQm3MEFXKbrKjUv+HRUQFXl/MBmNqNEBAH2ABkQAjsPou1asmSpXJh5XoAJEigrUKALyyZgFJIJIDK8Wr0o1ARLTCAlZ/85CcCJnaP41zIIGDHoAnwB3jmWmj1sfjyHnBDsi2O4zvaiIsmJBvAR7wX1wbEu9YqAJLvAY+cw+/ck/5zT44DOAKO+YtrNZZm2g3ArKmulUwAk/QLywJkFRkALLkGABagCQijbfRt757d4cEHfybigVzpD8TuM5/5jMbj/vvvT+NZuTYvXFBpKyD0CFlee7p1P64P0UA5YXdpuzg64dNcbHcugJEnJqfSREOAZIg6ssO6w7h6bE1W6E9MPBVJJ0AWgA7oBaTbdRPZQc65Hr851g5iW19Xp6zOrS0tqTsm44ZLbE1NtaxnWFghviOjI6opaktaoUCCucowPh6TNRkQ0h5ArDOIQ1aQI8c41pixQnFyySWXiqCV56ILpeMu+evYafrJe87/27/9W7nDT4yPhbwS2M3IzXwsIeSFikKiSIhWWzIwn37G6eGuu+5KE6GhXJmZnAgTY6OSe7ZGaa68kMZ40i/G7E//69dlIXeMNO7UEDmX52EeeB14TL0XWFFhKxvKOOJ8a5O5yVrB+hUtzHnF7XJP5hCfsX5boRTX4JjKCoHfrYTgHrTNsd7MN9Y2FjjkjaIJghjjSoltZZ1MaT3QTu4H0WMsWccuO2XlTapwSWKnTQ48XnJdx8JIpt+EyLvMEuPGvCyue2xXav465wDKHuaQsnYniaMcD4+Fu7GxQW22d4HXN+2/6qqrkmz2h9RX9jkrKm3Bd/ywrfO0X66zmTrXJsK2KKNARDGCDFhjeJtA8OwiboWhQzbYYyGh7NfsbxWFpFZ3ovfknuwJ7Fd4EZC0D1k5rpi1x/pEbqds2ihPC+cg4Bzuw7HsW3zP9bifQ13YN1h7yGl4iFjt6BbsWr7MP9fytfIMeWQt+Oo7DhFT0zFDeoiZnLPEV+uzukru08758IlPfCJ6ufT2KQaesWtrbdGezxwkQRdtQ4bEKqOYZH9nDbCmo2dKudY0nhwm4lj6UQoV8lFBl4tlG94X8c2eNx+BPRna8jnzkeaYTCwqAo5Htk90/ZnZ2LP6+uZw2113hvb2JbL4VlRUpxbfEvE92QiVfl+MEigR38U4qqU+nVQC8xPfEJ568okwNDSgB+WJLL4uZ/SHsPja4nA84vvuUkpzFt/UzRmX2xzENy5xJcSprAojk1Ohr79fFkAIloGqS77Emqs5gVoICSAaILFq1WolGcG9l3MAdAaRgCQnowKIuG6tS+cQTzc9M60kT1g0iIuEMPKymzBEAMuGExo5YyrAD8IHuYAMAnJwOQacQqIAtYrRnJ2VhYSYMACRk8FwD/qBhYN+QUJpOwQASwv9dLwtwA0lwLPPPBMefeyxFGATO8q1yVxNnyHayI/jkQ+ED2DqGFSuR/8OdHXJ4tvVFbOwAgCR09e//vWUlAPO6CPnohSA4NKmF196SeS9vaNdhANwjFxJpgRghljYpRHACjBFBsq0qiRCs3IFteXJ2XgBz8gIWfMyaaZtXEcliZJERPzOdaObZbeUBY4F13wqLxe4RKaMO3OI7KtYbHFrpHQR/eI3EpxBdrEkM17EPecL5QKrjKUzqMfERnNuibSFttMO+sL8sNu1FTxyF66oELmD9KJwOefszfprEE4/7d7p2qQQsX/5l3+R9RPiW11RqXU/kpB/WX2TrM62HmueLV2i+qIQBCygxK2XzUyrli/rj6zpInFYuvJzxBfZVtfUhq9//RtSnCixDmMFtVYSrOixYQ8QW3ltrTaZjF4dsYxPFYqCMbJRx/rKWAp/+ctfCtgzNswX1gNzit99LvMQmWKNn/r/2XvzJ7vq6+x39Tyru6VWa56QGMQgCQQIsEFIIMDMsx3bIcNN/MbOW06c8df8CTeptypxqq59MQE8MBlIDGFyHJAEAsQkkIQEmmckdbd6nm59nu9+Tm+1WwODnWvpnKqu7j5nn72/497rWc+z1lI285RMynHeXNPXMzAC/DLHHOfxIHY0ZXbukWOK8cEpwn6zY8YgxGCdNeRkb0khnpJZ8eN9YlDJb69Dzs13EyAPlevy/JqJdfy2499ZswBXy6TNTiKx5z7K2vLLsnLWJP1k/BlDZ6B3vC3vW8bLdznn6Dny3NFWtyk5IMvFavLDGDi235JrHGywkV4D7D3O7Yzs3IOrKilFkzJ4c072HwoVWHlnrxdQ7ezU/Yn1znpjPxJ6gWOX73PvZHwd72tnC/MHIGY+6Tv3ITk1MqWT1yi/zXIjyUWmbAae/tsJoL3AOBWAr3jjgvSY+xXjIMfa4IDutThCuc/j4Nq9J8m8cUbt3b1LzwLaRRuZKwAy6w2ngWPYcfikBGzDUmMk50pifQ18kYwrzvxzML6jgW8e/NrhfDxjZCzgW3B864sOZxpReOVB8vHYaKTOZM1uapoQt991V0xomRRdvb0CvjC+VVU1Rcb3hJZi8YBTcQSKwPdUnNVin044Aga+O5E6t1nqHLESxrejXVlejw98k9FxXI9tZhhwzKeROtvo8QPw6Gv4ATi21FlxhfIUDyu5lfOMKE6ypjYqauvi4y1bBB4wUjD2MLZgCjAieN/JaDBAAAcYGQBfMpIOA6gy4OUSILQXI4tjHZ9omTPGjyRnpaGsvsiWn376aYFZG+IYRsuvWR7XrbhOzC3nAyRgsDrWEOPOgBPjDuDJexhpSlK2dauMM9hXjEXADP3AwHMcIW3EGOI7GIKwOhhWSvyVsR30YeXKlZKK8j7SxHENjZL8EucIgMBQ5DzOLMz5GAsneuJ7GI0A32ef/YXAtJkornffffdprBlfl/BxohYAKUYu7Vn92qu6FmAfcM3Y0E8n1IHJoY+0mWtaIk7cnJj/HPvPdziG+WWub7zxRoFExoxzmJFizTnmjv7ww/jyW1lXM1AHIOB9J52yvLRlQktMnTxNLKDXB9eF8d20KTH3OCXEFJalGG/WaupDv34DnO388fW8h2ycmwFmXXN+ftNHfgAtly1JzDbtdpZXxpXzsQ7Mzj/88MMp3jyGo6q8QkoPgC9GtvYQCZCy7MCcGza4tq5W4AT5MHGGzz/3nOIIB5TFekiMniSepdR0rRBLzFhQDqymtja++92/0PpzjHVvf7/GAbkz82Cm1SBNccNZhuP8ZwKf1dXRUF8nuTXrwaVocOzgZGK9cG3mnbkFYBiUSE4dickm9tqg0yDMseV22BiEsg5QSwD4Ab4kt2KsWLO0ibWNU4B5wOmE9JR7CHPke5oZQYAHa8fAiv0Kg8j+MmvJ/cwKgKrKlM0ZJwHjVbjXZSwq3+EaOIoYY66DvBdAxLpjLOgXThhinJ1kj/cNZgFRZi8tB2bcXO6HvnrfOmGXVRIGcHzOeFrubacC6wGpL/87pt3Zke0E5H7MmuUex2/ayD0PxQ3ZkUmYRlscW2wnIPc+q0rY0zirGHvYUOYMBySl+pgX2kYbuMcSZkE/OCfXo384kXhxL8VxwbVwDpmBlIIokyh7Ln2vhUVln2jOspCBsizWPdXhczjGcBYLnxhw9hXJ3xy+QbtRcTDPDz/8Y62LlvHN6gttZW3RB4fj+D7FniT2nn2Os5XwBcQFfgYDfAHWVRWV2m/55Fb0+bNKnb0WbRcY+B4PnI7lOM8rvsSPj2Fn8J6PO5axQ71eYnzr6xvj9ruJ8Z0SPZRvyqTOReB7QjOxeMApOgJF4HuKTmyxW8cfgRHgu70AfHk4GviS3fVkgW/ey6sHZxajY4/4pwW++XO4F374jdTvHRv4Jo97+hYhWY73xaiqrm+IYZJdZdlxMcqOUPJk/36BIAxFjAjex2hKIIQMqhUqo1GNTE/1WbsK0jwzHRhMgD3+xyAx28v//QMwTbDO5WKfkBLzG0MEoxtjDYkvZVdgJOkrxjCGNMfAEvJD/BYgE3AIqHEZIPrK+QDVro8KS43RhmFk4GtQjuE3b+7cuGrpUhlQNlC4JobrSy+9pEQ/KUvrcEyZPFXXw1hyvUwMdQxSzo9R6H7QX95n7jG8fv7E4/Hee+/K6MdA5Nqw2/wNe8k48cN5nIFYiX9KSuK1Na9Jwsg4ONkX8+PEYzA2lvraaMcYBRgoGYyY/kp9nxcGJS/aAjC67bbb1HeMZMcgms1y3C7HWwbPPHleWBtmwFxShTayRgYHSEpEYqvUZwNf5o/yN6wTgG9W6adQO5U1kmSalQXwzXp2cis7KAzgeZ/P3ZaU9Cgxv+fOP19xf1rjmVQThohj+D5zBCj84Q9/qPZUV1VGeWmZWFsyyzr5TkZzFdY749vY3CRGFfAH+0Q5I2TOPZR4grUs3APIQl2pMi+JUe9RjO/3vvdXAmbOoNsNm8aerKwqZLK2kW75L/Ngqa1BC+8RI6t71dCQmHTWPfMJ2Evlb+oVL45jBUcRa9rMqWJUh0molZh+s5OWBTtulrUMkHUJJK6LaoBkcu+/v05sfZ6N5m/WOU4i1lySth/UGJgdlaOmtLSQIV5sneo592rdsr8Mrrie17fbSOknO/ksnTZQZo6YHxw8zDfrgfGADefFOV59dXWBBTQjzPWcMdsKGDt32Jucx/HA9MclzHyPsWMg70jjfL5HshbFTOORyuKVWZPMD5+xt4mnBdixZkluRTtwaNCOM86YG1WVVXHw4CHNhUtXcW/y/YRz0DbGhLl+6+234pKLL9H1kHdTWxxgz57FMQKodRZpJOmsZ14AbeYPEAl7yj2OrM44tHSPyTJym3FnDMzky5kB49vbm2LlcejgmMj2xfAYwJdrjp8wPiZkiRMZM+61yv0w/9x47bU1UVpRHtMmTSrI9h0qw1ixl5l/7ue0+cEHH8yYepJbpbr3qRID++ho4Ds8mGTQfn0a4Hu8Z/XJgNPjO84LmSt/zcEup1yuzNpRHcj+KS2vit6+3qipbojb77k7pk6dEb1ZjC9ZnWtr64uM71gDV3zvlB+BIvA95ae42MGxRmA08JUkqmw4Vr7yq6C+Lwbh8YBv+iw9SPMe2aO8tZ+R8S08gEfV7xt5kOqq+Ud1IcZX5VOcdGsIiVdipjHAqhvGRe/AYCxYtEiSWowujAeYEAwX/sdotUTU8kExf71kWU2yYbNrZj7os2PwMEIcG2rmKBkHEU3NjboWiVYwxDFueXE+WA6AL8AVI86JmABaTz/97/H662tk0GOMkdk5X2cTIwyAyDlhCDAWMeAwhhybZyDBOHA94shIbMX1nIiHseDv5557TiAbY/njj7fE7FlzdF4kx05wwxglVo/4TGTc/TImAR6wzUnmWRMv//evBNoNuCwt53iXLuE3RjqOBwAp4wqIf+udJHd2PHXKUjokw5hrMubMjZIcZYmv+K5rbFZV1xaSTlkO7PYDuqkriqPBQIe5wGh2dmiXufJC83oAsNFmx+YaHMiwLymN7q6e6OnuidbWiRqfvv6+2LZ1a7zwwvOSV3L+w0idM0OaPqU44yqBQzO4fNdsNuvSyYQYZ9YZfTUDDBBg/bLOkN7OmX2mgAPyXBvpZlCZA/rAWiSrM2CjproqBvv6xWoBXrPU6TE0PKR4RM4h5rOuNmbOmiWpM4AFtuxnP/1p9MCYkhG6f0CMnu8DZeUp1jUxoj1itP76r/9GoNyAqKevT2sH4GtG11Jmy2TtBMrLTOVsqaoU8KytrhGwe3Pt2pjY0qJxAdAwfk6khPIAoGM5KsCJ+GCugfTX8mPGn3Nbbszc0B5n0nbJM/bHvn17JZe2+oG1YgAydeo0zSlzDuPKMZyH6ygb+dSpAnCMDXsGtrrzSKfk5bzESGfxjQn0p+REMMzKVp+pW7w+WX9cmx9yAXCPox+0m/30/PPPF2JZJ01qjcWLL5JD6YUXXtD1aRd7q6PjiGJZ7bjktx1BaaxSqSXGoaenV6wp4wyw9H2QtrstvieSrVzy3yzpmhOHca/gfDgfuV/xm3sX7ScBIfcKnBY4/Ca2TIwNGzZKFeEkfzjCGEP6zzmZZ/rMPRAHJmoR9irtO3TooOTxgFky13Pf5Z7DPuF47qHsexyRnIMM/LDG1IomwzmZne2QYH8yL/TJwNfOBzlnqM2c7QUYXwHf0lQjm/cLz7PMETuucZycRGbPWSNk3b/wosUKH6iuqYn6zImUd2IyZowXc00/cLQ89NBDGgc5irOyQMirLXUGUFcS4ysqeKSckZ5V2XM9/xw+lhVl4GqFSt7ZPdohfrKWWIHJTRk1C6A3//2TAb4lpRWSjtfVJcZ38uRp0aMEcyPljIoxvic7K8XjTqURKALfU2k2i3056REYC/iWlibgS4zviYEvjPCvZ3X+IoBvXsJkwy/P+I7dyXycbxYXNAQwSMkxMK7qGpti1tyzYuq0adEykRIRRF7BgFToAWu5LM/bJH1MNRlJ8ENinva2dmXXxIjCyHL8peWqGDuwDAZZXJfP+J/zEQO2f/8+xfiuW5cSZ1lGuXDhgrjxxpt0bgxFrlNbUyu2+Be/eCY2bPhArEdrK5lOr4+ZM2YKhBw6RIzsAcVaYlwvW7ZchuM777wtEJqunZJOOS4Ro3HhggWx5LIlMXnSZBljGE1mt2kfMXOUBMLgHBocFijFCKNPTrwFKKV/fBfDV/Lm3btlZPO9vfv2RnlpiQw2sdtlZTJsMSwZc+r00v9xDbA+58SUqVPF+k6bOj0OfHJAbW4enzJjp0RiR2Lnzh1xYP8B9RXWlDkzINa6QWKcsYw1NbUxMEiCq1oBEOp/wiwybhjN88+ZH1++8kr9zVyYrTaIcY3kBDiVaiUB2SxjstchfTPwpl8wPACYVuJBhwYFfPfu3hO/+MW/y5FAfK+kt6XE2w3qzE1Nqd4utYfJVMwcYbRS0gmnC+23JDQBYhJg9aQkTFld6qbGxiSjHBqMmTPnxvXXX6f1ksAibOPAUUmzkLv+y798X5mzMY4BvsTLupyRDHuM4Ez+7fVz9vxz4t5775XTAPDw0IMPxpH2NsmG2TOplFGK2UUmzZgk+X5ifP/iL78nxpf2IOPkGvSHNo5lOHuObUj7/gDIqK2hzNig9inKAsCL45nPnT9foJs1BuBlTW7csEHAA3YPpndcQ4N+m2G1pBoAyPkdO+5kZ7wP82mJPJm4HQcLeKeNTkJmOT/71vVqOadrtLr+Kvtl65at0dObMgp7z6qhmYVScCQI+CYVClmd88419g5rmXsTYQxI0VnL3AdwCnAdg2lUF0suu1R7+fnnno8PN30YXZ1dkqVzPyGkg2vwP01gDeNUbMziSnHApTJiXbF+/QaBLKsvDAZpJ2PPWAFIHZZRU1+neNep06bG7t17dE9EITGhZYKkzCpJ1dykTPowr4Q6EMPNvZG98P7769VvnHfOvsw1DIAdw+4wCJx7tCXt0b54+621seb11+XYI9kda4B7Lt+jHwDOiy66MLZs2ap48Q83biwkMbPjJe9MMvC1TD+vUtCaJe49q4vt5FYwwfosi2lnzOTMrBpJisb4c+87Y+68uGTJkuQMZQyy+w9rm+85L4FDGJhrngfcj+kvHlvBbZVjwjGcZXV2HP7nSG7lOGs7QUc/r09kkHi/54/LA1/uj8lxPGKq5/8+3vkHh0qivLIyxo+fGLfddVc0N7dEp+6tNco1UFFBvfViVucTzVHx81NvBIrA99Sb02KPTmIEDHx37Nwe7e2Ho6SEB/FgrKac0ZGO4wLfZIAeHeM71oNrLCM2/9CydNGSJf+fB76jvbwn6lp6sI/IIjPbQuCnoWlCnDn/AiXSaWmZIJCFNUDJFoAFxwIm9u7dp3IfqXZvkgoT6+rsv2Y4zcY5sRXgDOPJIBIj1EmqMPo5B8bWCy/AqL4a7R1tMlyqqirinHPmx4oVK1Q+qKK8UvHEZFTGICOWsLa2WpK/mtqamDN7jkAos9B2+LAM2vc/eF9G4U033xRzz5gX77z7TnzwwfsynGjT5k2bZfiJja6tjauuvFJJURR72Z2yGAOSiCF85tln48knfy7GZaB/UKATsEo2ZowvGCzO6Xg4l4eBQaTPHMN3jnQSV5kSTvX19mucMXgvvPAivQcTrLjRPhg24q35br0MXQAFGY/nzZsr4IzhaAC0etVKsVeOaQNAKSMyMWvlZZK/wpwApPD4Y0CbLa1RAppUXxXgdu2KFap/y/8CUFnZkSNHqKGbWD7WBuuE6/PCGLORy7mwbPPx2hyTmMZqzQ8GOEDrlVdejq1btmQS9kFJIQFd7KfmpiaBCgBgd08qcWRZbFojI2woa5z+0GbWh5wH48Zl2YRhA8ti/nkXxIprV8T48S0FppByQqg5aD/roONIW3z/+9/XOunv7YuSLH5d4CgDr7BECbymOqL8XrBoYfzBH/yBAALA98cPPxwHD+zXeXmVCfxTw5fkP4BfZMzEgPcLSJHcasHChRkDVppqmQKAh1IuAF6WkDqGlOv6fTPX9Js9WVdfH3t2747NmzYJPOIAUJzk5MmSmMKwAxaI76TEFudk7VDWBgcEDhX67ARQjCWgzrWeWctck2OcjCkxr5UCeykpWle2hoa0Fi1RnzVrttqNw4b5Slm7e7PY+QbVEGb/pHjM/hgaHNIaRtKLY4j/E/gl8VeSKeMUwRmHHJ1xYsz44X7GD2MCGw+TSbsB/dwjXOZMIKuhIaZNmxrN48k6DRvdWZBic49KbCTrrKIQ+8yYzp41O3AoADJRCvCDEwqnAv0wEOK6KcY7xcLCrOIw2LV7dzRPGB87d+1SW8mo7VAGQhTYu62TWmPRwkXqN8Adpri5uSmam5qjoX5c7Nq5W2PJ99nDjKmTy9n5yBinrNu9hbJrSPh37dmlewcOuqlTpsSXv3xl7N2zWwoNaq0zTmRmnzFjuo5bu/ZNrS3OmxylyWS0rLvA+Ga1r1n39MN5Arxm+ZZYX5JLifFNc2bga7AvZU6WXJF+cT+9YMGCOP+88wNGmOsfznI3UBO7hzCOkhLdt5lfVAOEqri+OOsSJYbZ5vSsHRLgh/mmPF9ZSV499ekYXzte8sD307C+jpP2cz3/7JezG8fgMev8Ht8a6OV+U12j2N477703aqrro5PwpSpKGdVr/7ZOHF/EACcyqoqfn3IjUFz0p9yUFjt0MiMA8FWc37Yt0dnZLoDS29sdr69ZLcaXB05BZiRbVEFCuVibVNNwrNfoh5cf/j72s0qg1IpM/jw6NsjXsIHsjJpOqsT7jeNbY+rMM6KickS6CDvKAxCj098F0GEYuUSRZZ6Or+PaGM6OC+Thzfcxmmx8mnUCOCVjMJUG4ryvvbY6/uu/XorDbYckF8dQBmTC+J511tmSVFcgx6pOtTmROc+ZMzueeeYXYk4c50ob+BzDEzBKO4i7hOnBAEKix/UZC9qmrLpZHVAYN4C2E0VhwHAs5yMGGdaXvxW3Wl0tNgIWCbCDgYVhxXkxaImtBFxwPMfxA8tk4Ev/Af1cH2Pu+utuUB1X2s3Yv/nmWoEeQAh9mz59hs47f/7ZMjYtTVWccH9/vPTSC4pBZv2SjMmAS4YSsXYk8KmvE8Mu0FuVkkURb1pWkTLicj0cAEi4l1x2eZItI2WElVa95sRaKulSljjIwNtGnmTVFQDNlFE4SSBLlBiKjM0YuigAkE++unq1HEywuYwH/SC+HMOU79XX1WosBgeHxfoaiFuabfmt65M68RqgmvbISNY80eeqWLR4cVxxxZejZcJEMRu0NWUxPpyBsoo4dPiT+OEPfxAbNqyXQ6K3s1uxspZiar+mwERdg34CthZfvFjAF2CIU+axxx5tmVaEAAAgAElEQVSLjvbDYpaSLDpl8uU1oHqzWVb18pQJ+7t/8ZeSraq8Ulen9nRFGcenbM3e27TXNZy5Nn2nb3aUFZwP5RVak5SbYU0qMdHwkEAUwCAllqqMfXv3yAGRYn/r5JRgj2zfsVPttYKBsXW8dMqMm2Kv2SM4Zeg316NNSExd/5d2J8lvAsX8Zr+yr1wuh/e0bjM5NTCE9Uhf8xJrl8mxnF1OmSw+VyqLCpjykbrqln56D9M29q4zlfu6ZpxxDKGGSM6/9II9Bci6vBvvMebMAc4A2sA+OevMM1XWjXsAfTfYNJvsfthBQTuYb+bl9TfeiAkTJ8SefXs1xirRk9VKZ887ydatt96idYSUHGcYzliUHoRdDPanjN6MtZnktHeSo5D9BqPt/VtgRnt74vW1b6byb+MSaD7n7LOV5AvWl9AMFAOsG5wkrG3minXDGmVMcYZZhm/Qxt7PA8C8FNpbCAZd4JccFKXJqWWQy5ywpmbOQsVTp2eLnVs4HMlWDbuNguBwG46roUIZpgTIU5w/bcVJg4wbxhdnCgnzhiWZ1xNS81xRUSYptxQiwwDy4wPfEz2vRwPT/LP5ZNlZP9u9FvW9TOo85meZc+x4tg6CLcIuWlpa4+v3/YHugwNyxFF3ndASsjpPKGKAkzEYi8ecUiNQXPSn1HQWO3OyI/DbAL75B+ax/j7Z9uYfiGPJo/y5jIms3Am/HaenWLeWydE8capi4/gMAxcZHIYHBhPGCMYYhhKGqKSUWTZgSxAtuba01aCY8wFqzXZisDhraarBiOE8FLt37xLbu2rVK9Hd0yWDBHBHW2655VaBVnwOPKR5MAMGyAjc3Nyo+r9cH8CKoYTRSSwuxjftof18n/hJWB4MPMcjuyyIszhjSF1//fUC3LzsKIC1BVQSu5lYm1L1CQOVsSIWF0MVowpjnvEBwLq8iGLbBgdlPMMsfHLwgFhu+sK5MIKvv/6GuGzJ5TJy6cPbb7+jsQGUIG0kNhIDHiac2Etnhk3G90D8x78/LXAuxjfLhowDQdemZA0GZkW5WC2B3Ywt5DfMowEWBjXM4+KLLxGgEfvd0y1jsLwsMV1eS8yzAGtWD1VmZFY+id+AA/1fxfeQROO8qND7GNMvPP987NmzS8CXcZBqoDcB3GTkVkjOOTAwpLVCZmXHDRpYW4ovCWqWhZd542/HfMOwAYAvuuSS+NIVV4rtoO2Mr5lO1hvXQ3HwwAP3x8aNG2J4cCiOtB+R48DxhzKHc8CX6zIGCy9cJPaf61IuCDno0GB/KtkyOCTngWTSQ6nGKeeRI6i2TuvkL7/3V5pnXgcOfpJk8KVIWRs03mbPGU+MeeZZzoEsxMCOCCsrMHAFtspKC1nVyUwPc8dYpJCEI7Fh/QdaS+wBAOG6994VSKBcjLNy4whjLXBdkh9xDZIM8TnrnXZzDhw7fMb8sm7ZHwkYZax3VoaI+wmAhXUOADcT6LVF5KfZZgNmxiXPnPJ5PrmVkp1VVmicLa22jJj1ZOltPk6ZPeyYWwDftOnTVSOb+Ff6ZTCPqsTAnD7Tfv5nrt2m8c3jxaYDsug318PB4wznBjte53yXew1g9Imf/zwqq6ti/cb1cnChvGEfonzgvsUaQAmCA29Sa6vWD+PNGtixfbsSx8GGa4+Wl2fqkDqt7RT+kGK1GQ+vE36z7t58a2388r/+S2ua7OsA/TPnzdM9GNC7d8+elIH7k09i/769uscxVu+8/ZbuZ4AlP3s4px1y+fmxFNrXLjz3SMaUSf9JbjWU7QvmkHlhTbJOZsycIcbXSb5Ye8wBsbvcdyurqnUPpT8G3k4mxvywrtmT5GnAOQOTPzxIIrURU5d7xIUXLormxqaU2PB/EPjm7YLRIDlLgF0wEUbLnU8EyHG6USN8XGNz3Hbn3dEysVU5PsrLqqQIqqmpKwLfT2uAFY8/JUagCHxPiWksduLTjsBvGvjm2zP6AXWiB9bJ9GW0l9nfsfFlL7HZWIzFCa1TY8rMM/TAw3CALcDYwIDhe3npstm8fDIXzmlPvSWGZlowwhzLhpGUSoYcLCRgQp5YXV0rI/Ltt9fGK6/8d3QcgWlPbBgG4J133hWXXrok+vsGorS0XFJD4iORX3d1HZGslGvcfvvtMvr4m+QrACuMT/oBswL4XbNmjX4wAIklxDDFwOWFcYSBT4IiADBjxPfpP8wwbC+GPS+MKifNQToJ68t3cRTA9Npo49qA6z2790jGh7E2c9YMsduAaNqL4Qh4veqqpfGlK76stsFMI7UEGDNetH/ChBb1bf/+vYqHVTzj8LC+29g4Lta89qrAOcYhjN7AQJ/aWsicCigtCTGvihvNyo5ISinJcGIjKY9yx513xvkXLNA60JrJDFrF5ZUmYMGc24FCv1krjgv2OnOJKyTawyVZ7Ptgqs9Kxu1nn3kmPv54s6SdnJMHD7aoYnQljUTeWimSo7u7N9o7OmR4m2ky6DYooj12NnANQCEGsffFDTfeGIsWXhiTJ08V+Pd6TeekbyVSdtz/o/vjvffeicH+gejt6hHjS/yhQI7iAsmOk+rrOnYRqfNdd92l9wCOOFioFUoJNEAz45ZATzqXgW9dfYPaCfDFoKdNh9vTePT39iuu3aypk3mxVp09nHUIgOOzPKghdCEByVASItZxV+cRSTkZU0AnCaheX7MmVqy4VmvzkwMH4u2335LTaMfOXXJasdZxBAG6AHQAX64P2OU7qCqSNL9Pa4/1ywuZL84dXrTL7TQDaUbO9ybLpnF0UBecPjtZmZlLA2jPm/5Hao6Mvyo5c4jFZjxpM3ue+wD7l7ayZ2i71wPr2wnpcMqdd8H5GifkwPSL+yP3iNdff13jCygE0AM4cYbRDo5RH0pKk4w8YxqTbPxAIVmf20w7uD7nowY4iaqefOqp2Lt/XxzMlArcg2gD3weEcw+g9i6ZmpFrs8Y5B2PO/evNN95UrgVkz6xHQj64Dm23LB4HnVlZ70/k448/8UQ8/+KLMWnypGhtmag48zPPnKc1A+v70ebNAr5Im2GACbPgnvPcfz6rsXDiRN1rMvk/f9tpon2dq0PNZ3KUZg40sqaz8WEh7fiQiigb78oqQlzGBRJmzs8e4V6LI4C5hDGfMnWa7tkOffAc2PHJ/kbqzD2ceRkcGoghktXl2NPRwLe0JN2P0ms4JcPyf7m/C2+O+uPzML6Se4+K4fX/mc/tqKt9GgZ5kDh1Yqara+Pa62+IufPOiu6+/qioQAVUHTXVtUXge6xJLb5/So9AEfie0tNb7NyxRuC3BXy/KKZ3rAfxWLE/Zil9XY7BoMWAmjh5Rpx93sJoHj9BjCJGBwaVGSYzInyH82Cw8T3H9BoE+WHN/3kmBmMZ5sRsKEa1YwDnzMGISkwTBvdLv3xetTQx1rnOhAnjBXwvv/wKxdWWlKS2YWzB0MEU79mzW8OAwcaLcwE8KF+h+MChIRmMgEdKrQBM+R9DEOMJ48jjARiGhWEcaDdAk89gTWALYH7oN++5lBBM2DXXXKPvYFRh8PM3gJhrAzDor8v8VFdXxhM/fyJWrVqZyXGrxWxceeVVccnFl8rIUyzwEcBYysYNmCCmL9UYTbU4abfZDeZj29YtypCMQQ5TRGZerg+QQKYotpG6slmcIWBMrGJ5RVTVEO+b6qmyDr5y441xxRVfEoDgeIxPkBrSX2XOzdQDnJNxAuA4S60THtEP1k5SC1QK/CEnJFkQY4jRDPDduuVjSTZZMzA+lRUwvCn7LbGBsE4lJWXR2dkVh7LYYH9u6awdOcyXmXDapVjXurqC7Pk7//vPY9q0GarBHFGarplloHVSt97eLgHf119/Lfp6esX6UvwYQDWSfCdJna2eoK0A36997WtqN3GQv/zlS6De6Cdjb8ZqJcYX4DuS7Go08OWYnr5exfcy3sQAO5kU/cW4Z/ws6WftuCRVft8Ry8e5CBlgXAHKMHaA265MmUANbdQBAF+ugUy3p7tLeOCD9evj7bdTBnHmElWD2W2VsckyJfO35e6MOWvG65414bnCocZnrFved71igyT6BogBvE0YP159BLAC3ohlZ/0YHOdBgJOM0U+xvZRzqqwUG0h5Je43nAOwRBtYdwBK9hXvISUGKKmt7I0ych206B5H39nzHM+52Os4bDgH6hH2IfcB2qX49aqkjGEPMN7uP+NhUOcwANYONWmR1zLWBw8fUh+Z12XLlgnw5tc312QeuI/RNs7t8ILVq1bHtq3bYlLrJH2fc/JKtdZnqk2AfO5DlgvTZsD9z59+SvdE2G7YZLLUj29uju3btwnscs8BdO/ft09ONJxsfJdEgZ3MveTJCdyOBXzHAnAKHchldsaZJMdSVo4H0Ms4ofgh2RfvMxYwzcwN+9oOWdYMrCWOAoceaA9l+QloK2uU+zeKGP7GwYXUWaFLmbXL/ofxRe5N28pTjsfCa3RW5xNZUZ8H+J7w3Jk8ezTby/dO5EAfJvZZYQFVcdWy5XHe+Quiq7cvKitqooLyhlVFqfOJxr/4+ak5AkXge2rOa7FXJxiB3yTwtQHwRYNeP+zGkkflH742uu31N/BtnTIjlnz56igrS1JRgKWTAwEinJiJ6/i7jvt1DJfb4OtxbrPAfAcDDIMDtigB2gkyDi+4YIEASJInr47nX3hOwA7DBA88x91xx50CvqUlMGaJsbG8cNeuHTov58Tjj2ENS4WxCkvDCwMb4AhTggEH2MWAgrGiPXlQynGUMwKoYzjRRoAFf8MWvPjiizqfSx1hhGGkkhQF8AH7AgjEAOQcGNqW33pshmMofvKThyW9w2BkLGGbkDovXnyxAA/nRwre1tau79NnskkTm1ZWloA4beIaGPXUwSXL6ltvrVUbADrEpitGm2RHMLpIe4eT5FZJqbJySzCRAF8YUF4Asdtuvz1WrLiuYFxSo7aspEzx2BikeeBLOwAGrBnaydwzFgACGZDKPFsnBocY386OI7oODoKnnnxS2WuR4/I9khphXJN1VYZ0aYmMdhwA3T1pXfJjRpixMePK3xj9Btscw9+0Y2Jra5wx54z4xu9/Q3L50pKUlApQaQNawEllVYbigQd+pKRb3V2dUR5lYqcAvjLys4zOtM/GPoz5+RecH7//+7+v9cJaoTzX4ECfZNIpHjiFEjCGsFsGLYw3bSSrM84Sjunu7Uny3+GSQpIpl9zyLYxxZ7zZo85snd93AN+UCKhajg/22N69e2LTxo0CMQAFPtu5Y0ecffZZUibw+b69e/W9g4cOC9yxP7g2e4b9xZrnhzUICPS80x+HQ9hhZKBMX9jLtNOAxHG2DqVg/wLYZkyfHhPGJxk0yg2cVWZ66bvLBmn8csw7e454dMpOsf5oC+CR3/QVRxd/k0ka9QnzDrCCGQb8MnbvvJdi9M0Uste5Z9BfjqEPZtUB1C6XQ7vIvIwcOMWQDhTCROi7ga/voZblc06YdNZAeWW5akXjNFm+/Bolj0vZ3lsVc09WaV5z5pwh8EnyMTOpu3ftioOfHFQiP/pGtnlLtXHyucSR7/mMFeP7wosvxBtr1ypx2Blz58a0KVPVHvYBEmf2JuAXBwgOE5xSZnI3b0rZ8WlDSpaY1A9+NjCOXM/PPe8Xj4G+lJIqa08BfHk59IIx4v551VVXRd9Av+7r7C36xfzClDPWzOGElomFuXH8P+vMzliO857EIcEeD/alFRwKOyiVQiAPfAvAUmqUsXN3HMuk+DzA91gMbnrG55noX8/sfDzgqyFHTVWJrLkmlq+4Ps486+yM8a2R8qfI+BbN5NN1BIrA93Sd+dO8379p4Jsf3tEA+NPIlcaapmM98HjfiUXysXZOXDV+4pS4Yuk1cehQW6H8DOfHoAAIAijyrG++TIXlezbi833AeMS4BYykMik9kvAuWLBA54bBS2xLhaS7SJaff/7ZONx2sAAKJk5siZtvvkXAt7a2XuCXWE/MpZRpenchhs5lUriWk1hh+FhqDfPBZxirsEGwLTAdGMJOegMABfjSb7NLGL2cBxkxYAaD0SCE45ErwhRjpJn5AgxgoPG5WXTGinEixvexxx+VFJZ6n7wHa3HTTTeL8XXcLAwswBewALAkzg+DVFmR2w4X4hgB+atWrlTZGpLemDlF6pxiPFN8K+DH9WcxnQAISQZZIumbpc7EnML2nnf++WKY6AMyQyW0ymTmydhNSazMqLjskbPYCsB1d2fAvkXZV2GOe7tTnDjj/uTPn9A4YVB7rcCsOJMwxjHYhuRWYr8z4GNFgseUa7FO+c3c2NlAm+fNO1MOBbLAzpw1Pfr7iDdFMZCyDI8kUELCTVKcknjg334kaSRAvKIkAV/GC/DLGGqdZ/JNzgGDcuZZZ8Yf/uEfam0R3/uTn/wk+nq7o0zHjsQ+KukP8c5ZzK+B719+73sxd26q19zWgdy/JPp6mMOkssjXqDZbZqYx32/Oj6FPjC/9x3ng5F8AeWKX9+xKEmakziQp8j4hVhwQhdOF9tmJw/e5PmPr5HZ85nI9XI9xAJDY+cE5lXCK8jClpYUM21aIACrZJ+xbAD/3AsAp9Ybr6+rloPrZz34m0EU/La133/P3QMeWAnyZIwASx7F+kSeTqR2Ai5PIcciAZpIm0WbmjGMBXb19vbpP+D6CVJp7B8dwXv5mv9J+GFPWD/uIGNvt27bJmea4ccbYSaQsy7dDhrEE6N99990xa/bsGMicKytXrkpS4OHh4P5HKARlveg/jhr+pk8GkMw3rD1lyaiLjUOC8aR9sPRch/2WmM6UTwCmmnskjgXWGqW4Jk+ZEjOmTRfI5l6BCoPzbdr0ocB/B0kDu7u0brg+jC9rxQ6dPPClr7TLqiED9KNifDO5M6oGOQayeroGvqwbxhzH4ieHDkqyzvdZazg0brjhBt2Lcci0Tpqstebr2NHA8WmdH45nnnlG/U1O3VIBXyo22GnLvs8D3xPF+J7oef1FAd9fe64b/B6jlNGJGF/uC6XlZdHQ0BS33HGnxq4Y43uaG77F7icHXXEciiNwOo7Abwv4jsX6nuhBeqL5MBjxcb6GwUGKL0yJmTAqMM4wEBqaJsaFl1wenV3dMrAtrwP8AeYsX7MxhuGWJLKJybC01XF4XN8SWGXI3rq1wP5iFBJ/5lgsZM69lPSpqoz331+nmq6UkiIjMccQG7p06VKV15g4cbKSK2H8UYaJzL8kRqKNZmcx6ugXxi3AEgMNJgvDD9YHowljHQMWo5DjkAY7+zDHY1Bh3NJfjCZYVc6JTA7DKZ+MBzblW9/6lowuALIT+dBvJ2KxxNPs5+Bgfzz+xGOSYwPiGTccASuuvS4uvviSQpwsyW0o98T3kow4yVzBzs7YjPGKhG/D+vUqDQNw4TWIjG94BCxUM68VFTEwNChWCdtpLOCbQPiUWLBwkWTFrIEll12mWqLEXZJEx44QAb4qSholebnZFfpN/70eOQ72CglpXX2d5MOAKI5D6gyrdPjQQRmxAEwaV6hTmZVJopxRSelIORQ7VbwOzfI4cZGNfcDMwkUXijUCAPcP9GkNAXpVjzp71NlgZm5gfv7twQfipZdeTOz04LAYdMaLHwNf4p7N+FbXVAu83HfffQIdgOaHHnooOolXz+J7nUwMIAu35YROrGUAGDG+GPScs6PziNiw7i4yjqeszZrXLOutHViWult5wXftpOofGNRaQs7JGgLIEW986NDBGBoY1L6kjBGxnJQw8vyRAEvny8aGdhqs0g7m06y/wx0cp8uxZvkAWgBmx4lzrJPKiVE+eFD7juROOMM4lj3E/CuJ1voNYj9x+hjweH4NVvLyYZwqfC5Jepb8CYDKj1lPWEP2Es4oAC9gmL8dg0yCKc7BeuZe8cgjjwgsc8/DucV5UthBkpcbkNNXyry98/bb2b7u0noGfGoOsrACs9XOnwBrSUI01tWZZ58tZwXtW7lypebDNcIB2PRDMvnBQf2dB9TsG0oPwdYDai1tJh7WbTRQpj1I2qlry0/T+OZYtny5QP+c2bN17+M+AuOLU431kGKJD8XO7ds1n4zFc//5nwLFOKR8z/f8JDXFSLiMHaN2wCa0me5ThAKkmPfkoCVem7bwN9diT5BwjJJPnJf3cE5yX2XcAeqwlhxvp6GZaIcxMBcAX5yXSrhWURaloj8Tg5qcwzC+C5XVWdmmM1Ds5+loqfOJntefB/ge30E+YqCPvob3xfFshWFi/4eHYkJLa/zeN++TY6WfLNZllcUY3xMZWcXPT+kRKALfU3p6i5071gh0fHJkGIYylTNK9Vb7+rpizWupnBHlQDDKxTqgGcqVM0rAMJUzyj8Ux3pAnsgrmwethQdvzsN73AfbGIk33AYbijYQxJTVNMQVV10jFgpjDkMQw8EJmhJLmYxu/5hFNvC1Ec9xgECOw3gFoCCH5H+MWsfaWeoHziGWFSC0bduWePzxR2PTZoypVDIkJRy5KL7ylRtj2tTpYocFgkpKZYgxP7ACXAfprJklDB1kyYBWgC3tA5AAbDmOHwxYDFyMJ8ccAkBJLIMs2sCe36OlcjbgMCy/8Y1vyBA1I8cYAMRZR4yFQZidDlEyHE9kwBe5Ip8zNtetuF7MtkEYDCyJkCxfTUm9AGyA2yS7g7F+4okn4q21lD5KWW6T3LAsenu6ZXzCbJHMiDYPDg3KyGQMMbblDKH0h+TIDfourOOK666P19as0f+XXX5ZNDUTdzlB9VNpF3NjB0ne4WKD3vGbdnCQPbiT+M+GOjG+OCho2/oPPohNmzYqwRLrBJkzsmfWB6CI/cY5GSdCbb3OxJpma1TZfLNYYsdrMzYpBrtRhvPya67V/A8M9iuGzeuOeXVZquS06KdgZ9x//w8ldT7CdXv7ZaAnmXOKi3aCK4NAZNzTZ0zXWmDt4NR49NFHou3QQX2XuYNBLexD1Z9NMZFIDmnr9/7qr8V68j4xvpqbfhKIJcDPnmNc6aPHgTFgHmgTffE+ExNPEhuVlSoTiKGUS8uE8VJKTJ86TZltAVTvvfuuYuXFvFdWCDyhNmBdGMiYraRtnm/HqhqMGThrnWUAne8DpByT6fIy7EuOoz/sX0rTACrZjyR9O3ggxbBv3LAhJbjKEsppPWcOh/w9lDEQu11eFh1ZDWeUCuxPQhrY1wBC7gX0k/PgFIFhRmLteP3aulqpG6xSASihDMFBxjHcG7kWL9rNe+x7+kEs/UebP5JyBTWD63ob9HlMGDde9J+Mzffcc4/K8Zwxb270sC/7+nT/4Dp2uuGkcFkjS8q5b1jOm55EqZYtjj3GnX7TXu4JDj9wYjjCQHCYcewlSy6Nq5YujQOfHFCMMOOBM4TwCUrGkShPZayQyx/8JO2jgYF4/LHHYtu2rXLMMFfMh/e7nYbOseB1ZHm6EuuR3by/Xz8Z/FQSPa2rLJxCpbqqq+TMMJi2JJ7xZYyIu75o8cW6hxr8WmZNO1mvOFnI/v/CCy8kJc9gf5Rw30O5kgFf7p8oA1AboJIZHuwvxMum532m9Bgj6dTxnsf55/+JnvucJ7/HDGTz31MSvmOwvf6+ndT+ns/Jb+4LmC4tLZPim3/4hypj1I8CpaQiqOdeVVldTG5VNJFPyxEoAt/TctqLnQb4Ati2b98anV0J+JLsBuDbgfwwfh34slns0Tfw9QNo9O/RgDbvsbXhmPfaHv3AO7lteazv+GHoNpn5jbKqWLbiK1Fdk0p72EjFiMBw8kNTMXRZUqM8AOa8lpmaiXICG66FsQUQxQAWw5zFfiZJJPV6qTU5EB99tDkefeyR2Lr1owQIsvhEZKrIgCdPmqLkVinGLCX3qa6uUBtpA3I8vgcbw/UxcvgNY4QB5czOsKQAE9c/xWhlzjEiAbBXX311IZEPnwGM+dwlaixf5FowRmSTxviypNPjzHE2es3MSYI3PBhPPfVzsYKHD7cV5MTXLL82li69OpecJMXO+ZX+TtJfJM+ci3bBDv3700/Hjh0ktUplgKoqU8ZnA2RYR62e0pTUjPhPgA1jzFhS5qilZaLmZu68M2PSpMmxdds2STHnn3uu5o/+1sJO1iZ5aIq9TbVsvTa4Zt5RMiLv7I3+gX7FYJIAiOswf+1thxW3DAAGmAF0AOzMjYzNCKkBcI509/RmdSarUx+y5F6OcXUCNdYHYIn/JdVunRTXrrhOyc8wbivKqU9NKZ80t0fLiElgNaA6vitXvhIdMNdDxG/C9KZsztrrGMGZcsLgd/rMGUpuBfDF6fLkk0/GEbIzDyXArARXAm2lYnwtBQb4smb/6q//Ro4ZyZf7E8Dr7e6VwoGX2VTGHLDF/1ZfsJcAdIwJgExzUwrTTpbWKslvMfybGscpjreuplbjQ+Kw3bt2CqgBDjCoYX+J9cM54r5ZMmogwbX9spLESaxomx0gzAV7ivViJxkKDMbQTCsMHvuIecQhRaw6smH6sIsMyh0d+i5OEYVZZNmA808r37eo44tDh/PDIl955ZViBlm/3AcYO8YJ0ASAgm1m7FkHtKth3LgYP2G82ozCg3sXChDHBHMd15PlewBqjmU8yKpMDWSOBShzP4Jl59x2FuTv/6r9e9ZZigsvr6iM8YRUqK50r9atamhn87Fjx85obm7S2qE/hDvggEpKlz4x+KxjgC/gnrFlTM0K+z7E/YI5oW2sB14333pLtGbS7fq6Oq1BnIo4RFCR4DThdcH554udbWioF2NMVmfKkLEPkMbbGYMDQCEBcrAlQMy4sSbywE7PEOYKmjsDoJxL4DlzDkjpUBJSqfjZg0MDJwBSe/rMc+Wyy68QC02/7dR1NmuuidMD9p5nAu2Rg4t1hLM6c1TzHuoi1t4XCXw/i1WVd1TbHvB77FHu/8d6+bjRz3uPPeWMSsvLlSzx3q9/I+obGiV1BvjW1tcXge9nmbDid06JETg5C/uU6GqxE8URGBmB3yTwzY/zWOA0/96nZXzzD7vR8zna6PIDUDgIz6OutacAACAASURBVHtpZVx06ZcEeDBQDSr4GwPMLEueZXKCE86B8WHAw/lcxoPvYbjwGcYfsVi0xQluAJWdnd0ysDnfzp3b47nnno3de3aJeUqMR2NccsmlkrZNap0S1dWpbAsSYDIXE5dFO/k+xqxrBHNtgCrXwOClTwASPPoY13xmY4y2uaQRrAEAGSPKyYMMLsgSzffoj1lcGKPbbrtNcru87DQPCvIefANf+kmylYMHD0m6hwFNP69euqwgdU5AN92K03qQi+Uo4IvxmJIAPa1EUQItKmtTIuZURmRZWQJuJKIpQ+aWnUtOjCTnJsaXckkk0GqZODElIGuZqPi6mtqa2Ldvv+aucVxjQXproG/Q6xhMJdcaGlI/AA4p+2xiVvr6+1QyRaCutzcqylOJH2JPyeD7q1/9Knbt2CFpNEBI9ZxlWA8KEDghF/NqebpltwACrodxTxuQtjc0jJOM+MqlV8eFFy2O6opSlc+CRWU8YdTzYJ24aAzghx5+UFJ5gO/wwFAB+LoEFH2BwXXfqR87Y+ZMxWsioYdNe/rpp6Onu1PGtcc87dMsQ/HQkNZudU2qoQvjC2ilX2Z8S4NxSvvDcYtmDvmu608DfDHu6TfGf6rtWycAQZzyunXvCazU19XGgf37Y8vHHycWr7IiamuqFRfKOTwXXAv2kTk2Q+kkYGZcrWCwA4TPGQ/uGYwpbeG77ClnerbixKCE8ztEwNJnOW8i1S1mbbtdksFn2ejz90c78BJgSqCL77IncWKxl7knvffeewW2l/Oyd0nkZIccMmjk/du2b9O+IakWzgHqg9uRR584ziEgjoHnuI0bNibHTW+v7h2O87dTzfdM2sv+4hrcE//oj/5IzhnWQV1DQyGMxDHo3L8cnpGSXbXofpHGn73dpyzdeMm4JtfzPcWqAsu3PYfcK3/0ox9pru6+957E9FVXIXbQPoftpS8oRbjPcl7uI1xnypTJag911/mfcA3mmf3KcTi1HOetEI1sDaEqyTORYnthZLmm7g+hPcW4iFXP1AVI2FGL2OHD+DHerizA9c4+Z77u27DR3AN4j7WofAdZZn2APvdcyfKpMwbwVvKtJLFmay5bdnWUUa5taChwT+XX2WdlfD+LfZUHrXIAZgyvHI0nAL4nuh7Al/t9ZWV13HTbHTF7zhlKbiXGt7ZOJfRaJ04oYoATDWTx81NuBIqL/pSb0mKHTmYEfhvA96iHafZwHwE3qZWfF/iOflhKnpk9QEeD5IEoj+aWKbH06mUCC2ZmUhmaKgFfZ2e18W0D1nJgDBxeGBAYXs6UbOYOoxZDhXNhrGMYYWzv2EGM7gQBAKTlL730Qny4aaMYYK4/fnyz4l75mTF9phJcEZPkBEpVVdTvrNL5MEgxeGyIE59GHKl/YAkwYmnLG2+8UchOakaavtAOGBzGAeOY/zFOARNIMDGc6ANtYwxgVQC+gGo7GMyKGSDkx9vA95e/fFExZ7QFOS7XXLBgYSxfdk0hdjAB3cQwplf6m9hdlAX87WsRq/nYo48q4QzXgBCQXDxL9KSYX1izinIxNKopW0aJoE4xiuVZ8iTAAOwoAHjqtGmSg8PUAjiRUpaVJqbPIN9OFDtLWAcAWLPnljgSP3ekszMqqyriSHuHDHOVWakkZrtPkmZAxfvr1qksE98DLCUAj1GakprRDs6t2sh79hTKs5iBtBODYxzXWVVTG9ddf0MsuexyChhFeRlJsMrEmOWdFWJae7ujr78nnnji8fjVr/4ruo50Rn9vXwz0ZWOQ1T428LUzCKN+2vRpSnSGfJXkVjC+fT3dygaLg8GzyHSS1dlxqDC+GPJ/87d/p3XH+2R1Fmgpoe8pNp8f5pzxclkaxtF7k77jELAEHSUFc33wkwNiHtmbDfX1Gus3Xn9dLC/xvshaGWfGQmqPnu7Yu3dfAdib0TWY4TyO83ZWbcAE12YdmHGjjbBz7En2vKXNzKv7AiA1OGFP636R5Q3opZRUFoepcIMM/PA5jgSDAwNfOXzKSnUc50n1rRu1fwHBjBX3CPYxbCF7GhkzZYpoE20hSdm699fpGMAla5k9zvcBjfywZwG+3BsApdwnXMZs68dbtP9oi8tq2YFm54XluMwv4wPj29o6KQ61d6iUmKX3KcdBckTSXtdAZyzYl1YMsNfZOwBJGFmuR79ZU0dJXLP1w/dwAjz44IM6J8B31pw5MTA4oDAE7svr13+gu0/juHFKckXbAcId7W2Sj7PW3nv3HYWusD5Zg7SX/Y/zhvFwrWkDWfrtexltEHvfP5C580j5Nywnl2qKZ4wv161vqNf3eI+xccks5kBKAJLElSVpNww+beHeYjk99yja+dhjj2lf8n2AL1JnnIEA37SPI66+emkB+JLc6n8K+Pp5bZslP4/KlXcSxozVOLYnfM7B4ZCTY3i4NJZfd10sunBxdPX0SfKM86WY1fkkBrd4yCk5Aiezr07Jjhc7dXqPwG8L+I5mfA2aPPqfFvj64TYaVBuY5EFvXkYlKepwWQyVVsX1N3xF7AiGilklAwPHEfq7yiSaS3JlKZ0ZEYxOpIQcj6FoCTJgBbYA4yrF8FYK+FJPFGbhxRefj7Vvvan4Q4w+yuBQ8ogat/PmninAgi0M44vkjkREZhZd7oJrYvwgN1yzZk1WxmWvGJ5bb71VRtuqVavULoxKS53NwgBCOVas54QJktVhGMMAPv744zLoGCOMYEudAb55iW/eUMnPqYyPGIpnnvkPAV/aApAH8CxadGHccP1XCrLxBHRH9qOlzoBejB9LCWk/MnHifClnRDwg4AVjDkkkxiRGsaTKtTUpXg4QizyzvV2AulwMe5VA23e+8+eSwuH5lzND0kXibSMqK5K82aDbxhRrwcAIWS3ndQIhxpC4+K3bt6Y4zBIY3P5UImbmTLUVaSXf2bF9uxJd8bmAjQzblIEZKb6Bnz/HyMeoBRiwZlkDtIP5l2x4aCjGNTbFbbffEZcuuSwqykhUlbJEJ5Yn1Ul2P/r7e6Ont1tJ1p599hklt6ooLU+gQhmdkzFMrDSOgxRPnZwBLa0Ttb5wriB1xtDu6SJJFcfnjehQu/gR61qV6jj/7d/9XcycOStlWO5LoI+szq6v7Pht70X6SZ8tZ/XflkTDZtc3NKjtLoWzZ/culbZCTgwwQMpKQqZzzjlb12VPAm5Wv/qqMor7ZccGbWJsATfML99hzwP+nO1dYCWTYnMN3gdEMt8uk8ZcO8EZoJwX65jzK8xB4Q8jpbN4L63VxEiyLnCC2AlDn4lBRdFgmS3tY1wZH9phWTL3H8IDuBYhCqx5zsk9a+asmXLQEAMLYDeIBVC98soreo/7Eufjh3WHCoQkUYcOHpRzyEDc+8T/O5mgFQrMI/cPGN+m5vFB0iGyf7Om6S/jxm/nTKD9tMehGy5hRSgArD5ls+iTnR+0j3HxXjEwZS5x4AHqAY9fuenGmDipNbq6u6O7s0v3ZrI5c39l3659802NPWWNkO2zn2kDNaHllJIzKMXU0yfGnTnlO0ihpRqg7FhWY7lw/yBOH8a3oIBI7XdyKz+zmBOVMWprK9RNxqnlOGjOv//AJ1qXjCfhGdy/nXmf8UflQ5Z17vtpzZTE8GCq42uASMjF0qVXRUWW7f3/L4xvnu3Vc0U9OHZpJY+bHa/HAr7kTFi6/Nq4+JJLo7sXFhzHQk3U1NQVGd/T2ww+bXtfBL6n7dSf3h3/TQPfvITJI+0HW37kPy3wzZ/Xfxt85a+Tf8/H9Q+XRZRVx7Ll12Ty0IZCmRqMCgMDS4MxuDFsMCBhaTB0HJOG4aNSKkNDMnQxrDBgAby8kqR5p2LMMF5aWigbhPe/V+zT6ldXKtkR16RWJcYdRvbFF18a584/L6qqajKwkmI/a2qqZBRhUGOwOTEXD33KoSCdxQDDOOd6sLMYTAATG9z0ge9jGHIujFyMJ9cdBQzwIi4Y4IuRrzjaqioZWrfccosYXwNfs+Gjx39kjobiP597VsCX2FWOg5UC4N980y2FWDkzvjZcLHVORk9ie7kmxjeljDC8VYJk2zbFbfI+/zu5lQzu0hIZqqrHm9W9BVRS3gKjh+yuX/3q1xJgqE7Jc5Dxdvf0KL6XjMhm6+wcoX20xWWjGGvGHMM9zWOj4hCRkJL9mNS19FkJaCThHZBRzRrRg2eYuPqeDAgNyWBOCZ4qo66+XmsNozYfy8eaRMpL6RvWmBkv4j1bJrbG7XfeHZdddnmUDBMvW6Jilql8U5LU0heSQGEQk/gGB8yPf/zjOLBvXzTWj5OBzrkEWGFfMZizRDxyDpFMa1xDXHfddXHvvfcKWFGKp7PDCfFGGF/YXzO+ksxXVgk0wPjiZGHMAL4aisHhggPCmcsNHCwXBojZ2GW/OJsuAAK5M/vqo82b5eh55+23BBqp40sMLPsOlh2Dn33L/iWL76pVq2Pvvn05tcGICoV1xL5mjC0jZc69LizpxfFgiS0yVLOmjqflPDgqACWeS7HcpaWJLS1NpaYAcrzveFH+hqkD+Boo+94E4yuvkGLDR5w0TjLn2HJk4c4izd7jGvxGVnv+BReoPawlWET6xTxxfwHgwhIjqaUfjDXJ5WBQFfubwRK+b7WDE2/ZMWRnIsCfOfj2t78t4DswGNHT21uQDivhXndXYvQHh2LqtKnR1NgUe/ameylhBzgIkavTZYHQSFmh2Y/Mj/M18D99t3T8/vvvL5SRWnjhIiU7gmntaGtXP4itJnGVYqzb23Q9/h4c6NcaAfiiJNB8lZXrPe6vODu5n3J/51q6FxKfnovxzTsIyVjH/1IZDSbHkhhc3sucLJdfcbkyppPID7DOOsJZ4Vhq5nn7juQ8oY/cu5k32oKzgHNRCunhhx/WPKUkaKXR39MjZ4HWjMqk9ag2cHVlJrUeSgm1fP/9bUqd/cz29Y8Cv7pFpprHY73yzx1/L98PJb2rQg1SHitu+ErMP/f86OkbiLJynqfUBK8tAt/T2ww+bXtfBL6n7dSf3h3v+KQzS261ZVRyq1ejo6NtVHIrxgoPLAwYSa8cE5QelvmH1Qh4SQbkWA+0/Mh/XuDrc/36QzBlZR15DQfAF8b3S1/+sjKaYuSp9iyAqCyZcjBjZEzFqMXgePutt2Ljhx+KaaC2K4YVhhwGLglbMNY4D8YHBjWGpmXSADMMIwyYKVOStBrpKpll1659I7Zs/VhMAwaKAQxs6KKFFylmE+CAUYnR19IyocC8cF5AspOoAHxhYzDSMMZoC4mo+C6JpcgijFHEtc2SID3E+CH2j/YzVpZzcy6MXM5Hm5vGN8Wc2XOUeOuc+efIYFd8GHwqmbAzp7xG+6gxH4qVK1+O//iPXxRYrGnTpsesmbNUsxggk16j43uz6hsxqHnA6KaNMJ4kYoI1nZDJ/6jN+uGHG2Pz5o/UN+I4MYyJsQU8EjdaU1srVk/SS8ViTox7770nrrnmWoFemq84WrIdDw2KfeRNWOS8QoG+ynAlYVZmvPI9SvHQbSU2okRNe5vqjXJsndj+co391i0fC5wBcnjVZHHhXIwYQ9YSUkYznynHFLHiVeq/mW+Y7l/8AmdCh9ZJgXUcPyGuve4GZa6tqWCvpthmlXTqI4tuv0pjAXA4Z3VNZaxd+2bcf///q7qsDTX1Augk2AH4cr084+s1AnDASIfBIz70kZ/9LNoPY/xTpzQB3zRuI4yvAF55hcbIwFfxz/19Gov+3n4BX8bAzgXGyU4FJ+ZiLHkfMMb6THt4vJj6D95/P9a++YbWgcDIwIDWnWK79b1uOXsSG5vYVGJADx1uy+JIUzbx/P2MsXK/aa/XI21Oe7NLQIjr8SJpEMnFeOHgwOnkGF7uBbTd/cKxMWvGTM0fx7FGLKH2b2XmzTL9mnUXoCoJOWk4t9lZM62MCePMmDF+vifhoLMjC3bx8iuu0OeEQ3DP4F7I+ZgrwBdsIsCKMaIvOEgA/ux97gH0nRfX8j2ENaNETdmecnw656f2M/H1s+bM0zpxaImT6gGGAc3Tp03TmCDlZhE5mzSKCCUUU8I75Pq9WquOu+VYWHDV8eZeu29f/PM//7NA9yUXXxwTWlPMPfd+avVyXUA+a4YEVzhMSOzIuqDUD+MAGKZmOPuZF2sUZ8DChQuVqO6TgwfjkwMHdC72vtcPzzWrgzgfia0YM45hT8mRUZ7KGSUHYsSK665TW3fs3CkVD/OHk4JxopwSz4kPN20u5I9APQMwhs3HQcP1UKHgtFy3bl1SM1GqaJCszsQVE/rBM6w/rrrqygLjG/+DwNf3V9sBedvgRFJnOxbyNkd+76bkVmVidm+76x7V8e0bGIryiqqorSsmtzq9LeDTu/dF4Ht6z/9p2/uOT7rGAL6dsea10cA3ebJxlaeszkl6mvfEjgV8RwPa0cd44D8t8B15yI2AaoHyQgxxVnrJgFzgIXm6B0pLo6F5Ylz+5S8VQGPrxFYxfX29JPtJIJT+YQThNSfR0959e5UdlnIvgFuMIQyw5cuXC0TDNmFUY2RjVGEIdveMJOGZN3eexg1QynkPkUn0vXeCrMsY4bQdoxPp8Y03fiUuvfSyIO5v585diotlrM3+Ea+IAU38GRI/jD7OQ5wlBi6GJjLuu+66S98B+HI81wDIOxsyhhLAF9YAA4sfjFeMbFhiS50rq4kTDRn3gFVAvAzwMsfQJgltml87GyxTi1i9emU89tijcfjQYRnExKQBPGGPAd9cb2QtpL9GjKDhlAApA4oAHZhtEtKQDAwms6KiXCAVNo0av4fbKFVTGdVVsEOwZ33R2NRcYPmqa2s1dn/8x/9XzJ4zR8wTMaIprvCQ2GEYduJdk/w4ZWjl5QyjTm6F4UUiKkvC9X9vyj7LXAPU6SPnRnK7Y8d2GdCsBdo4Ei9KzCJr64jYVoAFiaqSRD5JjPkbgIN8l5JLJOwBkHBNPlP26eoa1SK+6aaborqSsWHuUg1eQALrkzbRNvpI22C7Hnzowdi2dVvU1VQXgF0hTi4r9WOZM9fimgsXLYo//ZM/ifc/+CAee/QRAXqSD6V8YtljVSVFYI6T1Jnsy+ybv/27v5eCgLUL+4VDCWCQQHqKCTabyv9yCGSlffgMhh9nDusB59OsWTN1YyLW/cUXXlQf2TMkJHLdZUAaktY0Z8nxAEDynAFGGHfeo/2K9+4fSHtiMNVgtSTejDEsG8AQxcSqlSsloaWO8uKLLpL0mnJJML3tHe0CYTgJcJLgWKO9lRWVcihNnjxJexiHBm0j2y4MqJMajQV8pYXIwJVjnxkzxyLzmTP/Mt+8vPeZWyT/ixdfJBYVRxrHz5gxM37v934v2toOCxB+9NHH6huKlE2bNis7MsCXkAWyK4+WmrJGHK/LNVLIQa3mj7Z8/etfj6lTp0Xz+ImSOpvhToCyWsdzf5RzKStBxtrl+2a82ffsL+ZHjpPe3gTWa2oyhrO8oGoBBH7/+98XOLzxxhvF9OK84lrsbZwVqEe4nxM+QcI8sduKuR7SeClL9v69mn/mjf3EfZq6wygIuN+j4vjo4481xr5fcP7EEqd4XyXcy4S7gF/agYPLMb7c5ykvd+mSJcq4jSOEElM4HM4668yYMmWS1u87766TPJ3zAooBylyHdvI8YL3TF9ds5+aYdBrp/pX2UnLQ4OqVmuZ/MLlV3g5g3vOvEyW38liPOOKTw833CoAvsvrGpibV8a2srIn+odB9sa5+nPZKMbnVaWsCn9YdLwLf03r6T9/OA3wBXVu3fhxt7YeiooJYq85YvWpldHd3xuAATExWrxe5UVYxJsvBIsPgWExvflTHYnxHy5U5Pn+uESA1ciZ/ZwR0H50BMgJwy0MvARWdI5KHW9llSTICC3PoUNzwlRsFfjBsHE+GvBWAa3YHo4w4qddee03GQRXeecDrocMyuDnvhJaWuOTSS8SwGZjAwsB5YYhg5PNinDFsecEGYbxTQsTnpq0YuRhUAFYyMnNMJ/JgJWgqFTBCnoXRj7wUwIpclHPD+CI3xWjjBRPwzW9+U0YOslgAEv0BGNho51oYhDDXTjLjxC2wDf/6r/8qpqH9SFvU1dcpodGyq5erDilrARBjww5gk1juNCfMAewGyWheX/NaPProowLlgNTJk6eo3XfccUehxi1jx+eOj7Yk18w5bcfgxggE8ADgnfU1xWknBQKGLkyVsjsP9EVlBbG/NdHV3SODHMYL+dtVVy2NP/3TP43hDJjRbl6AtNR2AotTJlTOi0Fvts9AzEyWjC+XvhoYKMSM0x/WCWsg7bOthSRPjBHfLzCoyk6dEjvBxtAG5oJ5caZhPnPNTtYWzgyYOsAs4ETxolVVMsiJvWWd0HcYdphrs4EcB7PI5/zNuP70pz/V+CPvTKxtGs/Rig2HA2Awch1KGuGIwbHRBWjv6y2MYdrDqaYvLJyYRvWnMv7iL7+ndaex6eqUvJVkYuwzZ1C28Zo3jAUgMqcUa4C13NzUqLW2dcsWOaoYZ5fh4XzeEzgGYB137dqp8k6SOkv2XylgC4PPvQBnAMCZewPn5wWYqKmukXydsWfeWMOc74w5Z8S+/ftSUqSNG+Oaa65REinHATPOgDnWLSwc5y7Esw4MqGY0CZwAKqxvxzenuGyycSfGNwGXlFzJn/k9s+AGDhxH/+gP7CTAFyBrVpp5Iis0CdjYe/xwDGEMZOtWffetW7V+GQfuJwB4JTGj3E6UxuBAStpkhpO2Mp8429xufnN9x2ijEJg//9yoqKyRQ8pAjWvg1FGW6N7eoNQQ65J1agDNeLOWkjR4UGw3xpvBKCAJ9tRMOWP00EMPqW72tStWyMmH8sMJsQCyAtli9ENxvAf2H4j9+/dJpUGsOIm/GAecOuwNrk07idfHMUX7cOSxBxxOMnq94uAA6PIUoo2Knc/UNewFfugDThWSf1151dJUe7yvT6zvAw88EM3jm2LWrOkxY8b02Llrn5yZjNW4hgaKhaWs8ZLlN8sB23a4TTHM/M08Mw/sa68fbuBI/slBoOez6qWPvJA6f5qXn91jfcfPcjO7vreMOKqPfsb72S2bIAPrdt6NsMPpWTP6HjH6+n39g9HQOE5hQzfddntMmzYjOnt6VSqQ0kY4HlonNhcxwKeZ7OKxp8QIFBf9KTGNxU582hFoP9A5jGF3NPDtitWrXjkh8OVaju/UAypjeGwo5x+EXzTwTVl+04N5BCwncJsYx/QwHwG+CQhLJjo8HNv37I2vff3rMlxTlswyyUwBDZYg8j6GHkYPBg2AkVIv/d09YuwwRjuOHJHhPKFlQtx0881x3333yVDEioLt5fpiuUpKBDwxJmGnMJz4/6mnnlJCKq6FwWjGFbYO+XEqcZMMX5WtqE9xbBiEePw5F0Y6n2EwA3wtacTgpSYn5ybmi885D8a3mRSMToAvRrpZSdqM4QiAIEGK2I+B3qhrqBNjc9mSy1VuSZLhMiR6KU4tjW+eqU23VcrbrFv3bjz+2GMCWhgqtA3AQAwywIwXwA0jlOu7DirtdSkf+s2YYWAyj7SRvzHWAfAYfU46BSCExSSRFKWDJAOuqNTYiT2tqIxly5bHPffcI2YFQxTcq/UiVhEeBGNwULJfs2rJeEzrzrF5XleO+eT8BqtJWpyMa9rubLWAD+bJiZo4hzPjMufK2Js5O/IJpRRvm8t4zBjg8EgZiw9pXSCXpywT7BZrk/ZyLtqBccx4Mu9ijqurtcYAkP/0T/+kLNkY5s6iPRr4Gkx538M0MYb0DeALC0cWZWKq2VO+dllFYrYVB6pY44g/+/Z3JM+ELYO5k3pAzqmR5FseWwMZxmXE0ZL2hGJSmdeyUklXaQvxquwPAKaZYvqNNJVr4izgOMfAllckRg4VAc4wwB/7GKCYT2TmzMmMK0CQewXH0C5nRWePM/YCWVlmd4NH7iPEzotlam3Vd+g3NWNZC6tXrxbQYdwsUXboAf30urMThv8BlIwJ7aYP9NlsOedhrnH2MPccS5t9Px4KGM30ffYIe4m9h0OCtcR3eY8x8H2GuF+xxWXlqhHNd50MjD4wpvzvewxjgFLE98KvfvWrceGFF0X/QFIB8DmfuTyU2TrWmkskcQ+ifRMzZQ79JuaZUAZeHGtwZXaVMWBuqGXLXBOPzvxLgk0oC86YvrQfFEM90B+dHR1SjaC6OHPePAFfHJ84GQ9qv1LKLrHYUyZPLiSh4n6G04JYcs8T7cKVVmAiszrdBr48I5wwjkRLnJMxXrLkMikpuLdyr2a+cOZR9m7BgvOlDHj3vQ+071NCrzIlyGO9MM+oFfbtSTkE5GwYoOZwmRKheYySI204ZXU+SeB7PGB7MnaHQa4dV3kwnP++16bGL1MRMWZ5kDzaGXe8tg0MDkclSoLSyrjp9ltj9ux50YsTroyQCxKUVUfrxKYiBjiZSSwec0qNQHHRn1LTWezMyY5AHvi2d1CHsix6e2F8Tw74jga0vq4fWP78iwe+MEkjmR7Tg88SW2Iwc+U/shIpNqL7hyP2tbXF3ffcK5mYAQxtNNtpwxHmEIAC4EPu/O7b78RAT2/0dHenpDqwwJRAol7rpEnx3e9+V2yHjMzeHsmNMW4xeDGAiC3kejaYyZyK9BHjC2MW4w4wArDESAMMukwHElwYAQxOjGuYIxLqIFfGyAQEIIszGORcMMscA7ABDGJAcpxBNqCH5DUwVDamDe5oF0Yf3y2vLBPwRX65cOGiuOKKK7IyMrAriUUwq57UAJlklXkYGowP3l8Xjz76iIxyxgvQwNgjdaYttB8gQPvMdnktMVaMp9kfj5VZP0A9YwzgU8mgqioBTBwWb619Q/G+zCfZhOkj559zxty4996vSqbuWFZY4MQeJFEg7SYTqh8ONmDz68XGvRk4A3Kz1WbNaItLshjYmg3kN32kXYw97efHss8Rx87R8eoYta5r67qrGN+ABcAd4Jdz0BaX/uE41qKNc8dyci7WzoYN6zOgtux27AAAIABJREFU/+tsr5wYJSWF8kF8FyYP4MvcPPLII9HTQzzmUPRna4J1IAdJeUWKu8S5VJ1iyf/kT7+l7yubcAxHdRXSU9dv9hpKjCLtFlucxUMb/BYcLsRaw2apVnECPDCvrAOAG79pL8ACJYVKSb3/vtYpaxGZ9PoNHygBG+c04HPIAH13cijayx5CbQEgoYax1R/MhxPGLVq0SPcN5sP7HVDL/YTxBmDSVpjFc+efq3MAsAAsjmVmTfBj1YNBodlexoT7jevv0lcyGDPfrEnGzWsKgJkSr6X1IOdFGaA11Uzmc95nzdJHjrMKxOCbY9hrCtU4eFgsve8lZqQlXe8nqVqSLjMG3Mf4LgCRewc1vEk2xF5jbLzWLcO2g4NzMlZWTXBO1hGJ1ZAs+znj8ck7BmgDIN0Z0LkuezDFvCZHE2uVexJZnXGQMY7IpTkv7O727du0X8hwTx6B1Le0Ht0v2sf3nG09lQzKpP44X3PgtyxLZpYVJ89JcpNihPMiNb9o8eK4/PIrNGasE9bqI4/+LOrra+OMM+ZEw7hmOWWJvwYUrlnzquZFCc4i4uCBtO6tjHJNaOVjyGTjBr7lmTrqRIxvur9/9tfJAl8D3vyV6KPvP3kbw+8dD/gODZcomVlpaVXccsftMXv23BjQs75adXyLwPezz2nxm7/bI1AEvr/b81ds/Wccgbb9R8T4btu2JfLAd9XKl8X4Dg1iwIwtdc4/oMbyxlqSNPo4P6zyXttjAePRD7SjGSge4rYxHNObwEFijbKkW5jDWYyj4saGI7oGB+PqZcvFmGKYAg7FwFUiOUtZOzG6MFQBgBhMGJiv/Oq/Y8P7H0S7a3AijaVEUE93jJ8wIf7+7/9eLDLG1q49u2XwYUhu2rxJGUoxvjCU+BxmAVYKQEq7bCRi7CAhhcFJLMdEXbu/n5qsKR4RIwdjCINLxk8Ws4hsGoMfhoNxgLkC2AIEOJ4+YvQbqGIoYcDDDMOaGkBhANM2QPTGDzdGfUNdtLS2iIVYcMECSZ1VGzfLmDzCfmbJjDAulcwFe2441n/wfvz0Jz+RsQaAAPSSmAvga/BGXzF8zXAz/swDc06bcUKwVs0GS3pakzIxw07DjrjsCudE8rd929Z4dfUqXZPyVQBdGbVDw2KPlME6kzoTC6b1JoZ9SIYvwJeESGa1+C5jBhBw3LEBGce4lifttbSTOWEd4czg+4wtzAzzSv/MUBngcV6zYwZ23l+eNwMgvoMjwGsHo97jwprhh/byPYMXOxac/MnMGjHdL7/839oPAv2ZpHj0/uV4A2rWOlmduS5qg0MHDxSkzsReq50qAYNDLUkxibVm3GF8WbsCaP1I0isV55tPcpaP82UsnNzLEnHGL6kCOqPt8CHFzCJH9rjRB/YCTivWCNdjT7BHUHCw5qZMmazsxoDYjRs3aD0CyJkfgBrOK/YCfTYTTH1UxtPx+s78zFjBgnMsrKkBtCXqADH2IuPC+meuGuoblKSN9sHi2dHjdZG/5xnwW97JeZkvYu6JneVYgC8OENfhtULBZYmYf9anWNtKannXFrJMc23OR384XjVgM2k1fXOtWEud29vatad58R2rEbxemR/Gk//5Lk4GHHVkdL9o8SVKSMa9jO8Ctrk+c0vbWLeMAW2wnFpr9vBh3VeRr9rh5Osa+Po3gNX7jHhyjsPRRXwy40O5K+4rJHUjbnjxhRfqWcB+feP1NZLE039CRXbt3CGgzNpFIcJvJ/MCBLOvt5BAMFO/SDmRsZaew3LGkpCJTGWkpIBAVTGaSZrOvZ9wlmnTp8e5556nsUMJQNm7Cy44Ly6+eHFMmjxNDhLGiPX9H//+VHKi1NUp1vjAvr0F5wPPJ5xCgF4nnEux+onxpZyRnskkwMq9Rkudjwd88yztWKaI14NtgtFSZz/nR7O9atdxEmeOBsNjmkGUBFTSwaa49c47YsrkadFNHHwV81crCfTElsYiBviMNmTxa7+7I1Bc9L+7c1ds+ecYgTzw7TjSJsa3p+dIfBrgmwe9bspopveLZ3wTI3Us4JuSb40NfPuGIw4dORJXLb1ajCiGHsAWUGVZMoYWhgxefIAvxhmGLFTBe2+/o1qgfI7hCvOg0hYzZ0juLAlkb29s3bZVzAiGs+WWGHI2SGFSMWgAvrwwLDCkMMZJjgMop4+8J0OvYVyUlqSyIRg9yDVpL8CW7wKwAX+wi4BqDCEM9WuvvVbvEasG4MZQLYCQxkb1C3YwJXY6qJg1+oXx5//HtzSLHYJxvujCiwR8BQ4FcBNTDihOtXhTYiIxSkHm55L46KNN8ZMf/1hGGm0GUNAnJN0YwhhsGLz88LdlmQa2jtl0vKUNXl/Lscv0G0MbY5dkPBXlZfHuO2/LeL78ii8JaKvO7nBKbsL3JcnNpM5evwBjxboS05clpzGAMBuFkW4GmTWkcixdXWq7ExFxPkCIS8Vg/LOWAEyMEW3F4Aegeu3lHULeW3Ys5B1BBkZmig32kgSd+OaBQqZbgx6uwXW9Hs3qsZaRhP7bvz0QRzo6ClJnG6j5/czfrFHOgwODeFAM8Ece+Vns3bsn+nqJb0/MdVIRYHiWFJIYNY8nUVJjfPs7fy4nkZw2fb0CviljfJKH5mXdNnCtSvD40g/GBAUG8wWosNPKjhPWDPuCOEn2Jj+AT/ZdklCn7MgpidFBrR0UEIBJZ8lFmQFYZK6YT6s0uDZr1A4V3idsgDGCWWbc2Zc4nPjN+gSEA5QYQ9ZK47hxSvrGvcbrhzYzLo4ht/MhD3w9Jk5qRbsZN9pp54adHXm1Am3jvJK7lqaSOBznmsPMm7+PggIwzno1K8v3uV8uWrhIjC+xpoyJ28bnHnvmwvuZPgMqubfAal5z7Yo4//wL1A7fe2mHnR128tCfpJKAbU11yFlPtId43Xwf7RDy/Q1nAg5E+s8e4zrc2zu7uvVee9vhLJHWYDTLWTZeuQHoMyXSyBzP9VHX7N61S7G0kuxn9YaRWyuGfupUzfmba9cmEHlUVvss/IN7DWxrVucXB2shrALHbOZg4N5PDd/t23dqDzlGffqMabFw4QVyrEyeMi0pjfr64s033ohVq16RyoPXKy+/HJs/3FhwoBCqQV4FYC/5C2ibge+yZVdHBQ4qnj9xdEzvp4nx/aKAr9d53o7IA9/RdsTJAF8Y34qqqpg8eVrcfvfdUVc3Ljq6iO8nXr8IfD+H+Vj86u/4CBSB7+/4BBab/9lG4PC+jmHYEiRdCfgiPeuMla/8d3R1wfyQ8OLYjK+vOuaDPpeZ97cJfB3nawABWHRGZzO+H27dGiuuu14Azl5oDCODBww5jCaAn+ombt8uA27B+efHUN+A4nIBM7AHxMhefMnFytgKsMNoBnJ3wkK1tcnwwkjDCDQo4lwYwxjUMA4YUwYqGKLXX3+9mFgxFCR6qa+P8eMnRH9fAjMAXwxojHVigTkOA40fjGsYLd4D1N56662SChJbaEaJPnNODEqAIG20cU5bACaAZFgwMiTX1ddG6+RWjcGSSy8Tc81xfX0pIYrZGYEcytdkcai42gG+W7d8pHhhxpGxgPEEBNI2jGGzS4wB84BxjIFLXwEEtNvsL+d2Mh3GBmOW6/M3fQckcx5K9WC8ktyK4+fOO1MAH8ORMhYFSXYmRwSsSTKp2HBBeMX48o+Bp1kPx33SFuYAUGOj2sY3x/I5c8V6YZxZK7xwLtCv1M4UZ8sP/XBG3tEsb55xMRvL+GB4J+Y9xVVaxuzx4jwc58RrzgxOX2m7MzQz1z/4wf8jhweZmS0fzctI5czI1g7Xg7WkZBZr6bHHHot9e3GqEEMaUU3N3oqUVRqgYjAH48t8/68/+7bivCUfHRyQjB4g5fXjPWHj1uNhoGfAT9+H+H5VpeIVPU5iNMvL5aBiTbD+uC4/dlgIRMHCH2lXSSfmkXXJ+mZdAtb4H6YW1o9zmRGlz1yL8fvjP/5jrW3YVphFJ41LSo1Uiot1wH3FCc5SZuQqZZInftSx+7SB9cZ5mR+DVubV4NJSZ8bG9w07TuzckFMnK73ltWjZtEsIUeaFsWBM2XO0l71J22j3lVdeqfVKu7mHsG4dq834NI1rVL/5jLExUKfNtJ+2WB3gUm2sA+5lZ551tuJZL7jgfH0fRxqAGkeE4/U5H/dQ2jgS914WbR3tyoRMJn0nW8s7YA2euX/j6GCeGWuvqR07d6Vs+OXJQUQMLGws5eo4lmcisc8kS0PqrGzbWz5W7K/75nuOmWwk66tWr45esoWPkubq+ZfF+JKEjazx/Bj4Ur6MfrCXKWVH3/bu3afnD/cNHKuLFi2MispygXNqYZtJ37x5U7z04gsaO+bijTVr4sD+fYV7AtJr+qfM6tTjzhx5NBHgW5kpM04kdf5sFsbItzw/vnclx3VSaLE+x2J7C/bFUVn+07ujbY5jtW+4pExjPXvW3Ljz3nuirLwqDnd0RHV1XQH4tkwYV8QAn3eCi9//nRuB4qL/nZuyYoO/iBH4deCbGN9PA3z9AMrLlX7zjK/Z3nwN4SQXS6zjSP3glNV5JLlV39BwbNq6LRZffLHKOdhAhDEBPGE84OEHCGCEwmphDGGAUW+zhZjavn4xRrxPEpt5Z50Z761bJznxt771LRnHZKq1fJW5wqDEaMFwwojDiEReCoC21FnlaKqqBJ6RxmIAutRRis8bFEAwi4XBSNyw4/YAqxipAEXOibQTcI8hC7sM26vYtiyZkr3/9J2YxEIt2KYmgXhqdjIGgzEQjU2N+pzkVrASSb6ZgG9KlpLiPxlrjEllH+5HMjsYe3btip/97Kca21RzNTFeZK/GqDNw45xO6mPZrhM3cYwNfsc+MndmYGkHxjsOC9qOsbdtK8z3QMyeNSuamsfrWldffXXMnDVbDLWM174+JbsB8LosCowwyZKoe+mSJJYlG+ganCvWO5Nn2tli8ElfGXOksswjQEJSSZKsZcmGDFYtmXZirHymXO+tPPi1NNxMtEGYWTPGw8ypDUvOzRpk/FlrBk20gXH+p3/6x9irJGgprjTPurpvjoPnO5arc86nnnpStamPdLTLyEZOmuKVq6O0vFxzw/w1jEu1s7/1v/5MwFdJhgapu1oZgwPILUepBjJD3c6HfPIi2qf9K6AxHL3dKaGcnQGs3fXr14uh5f3zzjuvUGIKQOFM4hs2rhfwNZsNcHVSMY5jT8HU22jnupbQAqwAga5zyzpBhcEYMz6MIwCGF/cH9oCZWdbAtKnTYsEFF8gRgiOM314DXld5Ka9l6x4HzmF2nWugpmCd0y4rN9j/jjWW8y+r0wvw9d+SL2eSZJ+TfnFf4PuMJfcV/gbkwrLDFlqCzr7AecZ5eC85PdKP7xHeQ42NTQoNmT59hpJO2ZmAOsaSXTPH/KYfvLQGysqSE6WsXM6VfLwz7WdNM0ZOJGem12XaWF+UC0tKga5sXZZGZXm59iRsLhnQ2Q/vvfuO5hFn0KpVJLg6UAD+lnanUk+JLWafMw55Zw1/Fxy/ZIdnbAhxyNQKtEcl2TJZ+IIFC2PW7NnR1dWtewdrkXlYsOAC3YNxDPT0prniWiTxe+BH9+tvnCuUzyJLgZlwgDb7mT3pGN80Zgn4VqncWUkM9qcaxX6NZnxPFmgeyy45EfDNj9Pov1MJxXzpwqSQOpkXSawGh4dj1qy5cfdX743y8qroIEymtiG7R9VEEfiezEgWjznVRqAIfE+1GS3256RGAOCLEbEDxrfzaMa3s7MjQnE/x2d888B3tNd2NAC2QeDGjf589LnyD1s/+JKneKRMaOFBXYgPTPG+Iw/KEkmEORdGH8B31779MWXaNDGAGDuOhcRABSBiLPPCiPNDWLLQquqYMrFVRi/ySYyry6+4Is6Zf45izzgXhoqYvizOCkN37tx5MW/eXLEMlrcCmolBoyYtAJb2YmRhUCGXBKBxLOdMAK8qOo90CTByDG1Fsgm4pV/MI+3GWOJ8vOcYYYxpgDr9cSZhJ66hL0iiMXAtHeUYjv8//+f/pBjUkqGoqEpxf4svuljAnDFOwCN530lyRRs5B+2lti11iGHjyDr6+OOPiZHFIGO8AR0333yzrm3vv4GM59SsswyzjP12wh4b1Ja90jfOSXtxXKxf/4HK63Bt+jauMWUyvuWWW2Pa9Bm6BP3E4GRBEeOLgd3Z1SX2CTYI4OuszmbUAAA4QTA088DQYJfzFqTeGaMBqw9jSPyeE/1wHH3hPDaWndTKbG3e2LPhaABoh40S2mSlkewc4NxmNQ2ovY4EPhsaBJDMgNJe1s0//uP/rXXNnPGeHQxmfbmOmTc+wyAngzFrntJcu3eRubxNya2UyCpL0lVemSSbWpMNDWLqiPHFqUT7SARH/VxIdhwn3qv00SDKLJ4ZIgNz+oqqgGy2mr8skzX7C6BGwiiAL9cCDDrpD2MA4AKsdxzpUGwy52ZtIvHlWPYP84VzCsDHGjPjh3LAgM1sIscCgJGdApQBvowDQJH/2aOsaeaCvcuYfOnyK8Qwc98hQRjHAdI8z2YpOZaXY24N+PJqEa7FNQmTYH7pI+PG+gO80Q6PqZLiDQyo5jTx7t3dXQKuvLg+Y8D9xLXCAdOw1dzP6C/lhjraO7RuWGu8x33H9zIrF7xPrRZI0v5G7TvCJLjP0RfGjnrILs3l+FmOZ14Ze4Odbu6J2r/Vhff4zMCXa9FO5px2sb88R46p5Tpkfec6rB3WLU4fgOm4cQ2x/oMPNJeXXHKx1DVPPfnz6OhoLzwP7DQczz07y6hM3Djz4edc4fmVqUqAagXgqzjblASLLPPcO7l/3XjjTbFs+XKNCTXc6Qvzdt55lICqkOSb0mysTdYkdcsfeeSnBekzSbg62toKsdEAZco2pSzSaYySjDzkwCQmnifmQB/AN5cwclQ5o+MBzROB4jy7OxbjO9b3C86C7GEwGviOxRSPZfSUV1QF62Xq1Jlxz+99VRLnnv4BSZ5JeEiMbxH4npS5WDzoFBuBIvA9xSa02J2TGwGyOvPA37F9e3R1d0RJKaxXZ7z26qvR3k6yGIBNVjqI36r5wjM0eVuP98DLP6jGAsB5eVPhIZeTiI0G0QagIz3LigoX3hhJcJUkfkeXM6KtnBPgu2HzRzFz9mxlU8WLrhi7/fviwP79sf/AARm0Tk4icELJEDKoIm8cdoxUkhlimEyeOkVMBEAAaRweezI9AywAtrCu1FXFCKVtGHMYNiQ+Qh4JMOVlI5GMzgAKQCntxmjD+Nu7Z59qsgI08O5j3AGmuQ4GNZI8fjDqlDinoUGGMIAa1grgaZmjswvDRHMtDF0MX87HOHGeH/zgB5KQDpWQpSpiUitliGZK3poM8yQjx9g7ciSVlsEYTUmIhsWMs2AOHtgnox4wzbnNOgJIGRe+b1aM/vI5Y0L/XJ4FwOJEN4yT2WkDIJWRihDbxZyRoRjJ384d23VNMjkzP//wD/8Q3T3E4aZyOI1NTUpoxtLGQOYaxPhWVVYErAdAykY3YyoGPMvcOlqKmjfqaAttY+4YezJkY4gDSpgPOyBYQ7TXoMrgNb8nRozVJOW1gW8Q6thXy8DNRgkUZsl2DMa9xrg+6wiAxGeM37/8yz/L4FcynCxW22ucviSDOc03v1krOI8Yc4Dvzh3blCWYvSIWK4v9JsYOx4GSFFWkuM/v/Pn/LgDDASTltJVENFmMrx0atN8qBct9uTZjBiAQ20lcc2mJDHzAmUtFAVxwLjH+tNHgk7VjWf3BQwclYU1x0f1SZhBmwJi6NBhrj5AC2g2IZI2wRjk/L5h8xpIxevnllzU+ADknsGIsPc/sWxwzlmK3IGWdldoGwOZalrDTJid88pqzIyCvfuD87HXaYAcJ48Lc4kSjveQEyMvyWfuUYxvXOC7mn3NuHOkk+zQAs1/gf+7cM2LNmtfV7iVLLtW9EpBMn5n3M+edqXhwxgMHg0uqsY4sh6ZdjKMdO4wZc4njA9ANY0vSP95nrJz5HKdCKsGUMrpzPDJdkp9Rk5YcCiWZhJVrGGyaped6gMIknU55FdL8Digu+PDhNs0tCdG4NmWIPv5os9ZSQxa/3tBQL7VHaWmJ1tBLL72Y4tcziS6f1dXXa01MnTJF52UsfB/KPx81J+kBpucKeSF4XvAEYy0DwEi0xPzdc8+9ce555wkIW/bO3CenXnru9g2kXAj0ExXBO2+vlcSeNfDC88/HmldX6/6v8Ie+Pj3DJasuTaCXtVdWViJlwvimZv2fj/FVH/XcHwHCKS547NdoB/XoZ3UeNI9lC+TPmnd+F97PtWN0C04EuqOkLCgm39zcGl/75jfE+PZLdVUTdfWpnFER+J6cvVg86tQagSLwPbXms9ibkxyBBHzbxfgeDXxXR3v74S8M+OYfhH7wfR7gO5I7ZOTB7Nje0XV8iTPNs0j9QxFvrVsnqSsGHu1woiob+XlZpQyNrB6rwIzicQF4VYXyGDBWPICXXn21DA7A70dbPhZji5GNpBpDzrGsJPXhM5iE559/XrJngx/Og+FHIiakoBg3vn5vT7/Am2uAwsgAeA18MLoAkJYcck0k0xiVSLcBXzZMMUABqJyLawHGMJD9m3M/+OCDiSkZ7FMGWI6dNXN23HnnnVlcb0poxbgBfDF+AcKcN8XeAWZKovNIh8oZYRhyLIYzY49MG8YHw871eB0LyrG0gc94j8//P/beM8zO8jzXfqYXzYw0VQUVJKFCB0nEgCmm427ANmDAie0YO/s49s7fb//N7xzZP/IlO4m3HSd2nI0dXMCVXkQxiC5QA/VeRpreZ77jvO73WvNqeVRAtj9LrMUxLK213vfpz/Pe133dxcFyzHYCEGw+CUC2sEvZsDOwWDu2bZVg7qBKf/d3f6c0FgMDgxorTC7rpk0TUKeeoaHhLK9zVaoloM7wsMqlfsAJ88SrYBaNCWEWAdmMdR600kbuwwySlyMGT45RgCIzdxasLTgbCBvwWtAzoDUY5XublhoYm8E3GPKxYPYQQZn1xFpk7jF1VpqfHPC1ua3rNaihfoRx1jYmqkQ63r1rh8Aj7BL7y+ba5PFlHfECIDQ0NCq4FYodAZKsvsosxY32WTau1Ov96HGiX5xb9mVvb2tV0KCmjB1k7dAPQLBy5VZWCviiSGG/sC/s27xz187U2xvpfwAW7FEACHuPfcp+YW1hJs3cAFqtjKEsgJPzA8MSE+yJuhlbxhVGlPo4B8g3TEAk2H/OCMqDbYR1oz/sdfrKGWLTdfpspQXjwu8eDyvzGCv2FH202bMDa6FwYP9TDv3iLOG8oV8b8efOUk9xH/OxcuUqlcHe2LVrZ3pv8+bU2tqi9DpzzzpLe5I9J0a3ItIpMc6cLygYGGP7P7OfaJv7RRsN+PH7Znxpz8qVK2QVQ/sozwCWcaYd9IWx5WzCTJm9i6kza8w+1IxNzGGFxovxVF7bLEI/38farUpd3d3pcGdnevfdTerz2rfeSp2dB9PSJUuULo4Iz4wZkZwZY3z0f/PrX6lMnj2ygsnyjRORG6sbQDyKCyJE6wWzCuDNFFXaPwr4l8LUGSCZrW1YR+6nToLFXXDhRZmyMwLoWYGmPNkKsRUBBdmzBw8eUCwDFC2cUQS3evP11wpBDFFiYe5MO2zqTNsJeAWb3Tx9RpiHZ8GtCmA3U0b5zPB5M5Vo8acMfEmbhVl5e/vsdNc9X1IaLRhf0hkBfKuqakrA9yTlxdJlZ9YIlIDvmTWfpd6c5AgAfPHJI7hVX3+e8X0xdXUdwZj198L4ujl5be+pAt942E4NfPOmzvj4HpXOKGN8Dx7qlCBEOQhKCEjOSWmGxuADwQBhlMAl4/JDDDPZ1ra2AKUjw2nmrFnpa1/7moQifGM3vfeuygVYkOvUzAQgGyEFgQs/MhhhBBYHKwFQIbDBMGFmaN85gCUgHnNAgAbfI2ghiCIsYjJMXygfAZSyaQtCOUKjUzOZWbUpolL93HKL2omAhXAJ0OP6//zP/8yi7g6kmroQjM9esFApbLgPIRKz4PAbDPBLPxkb+d4qs+qEoqf+8IcPFJguyqEeIufCltmHGtaZceaPYFywVNTj+XCeVAu3BouASAv0XI8ACctBbk6i/SKUH+o8rLK+/vWvK6I3wjPMEWUBxmB8xZIo6nG1GN+qigh4A8BxAB8DU8bZQNemwGafDYQNVPgMGINxZ+5gfm3ObOaumC12PQa2BpFek2Z17ePscbeg7KBFBsxmcPPm2awXxgoAwr//1//6O6X5wdS5mPF1OfmAWNSBjzss9uOPPyagpDRQaRKsitUSaxusL2ausOwEt2INaF+QLxmgkO1VM0R5JQD9pu02DWeNA0L5rrl5RqoVEIv0N5hrM9bMp/tB+fZvBazSlgAOB9PwyJDKqa8P8MGahPUFvAJiHZyM+w1a3RYHLcOqg7l86qmnCv7AAEyAIOuaeQfYccagBEHpBaDDVBZLGkdbt4l63nfd68vrKT+nfEc/DVz5zUCRfWGWnHcUarSF/U27jnR1i8F9773NWpOcI1xDW3k5DzJlUxYvlA30s7PzUGoW2F5QiBoPm43SjfOGNjO2VlYw3gBf9qkAf22NPjOfmIYz7rSN8cHiBoUFv9mcnHOMdSYLk1EYy4iKzBngc5yxs1KA+xzIzBYKoTCrEPAFVOPDy1n75ptvCKQuXrRIJtwo+FqaicDeqfaj1Hnm6afimZiZ+xuM0gfGi/4RYXnvvn3B7mYmxVY66XlF/Zg7V1XJ750X7ZE/fG2tzmCUihddfInmU4pDos6LoQ1Az2uiLKyZIjjbuJhoxpW9u3HDBin7eC7wO8GtYK3x586/sOT5sz+7LM2YPl0B1irK4llaUNoVmTqfiFm1EiZfR17JPZUMcDwQfVR9p8D4RlTn6tTRPifddd+9qI7SAJYnlTWpoZF0byVT55MUF0uXnWEjUAK+Z9iElrpzciPQc6h/oqcb4Lst9Q/0plSGdh74EW70AAAgAElEQVRTZxjfw8S5PS7wPblaJh+mRz1YM9Pj4u8s2Bc0z1NGhy48RnNNyOfynYwSaeBrwXlkfCJt2rI17d6ztxBwB6ECgQtgBaAoNj81aMVnFa09ApUE0yx/bl19XTpnyZL0zW9+UyAW1mf9xg0CobAwAF9AFwwIAMgplGyCiJDnFD9mfORH19Cge8JUsEw5dM899zwJ0LQRP0EAAAIrgJjyYCUQogHFCEMIlJjBAYQR4mmfWUSEC4RFfG25nzKpk3JgpL797W+HefHoUJrWOK0AfO+8887M9C7GKtg5WNAQagOkZebwAN8jR9L//b//qcBTvGg/4AP2k7QvCKaMgc0R6QNjCHCgPZSJ4M38OPAP3znQDgCF+UCYpz0wMIzf8NBAmt7UkLq6utNba8O8lPn47//jrwXamRPMPQluxVyGMiaAmk2dMYNkPJkzB6KiDsaFzwasBr1m5/KMJfUwngAoQAGCMv3hXjMp/Nt/3hMWmvOsr4GwTRbN8FGf2W/KsU+yQRJtdW5h1rhNlgFuzANt/Id/+H/Tyy+9JNY2D5QDMMR8ylw0A0F8B/Bl7ZAOyYwvIrSAifZ4SmVZsCPmEuaduQf4Mp/y3R0bzXx8I8qrhei88GvTZ9rC+gCUsb/UFgUmG0j79+7TnmAt8RtKJOV+zXLFsu7cb5cTweNSGhkN/13MP9kP7Ef2Heb5ANVQ9FRqD1GHmVfe8dHFagIwRQRoxt57kDZwXrAHzSID2Fnf9A+gRWAvK3wcZMoA0OxiXhHicfEZqaBMlZUC6nZl8B5jfXiNABzxM6d93d09ikuwefMWgVnuZz/xYn0yLt5vrBHqZD/iL42CgPYBqhoapomV5Rzid8aM63l3QDCvR84p96+to11jxFpkT7ImAJGUI//bLPZCmEbXyx+V9HPszbEx9k1VuChkQdhsGSAFSmYK74jPyk2dBcJj3xPIjj4TrIr1A2ONaS9lzZs7N2HmjKVHe3ubvvvud78rUIspOIodQCpAmbZwP+1njklzx5h6fgyA/ZDiMxYwym3tfL/loRTC/Jk5u+2229OKlSuPipdQDBrLK8NcOSLfV0pRxbjhJ475dufBg4WUW7DEmGVXVJJPO56LtI8AXpiwNzVE/uQqAhrkn6ZFwPdkn/XHA7P5Z33++X5UvUURsfXbKQDfMTIL4EPeNit96cv3pYqK6jSkNGbVYnxra+tLjO+pTG7p3tN2BErA97SdulLDT2UEBHzF+G5T+qJJ4PtC6uo6nMqlWT62j+/7qbsYyOY1xAUt8+/Jx9egSyA6Y5EsyA+Pjad3t25LBw4cVCAjhAIkXwQXhFCEKUzDxLIoBQXmamViZQh01NfTI1M1AYEsiih+ZzC+pDVBeEM4fvLppySYAMJgb2HVEODEMA0PSzhE8INNwBTX+XoRfmyG7HypTqvS3jaz4LdmICa/ySxglIVNBHAYL0Az5cHiUIejxpopZQ4Qgr/0pS8pAJRTCNF3hNa///u/lzA7nsZSS1tLamuD8Q0gH5Fz8ZvLcvYqwNJYIeCT2IryCgWJ6u/rEXsMGGceYFQQghkbUvwAxhkb2oMgDNv861//WmNstol3xtbpWug3Y4CAzHf87pyjADGuxSWupoY8lWVp2/YdEg4Zq69+7S9lWslci5FCEKrMUgPJjDGp3RNjo/J/5z77EYr5zwKO2S/X4DcfEMoCJmPJPALEMDWnrQAL5t++q3nQbMWPgWYe/NoE1OCX+zxmZroYBytvzBTauoK28x1z5yi3jDuADODxH//x/fTUk0/Kt9LAPQ/I/Z3ZSOox4wuQ2717ZxpRkKhyja0VCUTS4VrqIpUNlhIEtzLwHZsY11rBh9M+vh4HnzHUbeWVAa0ZXQAM48t7f1+kwWIvAFBt9k/dsJrMt1MKCSxVYlrcryBXtBdgSBowux6gMGKfMl6Uy/4Nk/6yAhiGHYYlZo3AerKPUHDhw8933Md6Z91jmcHeYi9STsO0MIGmL/bnZcyZR8oxePNcWwni9WWLFa7nnLDpr9eNzxLeOQvwyQYA4zfbTXTmwaEIkrRhg/Y6a5p2wkjTL/rP+vXe49pgE/tSXW0ELaN/trgw0HZuayt2eGftM65c3z6zQwCXNYAZOf3k86ZNGzUuuB7QXsA8f1dcQeqjC2WZMTFB3IM6Mae8vDb8b4+N9wTni88JmUH39IrlheGlvfv370uHDx0SgF++bJnah6vPgvnztUf/5V/+Jb34wguyMCISNMAXE3UALPNBO+kHY+hc43qmZcosniNZQwuAGeDLvbLMAPhWG/jelj5y+RX6nrzpZqttqUE5uJ3wok86c0aGBOSpn1RkO7dv19rjdymx9IxDvxfxAXgBfGF888A3r2hCEZD/fCygejIywFTl/LGALz6+E2UptTR3pC/9+X3y7UUGAPiS1q7E+J7MDJauORNHoAR8z8RZLfXphCPQ2zmg4FaYOvf39xSA729ffF4P/hMB3+M9DPPMjRtSfL0/f3DgW9zFYH3zwbdk5qwcrRNK6zA0Op42vbcl9fb3S9A0C4Zwh2CGEIUAbn9JvyM8IEiIPcBvDZaFdB2kwSCQVUODzGhh9Mhp+twLzwtMIxDBauILGQLiSNq5c4cETswMX3/9tXTw4KHMdyz8aGGbAKtLlpxTSA8Cm9rUOF2/wQ4g0Jvxmt7UFML+0FA6dPCgylXwlu5umQ/ClGzauFGBtGxSaZNDBKwvf/nLAudmYxBmEeAAvpRFVOfWdsyzw8f3jjtuz9hFGJcQ6mD4AMEG1cwD6U7Io9vT3ZV+8IP/kCkeghrmhQizKANg2JgHm4FSL+bfmIwCDhFeGUfWk1PQMAfOwWomEGDifgMsYaJqZG4dZoJEbUZgB6xfumKlgmox94yl/FHJrZkFYwqWNKWeriNp83vvacz8ol7qNDttYMi6yfvqGqiYieU6zGQBTgAw+st6K94beTbeLJa/y/t2cp+ZLUdQpm0BLlvCzDHzrzSzb9Ns6jXjzPwzH1gGPPLIb9LPH35YoMbmo2YcWRsWws12AhpY24z3888/lw4oknmkh7LfudZHBnzF2s9o1jwCfG3qDPBVH3PBrQx8rRSwcsFKB9YAChLALUHMCLQEA+k80dSPwgKmnX+zvzElZc8C5igXU1320+49u9Orr2JWX1eI6oxyC9eG3bv3pJHRkTQ2GubYmPbjKzk6MpraO9pTU2OTGL+LLr4oAlyNjadXXn0lvf7a6+mtt97UPoJlJL0W4Ncpjmg343fJRRerfQAVK2Y8t4xJ3oLA39vs3eymz0/2idl53nE/cF5c1j0mr5wrsKfLl58rk3TKYG5xK/BYcWbQbvYHc86aYtz5DnAMkGxoqJdJr/3vAfysbfvoch/35E226Y/2XHV1ap/ZXtjDmDGzJrjee83xB+gzfUE5E5YS9cq/Wj+tUeMav6MUcRqs0Sw3L7+F5UP0ZVC5vQlsBcu9deuWdOWVV+g84Pm3dcuWNDo8LNcQXDFwAeIMYU9/73vfSy++8LyCvnHGKe9vRYXWEm1zpH7y/qJEc5t5TkRe8AwEYxmTmS2XV7EmyE9cIyCNewX79rOf/Wy66upr1C7HhLBbQwHgl8eYRFBB1v2orF0U/XpoKL304guKZq6zUQqjiTSeBbiyIoLo0KtWrUzTG5sijZP0uLEeuL4sY4aP9ezOP3nzz/WjwPNkMI7fOef+WMAXU2fMytvaZqa77r03VZRXpSHlNi6ZOp9QQCxdcEaPQAn4ntHTW+rcsUYA4AvjSy7APxTwtRCQfy9+mL5f4BvP02NtW3/PQ9z5/sK/D2F1aHQivbNhk4RxvsPUm1yuMl+uDOaC9li4dyAXhOr+vgAECDwAC1gthFcFPCovE4BEQHvggQfSO+vXRdqPhgaBSgI5wZYAchGQAMoAsz1790qQREiRyVlVVZo1c5b8blddtkosCL9hmtjY2JQ6Zs6UwH5IwWd2KQopYFkgaHhYwBeh2gGzZs+Zk1atXKm0F48++qgEpElwGsLOvffeqzYaWFEnwuL/+T//J9KujI8oDY2CWy04W1GdDRJD0IkxB+RMAuGI+IxpeF9vl/yeAb70BcCDMI2ADfA1mwarhGkp7CGsHGOJsAnoh6HgPsZcyorRMQEQWBX6g/BIDsuDmY8hPmz1dbVi6WvrECwjYA9/zc0t6d5775OQyly3tXdICA2TUZhfcu3C9m5LWzZvzvKGVghY9QMGAIEIuFmaEoOyAvAdGSn447EIGR0B8127BH6J5AsAgtEhxYiCz2Q5ugQAs2A0Sn3iAF6ZT6CAduZTDVDDagHh3qbe3IPpMmtU7VWU6nEJ6lJQVFZGFGQY2cwsFL/bRYsXpTUvv5x+9MMHCqamrAfKtVkl69Pm1FYIAaRQYLzyyhqlhMEUFODrtQRQjJQtkQ6LHK4zmpsFfAE7vAhuhbKJkTI5ZgGaMTXozjN5WDUYLGKCqrHK5pAyna7IPvXca3NgGFezbTC+KDe2bd+qCObsMYBsmN8fEfiF2fPeZMmhLCHlzQUXXKi1xDrumNmhs4QyAFfvvPN2+tUvfyUm2UoQ9uq0aUTnJdLxgNKjEdgJH0/MVFn7Zuvdh2DtIsCV+2BfVlnNpInUSJC+sgDJRD/u6JgpEM75M9A/EMAv85elDdde+zHlMcfChbJ4YSHCH2uJsQNk2t+YM4wxo30oDfDrlVKqvExlw17jk8+/Hb2bMh07wUGnWBO2KqlvmJaOHDmsugB/c+eelebMOUt+tbhzAKABYFjmhLKsVW1i/WCdUV0TKZ/8CisIKzjDF5ZzzJYNlMG/Ada4XACWYXdZW5yJnJeMDSbp7W1tahvtZv//+Cc/UaArovuzFlikbFfGhTngnT8UF/SvAHyzxWzgmyWYD6YYpjfb2/TFFhGf+cxn0nXXXZ/KysP9hvVbUMiWxzmLa4BdTBgv3DI415ivgf7+9PDPfirrkrD4GJMyZgIFIHtfbiiY/5anFSsuTShNeS4GwzuZqYFQWCf7mgr45gFwvpxiZXdxHb7vqPtPwdQZ4MtamzVrXvrC3XelkeGx1IdCpqZe8QZKUZ1PdpZL151pI1ACvmfajJb6c1IjkGd8+/q6jzJ1NuMrbTERHrN0RiHGT26ZqTS3Uz30pnrgnUjrWwyQ85061oN18prJNiIQSWAYGUn9Q2PpjXc2SAgHWKFpR0jl4e/2ABgCU2V5RBWheELadLF9mYmsgQTadMAFJnsIKTCPRHVGMAOsAQwQ6hCeAVXT6uvTOecskS8ZYHDDho36DcERgQwzxJtvvklmpHwPgKR8TOIckRahbu++vWE22BZpjxDiSc0E87Jl6xYB7Tmz5yh6J4zGY48+KnM4+6oiLAJA77rrLpl4Amr4jfv47R//8R81Thvf26TrAL7z5y9It9xyc5o2rUECfAhXrBEiluYjaBOtGDPo0TQ02Jd++MADMnVGAEXYZVwiiiz+bJHiBvaN1CEI0bxINYUZKsIpbMj06U0FVhnBzcFewtyyOh04sD8dOtRZKB9rdAQ9rpveNEN5MLdt3SYW5lOf/LSCh/FbS2ub2DEAJQCNyK7kdd25a3vavn2rlA6YDDImfX349g5rvG36G2wvbFAE2qGsSAkU+aZ5B/D09w+IWWMtYebttFZmcmCSmGsFoxFLWl3wabbpc5hTRz2ANMySnToISwKYUIAYaxvg44jlNnc2YHWkc/pBOwAee/fuS//67W8XlC2Mq82xKZd25gMIcS9rHqCIaWx31+FMeJ40dQ6XgfCbVjCnzNT5/m98s5A6C8ZXoFfWA9F3gwcrE2xqbsEdZRHKEd4ZEyLxUtf+ffvF4La2tGqNNbc0q172JOAG1pf1jUm0lAhpIr326itp956dAlsf+cjl6ewFC9K6devTrt27BRool33NmKKsIBgarP3CBQuVDoh0NLhDkBKHYEH0AhYa8/63FCxsTGdBrYJEhZKCfc0aWb5seTpr7lydA5hH0z/AE3PHnnPwJq91j7/AJOdS2USaN39+WrXqMil5du/Zk+rr6tPcefPklsCE7Nq5K6LN796d9u7ZKwBJQKmO9naZK6NwcswA++eimAnLh/CRdDoxyuEcAOCj5ACYY6Hx4IMP6hqup29OIUQ/+I72GgwzztMaGwSkGUfOMvY3Jti8AJ/MGcoN1m+cO/N1DdGPFRCqFrBYLQBnJUYw8pEyDssag1crT5iY7Tu2SfFIn2fPmqX90tXdpT1PvfjM0g/axNgDlJ995lmtH9hVFCwGiI71YMUd4JOUeH42FZ5vmfKLpxCPItovECrgi2tCRHlmrK6++pp0y623ZmC6MRSssMsoqipCmYuC02bxSvdUF6byvAjG9/OHHkpPPPFEBDaTSfSgHtm45Hj/VFdXypQdxpfxKZsIZQEvMb85H9/iZ62tXLxHpwSrubKKn+PFiu5jgd/C98cFvkdJBVn7Cz1JhBOrm1afZs2cm77wpbvTyMh46pclQl1qJJ90KarzScmKpYvOvBEoAd8zb05LPTqJEYjgVmHq3JsB38jjG+mM8JE8kY9vMaB9v6B30rwqgOaJHoon0a2jAuTIdDkLXASA6hsaTW++s0H5RMlxCRP74gsvigXoOnKk4EMa2nkElZwgLpAXILfQTsqumNSPUwdC8oEscAoCHwALX1ZAzdyz5kmo44+yYK0w2URIQeDifgQdTKNhfRGSaX+WQlmML58dtAfhDDBsgIdAhLBIZFvYGYT1P7vsMpmhPvKb3xRYV7NQCJO33XabAChlSDmQCVv/8A//INPtV157VYwv9QBOAckBwDGtDIUCgqbybCqyaphA0xd8zkZHBtNPf/oTBVxByKJOBF7GhvHnfoRhvoc9evXVVwXGeBF0jTFwoB2bNtv30WyYU7AAapgbAA4AlblAIJ01a7bajElmT09vuvCCi9Ktt96qNpAT1GwVdcFSktt1+44wiUQA53fmzEwL5ZrpVYCmLLosv/sa/84a53rmlcBGADCUIYAM+0dyDX0w6OOdtvg+C6TMm82Qza65fFg52oogDlBwTmbWg0E6vznYkRjDiQkJ2WLTKyrS//7Hf0zdXd36nj7TPtri6LqUw3XeV8wfQAqfyUMHEfojzzemwoU5EuMUkdBZvzNnzkpfv/8bhcBlBr7OEW6Qnh9fM54GY/xmn2reaZOjADMGKFUcMMkpvljXrAuZRx88mKVYmkjPPvt0emvtm2n27Fnp1ls/nhbMXyBQBuPLvTCyrFf8wukDa5uxxXlQ1gQZKw4r6BRpBPr64QM/TK+/9lrkUc18UVGARAT3UB8uW7Y8YZXBuucMonzWj9ca8+41bxZdSpHMNJ8wwecsXZK++tWvybWAPY9ZL/PMmmeNsN5hSgFvKF56unsUUGvx4oVp+bKlag/1MsdWxjjdFnuY36QsyKwLwsKgShod3EcwqyX1WYxV5BynLPubW4Fo5QVAtqyiXAwpYJN54xrGlD3KmnN7WJtYMDBvXCNl3bQGBSZCMWA22e+sS/4NIAS8mrWmTZyv727aKJ9emE7WCG3iHs412sJY0y4B4q4unUGcR5zTsp4YHVUaJ7O1eTaba7k3r7gpAEmlN4rgVuwPKdgy4Ksoz5lpMwqMT3/m06mpaYb2v60dWC/TGnD5APgOaZ8zJ4pvkClSFKX8wMH00osvFkydFa8Ca4GyCQwxCoqM2trqAL5NTbKeyQNftfkYUZ39jM4/q7ne+9JgmN+Ln+3+zWOSfz/ecx27hpN5TQXAxydCCUdwq7vvvUfpjIZkrl6jNVTy8T2ZkS1dcyaOQAn4nomzWurTCUegGPiWlU2kwaG+9PJLAXxP5OObf5AdD7Aez7wp/3CkvIIf0wlbf+wLXKYF52Lgu2nL9jQyOqZ0OuSRxWT45w//PBHB14BG5myZD5weqAa9CBHZg15mrJm5oX25HHCE9BEIlHxGwECghlUGIFKH2QKiwAKGzJLQZoQ10qN88pOfLOTElJhcEWXyQthH8AGcAFos7PEbwhxmi/i0Ikhe/pGPyM/20UcekRCX99+kPCLSAnztS0qbiZqLMIsgeLjriMw7ARIIorB8CIqYVMJY+DU2GooBhDjai/B46OD+VF1VLlYIxhcQhhDrHJ4E+0FARTBlTDA7REAXAB0fE/OKSa/ZL8p3hF37f5qZtL+hg4cFg1omM01AOiw7LBBpl+bNnS+TbeYCoIA5NS8EfoANJqrrNwBS90rIpA5AgYNreZ4MwAx8bUZesB7IFC8I8tzrVFOUBavG9wZu+WBXgBwHCrJAZ9NO2uI1zVzZpJ6xZS3Lf7W5WfUBrrleqZpGR7V+6KP3CO98BnQwt//8v/9J/uF8zz321WVsXb/bw2/sIdjr9evXieUECAXIjYBjCPnDmTKA/s2cNVvz/5dfvz8iA2d+kDJ1zkBBfv96D+fPl6mE7GDdw7/SEYF9PtEf9of3NuPEH9+j2Hj77bfS+g3r0vz589LnPnublD0ojpTWSvNWp/GErWadGAACGBQBvLZW47R/X/i5wp4DeFE04VsfipFhARCb7AOAsTBoxdpgdFR7lX3AGJshFWOXWRbQF7O9/Bvrjsrq6NMFF12YvvKVr4rpBXzGWIRyjrZytsybt0BjwP7aunVb2vzeZik2V61cof0ECDRYcSAr6vHesssF1zLHsMuwrdSFCwWMLy9+Z1ypMx/YyoCe/nAmHenu0vmAYs6RqL3mbfZrixkAKetWZ6SCb81M7R0dsjqxD3GBFc2sBajHe4PyadOunTtl3YPlDsDdvu4G1+wDWdLs3atx5zyiLatXr1awPYDwiIJzVWrP5BVVnI2MIdd63eXXLOVhGg7wlVVD5iPMGsOSh7nlD5/5226/I9ujsSdoP24E7R1tsTaqqwr+69orma81exQ2e/0762QNob01hiKA83gijU3EeopxrlLsBxhfrbMc4ytAeoyozgUWO5dtwQDW54JB8Z8C8J1IFaLZZ8xoT3ffd68A7zCKMnx8S1GdT0HKKt16uo9ACfie7jNYav8HGoHfAb7lpAWZZHz/2MC3WIv8gTplU62MzZqK8V3/7haZJyKAY04MWECw6e+NaK1iQzMlc0HIzgHffI5GLsNc0sAXIUJmflWVEpYRzPCfvf766yU0H+48IoEJ4RLwAwNDmhsEMzMaCEAEWcHfy6lEUNfjF+agRGZEAHVO52PzQtqA4IP5JL9dffVVCtyCIA7Q9nXUg3AH80lUWgsuCFqwYvjliv2tqpRva5gbT1cEaHwIifIM8A3AXBk+1ENE9YUlr0z4j+/auSPV19ek1159VcAXEEk5jD0v6gUsIATzwrQQ0G6Bu6Iy2FLayTXU5aBI9seW+TkBrEbJJdyrP4RZTMlpCwoCgokxpsFOj6bpTdPTHXfcIXCDwIgJM21HeMVs+d13NwoQHeo8qDYbXOYBuAM/HYvx9fo1YGHuAFyYmwcYmVdgCGkn15mZtX+tfTANfMT+ZxGO+Tf9QThnTOi/8rNmTJD9NRlv6mVcuI41EXMUDL0Zdfr+rX/5Vtq9a5d+t4KE8h3J2KaSXqv0AaBIvYc7ydtKHt9UyNtrM332B32aNXuO5h7G11YP8MFEdQ5FkwFwPJbzZ0Je6PZa9Rh7/vnMfDggEPc4oi/32J+evmFa/MYbr6ddu3akffv3aD1f9dGrCnloYXk7OmYV9iXj1N8fOVNZDzC+7H3Mbxn7ocEBlcne2LtntyxnHn3k0SzIULDSsL/MC/ufu1EQ4KfNGqOttmCgLq8HA+CjgC8+zTXVMuVesWpluu++L8tcF7P8OLNibZipBSzi08ja6e8bSLt375Kib3CA4Fvhb8pZQuRkzhzm27m9WfOsV/pNeexjIngDtDGjDXeNDYVc5JxlZu29PjVeZv07OuQK4vVJvZwrBr7+nnvZM6wvR31HCTF/wQLNVf20aUeBTykhM8Uh9cVeH9b5olzcBw5I0cG6I/ct4wpDTz+tgOPc5FraQ72MC64Xv/jFL7R2JpTzHRPlav15PwDOUQj++7//e8HiI//8CuBLADfBRJmgw0Ry/vAscoA6lKSf+vRnpKgzGOYM3rETdnyh+gfwZYyxSuAdhYqVZJs2bJR5vYOEyb93fExsr5IIZ0pbA98ZTZFSrDxF1HS/ioGvz5z8vssDXYPf/J79UwC+ZeVVaXR8PE2f3irgW1Ndl0ZkOVAlxreublopndEHFbRK953WI1ACvqf19JUa/0FH4Cjg29+TYHwBvmZ8TyaPbzGbWyyQ+kGYf8//u/jheDzm+GT7mWeMpgK+r69dl2Y0t8g3EeAFGHzpty8pMIgCVWVezLBQYtYyR01p0LP0R+6nAC9RMDNzaoQIBYPpOiKhCSb14x//eFqyZGmwIOWRQgdBh98xb4QNRfBFSOOFwIP56O233y7hS/0hNVB1+ILRBrPJCHU2S7TQLEFpxw4JqAhEN914owKgAHxhJPg9fEiD9bjhhhv0Z9aY8mnLP/3TP4XwnSZSp1jTegmJsOTh51eb+aQCxkJToEApZeUqF8ETFrC6uiK98PzzAvmwKQAvs0qkRor0JeNiqxCiaTdt5Jr6abUqi7oBbrQHIGewmWf66BMsJawNY9bS0qzrAH0EHMLcnD5WVoRpIYx6REAeSLt2Rf5XmGgUFJs2bUib3t0gv2EEYTOo6mOWwqUY+Mq0O2fqTNtsqs66tr8jwJ5xAGg6fZWZzfx6zZtvel24TrOC1MmfFSmsBxQ5rGP6RnvoE2PAuHCdUj1lgbMYW8Y0/Hznpu9+51+VFoqX1/ukT2oWfTkLKmQGmX50dR1JA/3ho65UVrl0Rs7jSzk2db7//m8oKJMYc6I6k8pofNJksvgcyQvZVg4UhPTM8sJ+sB4jm7EaFNNP1gegAMADiAOorlnz27R33x75YS9cuChdfNHFAkKAK14odZg7m/XzLhBaXpmGR4bTsNjPCkUwx1qBeWMsSA31Xz/6URaZecBB+dIAACAASURBVEz+ofj1ahw62uXzS3As2D+AI2eAAaOBIv2mXzYxzzPCWGE0NDWkS1euSHff/SUFy4q9TX7ZMAOO9FvDUkQUlB0VVQrU1Nl5KK1d+6bSKVEvZwNniU3sUWqwVuxzy3xjSg0IRGEAY42ig3GkfYwp645xt1KDttuSgfspn70E8GVd0h+sIPjOihjusUKGtQVDzDqhnPPOPz/Nmzc/0s5VkPInzgczv1xn9pex4I/96zNm3949kQMav97KSp2j9I9nAS4IAF/vJ37jfky5iT2geAtqB+4R4bdsCxDOa86Xf/3Xf9V1Xot+1vEMkT+yGNow3pWyS378dVl0+QrFgrjxxhvTgrMX6mzg3KMNBKBEG8sYYl5P29nnKCgJwOY89OveeSe98vIarXGzwTD0+KDzp4jNcquokiXSjOkzNI/HA74+m7wH8+9WFP+pAt/yiuoAvk0t6S6Ab019Gs2ALybzJeB7slJV6bozbQRKwPdMm9FSf05qBPLAtw/gK8a3vwB80wQBeo6fx/eDAt+8Bjkv1Lo8+0mdVEeKLjoR8IXxxZAZYQUmlkAg69etV0oUBEXVnQE5sZkwKEXsE0AX0BtAOIuWmwWmQQgZHB6SQIX/LCZlCKKwWghrIXgEU4qJ489+9jMJ4AiMCDT8BsC888475R+sNhCNsyILsjU8LIFNZsiHI/qozZQD5B2REAeopq6bbroxtTY3SxAnYjIAyEImghu5PQGzZna4h+//9m//Nkyqu7vEatFX2gWQx9QZsAsIoL1i7MrKM8YqgiDxO/mhqyrL0q9++Uv5McKaOC8xdXz+85+XYEudjAXX4AsMyDXwjQivqRD0x76rBgUGm9TJGDqgE8CXF4Io4Jb8vvSxrjYCTcFcG8DjB8m4oWjo6uoW27tt+xYBX9pMGxkzBHveEeDt65pnfB04jO/4oz4DNfsuhoktUYRrxPoCEvL+qjYvtk+n7/f39EljXlGh9tA+ymZOGBOEXkAUfWNszOAh0DsCrc04+Uy5zAXA9ycP/ljrxnVK0K6tzfkaBjNNPV6vrEWZnY+iuJEaKABtNgYI9wSEos7WtgAyML7MI2MJ8FUwuSy4VV4ZVixkT2UVwjU20zVoYs558TlAa0T/pj7MmFnH9At/z5899NP06qsvq13nn39BuvSSS2WGzsZmrTptTgRrCz9TMd5lEaW4JgMi+PgyJ5RzYP/e9KMf/Si9+Dw50Y9o/PANNZNPBGGAEKbO+M+z/wHNk8xmbQTSyywZbN7OZ5eBiTXA9/wLL0hf+MIXU/OMWO+hPCF9UVhBSBGRnR2MFYCdsUAZtmf3Tq1FysSPFcUT7QfE0SbWJwAJxQh9Bfg+/fRTyhsLfKM8vndOZZvtM9eME2NvKwmNQaYQ2bNvrwJscY37TbuZE9psqxjOP+bKa4l7yJk+NBzRvln3tM3uD/TfCg8zxoBezhPKAPiiZNiWBR+kPZjqM9/0w37KnDmMCZ+JuM2ZRB8xVaY+AtBxrxVyjBnj9NBDDwlk07aCcjRzd2D+IV05JyMBUzw38DONlEbh23zlR69Kl1xyqdoFoA9lze60e88ulV1XX1dI9UY9KGwd7Oqdt99Ob77+htrNbwBt5hnQi6mz9wnBrXguGfhW2MQpe5bmGd/iPVcMgIuV1X9Kps4AXxS306e3ifElirPy+FayLqel2tr6EuP7QYSs0j2n/QiUgO9pP4WlDnyQEfhd4JvS8DCM72/lUzQxPvIHA77F/k/WjP8xGN8t23crjy/AADCEjy3RYBEgzK4oIMg4IvxkfkMHqBELnLFeZnzDbI1UOAGIzpo3VywqjLLza+JT1NfbX/CzohwYhp///OeKimufSoQfBO577rlHpocCqVXVaSwDE05xwZhxD8KiwZDy93Z1SUBCOOX3q676aJrV0ZGeW706Pf744wJ4vNxe2vnRj35UoAhh0YDrW9/6lsroHxxIy5Yvl3BFuzCNBiRJgGOMsvymsHYheDsYCZF6CQZTln784wcFam1uC5sB8JkE0eNpzZo1Yt9J+QOgJ49m/bT61Nw8Q2DWrJKBsIEN75GKKCI402fuJ+UMYxksfpmUBdzb2tIm4Mu8cO3cufMVQIdxxm+Q70jP8/Y7b8rH14DRa5Qy8kKtgbf9fC2k017qoH4Hw6GNjCPgi+8BFoy7AYvNi21+anBv02KDLjNNlEt5Tt3C/PAZJoh/59vpvaUxaG2VUE3dZpYBzqufeVbMfACmMBM2eDdw8VljE1z6iD817B+0LXuC8Q7GeCJVZeDH6Yyapk8X8IXNo27SGWGSWRwxnnqKmd/8OZf/zYofAzDWGe3mZVAEGKBPjJWVBJjjP/b4o+mJJx5NixYtFniZN3ee2gYThykqLwNQTPj5t0B/RVXq7euV2Sr77dVX1qi9jPv2bVvT4489JvNa8iLzAoQwTlY6NTWS3qhBps5YAOT9Ym0dYPNnWwJ4b8rUtrYmtbS1phUrV6bbPneb5jL2QFhsBPiN6OcTmGVn0XG1b0dRzIzI7xQfXdYj17Iv7esKIGatwMzy4txAofLuu5vC731kRIoOAKOjftv6xIwn9/PntcL4MP49fb3ac4BIW9mwZzkTWCcASa6TX/jMmfqesuecdVaaPXtOKq8I8O41bFaZPnIdY8la4N+ch/zB6NNm2FMsUGiz011hHeF9wD2MhV0n2A+YFYt1Ly9XNGz8fG0pQRm0mdReKDFpN/VbeWtlAGMNY8y8TGRWRDxHAGMA3zCdrpIi8vIrrtS4Uwd9Im3RuvXrxNLv2LmjYCYuRUmmFKQ/uCng48tal5uKlA/VCsCo1EZKW1SWDHybp89Qv8jje9TeKvLx5Zqp9qKVTvm9+qcEfFNZpVIXtrR0KLgVgFc+vhXVpeBWH0RoLN1zxoxACfieMVNZ6sj7GYFjA9+XUk/PkTQ+9ocDvm5nnt2Zis15P/0pLtMmWgKqSnERUZ1fX7te/mEGeggMw4NDhZQQEjbJxSqGJyKyqp0Zm2KQC+urNpM0IWNl77///tTS2poWn7NYpqYGl2L0RvA9jCjNZqYAKAieAD7aQXkIvQhS5NeFlaRugC8CNoFwEGpsqkqf6YeBEaauTm2BMAsQvvTSS9LM9nYJe4899phAIWU6iMxNN92kCNcIUS4XoQl2mLaRDgKwgqCJoMr1sBGw2ATrsnmhTVWRrwMMEkxlIlVWpPTwQw8J2FI3whxCL2XcfPPNBeGO3zFz5g9T7YbGhjRjRpPqpF+APQRzR7yNlDBhTiw2Rj6UEU06ohuHQoDfMMvmWoToJecsK0RMDRA0K1111dUFn0jav2bNS+nV12hvZ4FNpyzqhoGK1FMRhfxYjC+/2VSRObJ/Ntej8GAsKIvfLLjTdrOUZvKtjGHOWDu2lmA+GA/Ghbk2M20zeNrIPDBOHjPWGOwW9Vpw550XYPjtt9aK+bP/NOuAe3nxnSPNGsjwfZhLV0QO38zf3SmWYBoBvqxp7lVE3mnTBHzdduUlHUFBEilveBmkWaCeSuj2NZ4D6gjAVy7wwTh4n9nXlDGnT6wDrgdwYur86GOPiO3/1Cc/VVDq0F5nUrHPaEVFVSGCdHVVTerpxVIm/Gm7jhwWI0oAORjFzoMHtU7ECldXZQA0og7PmTNbQecwdX529WpFdncQMrP5nmeDSJlXZwo3+X/Cds5oSjfedGP6zGc+G8qDsogGHmtzciwBvmLls4BZ+ANj4trT06U8xuw5TGeJR8C5RflYYLCmPOdW7AC+yFnMWB48eKCgLKNtzpvrIH98joBx44Wgaow5LDnmxZwDKCABj7TB/r2sUc45zyOKCAA0Zw7m8uRBd9AxR4A362n3AvsMY7oPqzyzo0NKNBj4J594ogCIzYLyDuD2uW1FAmbOzCltrKupURA0W+ywZ1hzKDsAvuQ+Z8zy55GAr+IghCWR5pBYElmU6qrqMNdmnOjLxz/xyXTZZTEPtIm5QEGzcdMGrdcNGzcU5ghlBJZKVq5B3K5ft05zKYXdtIYst/ZEgN8M0GKuTR5fgK/qOAHwze/HYz2TvUf/lIDv2HiZYlS0tc1Kd91DVOeqNERkboJbNTaVojp/EAGrdM8ZMQIl4HtGTGOpE+93BAC+5CbcsX1b6untUh7f0dGh9PLLv01dRzrF1sl0UaaIYY4Y+W1/t6a8EJoXVvPf54XXEz1Ij8f0nAggI/j6fguNZs76h8fSuk2b5TNLOQgXCHQH9h8Q42vzzdHhyJVKZ1VeThhH0LW5J//mRzT3CDR/8zd/ky66+GJFJEbAB9gigETqmppUVxtsgn32EFwInoK5tQNcIQQhdBFtmSiffK6orBLjS5sBTXnzTTMyBkiAPvrLdZg8X3jBBemsObPTG6+/riBetEkmv3UwWlUCn5i9OeiRTQ0ByYBRGN+eLGAUgAFWDFNIoqVYMINlctYJZYIqpKaaSJjRPfPM02KbAQKMHQImKXciwFSVxppxQEjFxFIMVEV5mjt3jgRvhEmADAIwfbNgbTBAfQ6sxe/48eHbxouyaB9zHUGqGtPSJcvEqHAtQibpXiiLMvbt259Wr342vf76KwpuxVzxPXNi32SvMaf8YczsR5g3s7WZp0GmGM4sCBe+jdRvX0eDdgNfA2WEaJmoZqDH/fc8AWJpD8oCwAJCOPOEoG7wyzgAwBhnR9VmLGgPgIK6Gd89u3aLmae/TgljRtrryyDY7QyAUJHGx0YjqnPm4xtmrZM5S2kXUXaYh29886+0J1jbA0ODYnsxl8/nCM+fMlaQ2e/Y54eVWsUgkbZZceD95nm0uTDt4/x74YXn0mOPP6LgT1dfdbWsLGwKDtCddMuIoFH2xSd90ODQkBhbxnlkeEh7DlPxPbt3Cexgeso44lNKHmrawhzMmzs3XXPN1fJzXrPmFVmdUIbPTq8F5sh99ppjLKRI4K+uJn3k8stlhTF7VpgE03blpZ4Is+cYOxnZZuUTZClywnZ3RcomlFy0CzCKaS9z2trWqnORMp3Xlr5wPZsdP2HSfnk8KDy/H73XmWeb5Qf7PJFmtETgP84cXE7sr8qc0f6COXdNjfY8a1SmxdOmpblz52m/YiLu72kX7eA++61TP/vVwbfI9XzeuecqwvbTTz2tQFdWmrBnaQ/KD5tb+9+/+c1vdA5SPjnYa2uqtYcZI8aL9vJv9tx//dd/SSFAeTbrlpl6xvYXLIoj71coKmoihkGYdzenT3ziE+nPPnL5Ucoq2kyAK872t9a+JUsl5oSzDQUGc0xbqgnG9eRTUsBIESjF7UQiy0BmkJMpCyuVlg5TZ5S8WOX4wS5FQMYM59fjVM/4qRRVU8khfh7nwbGvm0oucF1S9h1HQs+fAz4j/OyJc6g6DY+OpDlzFqQv3H1XKiurTONSIFYVgG9rS2MJA7xf4bF0/Wk/AqVFf9pPYakDH2QECsB3x/bU3XMklWXAd83Lv01Hfg/At/ihmH/4WZg8kfZ4qt9PBjTnzcz8QEToCsZ3nZLXA7zw8UXgeG71c0pBArPIgaBARcMjERCGFCMZkJNQkDHIekd4yXz3YILvvvvu9MlPfSp14RdbGyzjJOipTrBENldFMIGBe+GFF8TEAlId+ApBCkCKCbJya1ZWKZUHAa5gh6Tpz/JuIqib0aI+ADQvAC4C5dIlS9I5ixcptcovf/lLBZMxw0DbYHDtx2eBm/phexGCyUmMcI+ABxNDwK5rrrmGDE/qH8Iq7Pgkw5SftYlUU1WR1qx5Of3qV78qsNXUD/jFjxmBEUERYAxwwKyQdtO2OWfNEoCz8sCBrWweyRgaFNo8l7FgLAOEhaIAARNBNkyhB9OsmbMlcDN21113fcGklXp27twlP8Y33ny1wGjRPoChA0OZJaVtrB/K5d/UZ6DKKABezbIxj9xH+2yOzLVOa5QHtFZ+UJ4BEfdaYeJAWvxGu+gLgjuCMKwQ1zpSLmNlUG5ljwV21qJ9bWkrlg8oYRDeHRUXoZwyDLRpp+s3QydT55FhgYqxzA82zHKJPhypnOg/VvAwfABf548F+MJAhqn8sR/H1Hss4Eu//JvPFps/mymnP95fHkfMkFevfiY9+dTjqb29Q4zn8mXLpRyxuTFtCmE6fIYJFiVgVlWj4FYoheSju2O7rqPsBfPnab898/TTSqE1kvl8Dg6Gib0ivistTr0ipgMmrVjgPQ9yabNNnQ1EaBusaUNTY1qydEn6yEcuT60trQVXAgAUf6EsibRrAX7Dx1T+peVlCsLFeWDFDUqRn/70p7qeOeOsweTZ+bHNqnMvqcbyikWPP/dyJtg0nnnX2dsXUfNZm00zphcC1eE2gVKGc8tsNy4AnAsovGzeDYBmjrA+AfTTL9Ys4+lnSz6gmQE55cL4YvJLgDHA+ttr1wpE2kqEtrMPqMNzCKjme4IP4hesecBnvLqqEEmd8aIM+sT9ROiPKPKTwNf7v4qzygrUTDlLuzF1xgee+ujfzbfcksjna0UcSjzW6bOrn5UL0sDggNpJPTLhzkAzCrS+3r60+plndPZT9ghrtZIYEbDMWP3GHoLxveyyVYmozlL2ZoxvAXBmzPCJQOmpAl/q87Oasn4HXGu9Hl+68fO9GPhyFz6+AN/58xelO+68M02Ml6UxBa2sFPDFx7cEfD+I9Fi653QfgRLwPd1nsNT+DzQCvZ0DEwjrO3duS909XXjlpZHRQZl5wvhi6nyyjG/xQ2uqB+bvC/jm6zqWdtkPUzMeNi+G8SW4FcI5QssXv/jFtHjRYpm+wTgCGvr7+kLQH4l8qWJ3M5NWAV9FWS4vROYUg5T5fAFA/p//+T/TtIZJ1sLgjCAmYY4YgjTfA3wwowP0wdhZWARsXHvttfpDSMZkFE013wNuELS5HnNhUjIhlPFyJFP6jTCN0Epe0QvPP185HgG+AEv65JQc1IHAb5Np7uXfmPgByAG+MFO0DSEWpoDIo0hSmDPbD03At2BeGTMD2wCbsHbtW6qbwEuul7Luu+8+AT+EYupCQKV/AF/Gp7WtReATQZr5Qjh0ahXPMWPpqK4ImQiD3I/ARJsRHGHzAHv0jZRSmElSHv2+5ZZbBUAYQ64nwjMM9dq1b6SDhw7oO+pEsLV/L22jLPtbc6+B72RKpwjuYyDjwEVmqx2IjO8p2/661GegaOBrAbEYFNFXFCD0BRaI3wEyCMUItJ5TM79meBGSEZ7pA31y2+pqatNTTz2l8aNPZk4dtIv7edFG7qWd4eNLtPJhgV/5eGeRlhV5t75e7ZAveln4kd7/jW8WWNWhkeFUU11TCG51PGWY2ZziM8BnC23KK8aKrT9s+myFFGO3evXTafVzz4p5v2zVZdpTwcCF4iqCuNlveULjHX6tfQJr3T1ExC9LC89eoOvws4TdJZjcyy/hNtIjhYCSH2U+qPivt7W2yrdz7959AmEOnObUNu6LgW/+/GRdAZZmtDanxqbGtGLFygJgZ15pu83n4z7/sUcjrjDKCnLaYvrLC2UR5womzswnewMLDBRzTgk0aa1SLisgn2MGkFY+eX9QjkEwY8+40i4YX35DCWK/XpQtrBErbgi4xxhQt5QJCxZIWdlLsKq+fikiuBeATJmAYNY569HrnXuZK8ZXFji7dupcPNx5SGcv5Zophlm2Yot+ianv6VH8BYAkfXMeXzPTKOLsk0xfUBrBxHKvz32vRwFfiFXWU4bmpCQA+NbVaSyJJA7wvfbaj2lfUgZ9wLx83fp3VO6evXtUhxVizZlfNGVs37Y9vfXGG/qN8Ubhgj+yIjqXZdZLmY8vVjvTOdeHhlNVxaQPuJ5xRYzvlKA0h0hPRhltpU1xWflz/CiVKe14n8D3d+4vx1JqPC1cuDTd/sUvpJGR8YjqXFGtZwLP5BLw/UDiY+mm03wESsD3NJ/AUvM/2Aj8DvAtMnU+EfCdymxpqgdgQYuce9ifCuN7ot4WwGnGENkcUmzfyHjatmuvBCeAF+l08G+F8f3Fz38uYIagRIoI+R0iuAF8s2ihKrvg2xu+v9L4V1WKjUUA+x9//dfpvPPPE8PI9Y6sCtiiTD/4pZEfGUnvvPOOgC9CJgDLvrfO/4tABmDA1Jm6AHIwEJjwIfTBDDvSMYAH4SgiGfcLRLa3t6VVK1akXTt3ytSZ+miX03FgTn3llVeKgXPbEFAp/5FHHkl9A/0y3wZoIwiS6uXGG29SIBYDCM1xLoBOsL8I2OSRHE0bN24Q8IV9BQRRPgLjV77yFX0GTCA0IqAC3ADsmIs3N08vmO/a9FA+2VmEWMaQ8bWATa0IttQDu2FFAAIlQrPWQP+ghB6bBN9668fFjsWaLBMAeOqpJ9Pbb7+ZDhzcXwDajDFtNftGWbTFppEOwOUAYTbXdPuc4sU+2IwZQi3XIzSbWXWgLuqifxZi6ZuBr60JKMN+qygQIhpxAFPGkuuDpQzTZQAT656xdJ5WM5DcgyD8yppXtG5YQ3kwRlsYT4MFg7gIHhWpejB3Dtwbj1WsJYgIDoMagd9g8c8S8KUtYsDHIorv2MjYCRlfC88GwGbn8sJz/jefFXlmj38bAOM7+eyzT6fnnl+dFiyYn6688qNpyTlLMuYxIpO7vLDUKMvSYx1JB/YfTLt270pnL1yo8rCqYN0xp329PYog/M7b74g17e2JQE21tWG6TI7pG66/Xulr1q1fryByAD6PN+PH2vKasQLPZ5sYX1j0GU06a66/7gYpMpgzlDj2h51k0GI+CufzRBLbW19Xq33NPrffM2bXKL2wBKEdmM2yRlkTCpgk5jLONVhfs+dm3Kxk9FqlTu5nnYQSr0KML9/zmXazNhyoD2UCax4m2NHrUUZwXh0+ckRrhjQ0mD2jzGIde237XLDVC5/pH3uaekivtmPHdjG3tIl67K4AiHVOdPrEWQrARBlga5xKMbVh6cJ80n72Ekon2vGd73ynENXZShfPnYNbxVE5KXYq6jlR/xURvD1dfsUVskJhDimD83DLls2K6kyb39v8nsae+mB7nYKK/b753fek4LTSCkVkZWXm21sWzw/KhPFdtWplamoE+A6dkPG1sja/hvLK7eM9k71mjwV8j1/OMXyrsgrzbG++fLdnIlUk0qmdc87ydNsXPp8GBoYV1bmysjo1TZ8htr0EfE8kUZV+PxNHoAR8z8RZLfXphCMA8JWP747t8vEtS2NpZHQorXn5pXTkyKETMr5Tsbp5UDcpdAUN+PtkfI/XOQsa+bZY2DXwHRmNNCewCtdcfU0i/yERORGS5C82NCR2lvsQuGB8zWbY9iqi10bE18rM/A2hjDRGl33kz+SrZV9BtSnBHlcVhE++o0wAL2bFgFnqRqDiPsxwAbUwZFRVTrqkgQEJiAh2mNXB+AFcL7jgAgEwR3QGDFEWALKtrTVdefnl6dDBg2JVCSKTB2ME0CL6NMDOQJI2IMTTLky5V112mQR4BP0F8xcoYjVAPlKlhL+0WKWcnMJXAN/ysglFgn344YdVhn3iEIT//M//XMIj7QX4AlphV6ibKMHTZ0S+VcA/oI667G9o1trsI21mrgCgCOmMLyaCtK2jY6Z8SwM0j6aO9g6ZWvOHkInAaXYfxvfRR3+jlEb79u/VeCNw0s7wn4y0OAa+CJ58R728bBLsKLEWkvPA1yai9Jv+0A4EXTOrZt2px765Xi985/QyzDlzxrzz7qjirG3KMwCmDl58z7gDtJ0jmnsYX0BTe2ubBH3WCGPFKwBbpJmhHt75c33yQVfU2DAFxZTWPu+sAIIwAdK0F6ojhRPBrWzWSlRnfN9DKXTsx3FeoUW7go2Nv7zCzUDV3/PZwYhot88C5keBjp58PD319JNp5syOdP31N6QVl64I8/3MOsMKnig38ury4nfGdcfOnZFOZnioALImxkbTFZdfrvEitysAEV9KlAMKeFdbmxYvXqR0Nps3bymkn6EORyqmnQ4olT/TGHf6g0KhfWZ7uva669L1112v+cI/nWjmmMySriXA+mRchugD5B+MJibm5cpTy3wvX75cf7QXoIeCjT3D+mfuzEoD3ikn0ugMaDwMqPJAxGvZ56ZdBehLVU1Ey2btUKfY1CyivJlS6mXPsTewpOEzacfw7SVIIGsK4GuTaJvmszcc1ZkzAosa5gkz50gtNSTfV85H9pbNklE0uW7a42CDnMs8F2h3DYHDxsPKhTHhzORcgo1mXz3wwAMqV/Ehsmee1y3WxNyr8Sc2RGTV1TOBuWR8CHZ2zpIl6YYbbtRn7sVCZ/36dam6plrrZ/2G9Zp/3FOoszNTFGAtg7UBfvqFM7GK5824LA6ImYDJ81TA91QZ3+M9j/8YwNf152WMGN+wxlqy5DwB3/7+IUV1JrgV7k7E3SgB3xOKiqULzsARKAHfM3BSS1068Qj0HR482tS5jAfkoIBvV1fnZF7OYwS3sq+qa8oLnwad+fffJ/Atrivf2/yDtqBtz1geTJ03bdmeAL68YAERdIlSSmRlsy5OZyQwlAUVQlhSvZm23jG+ECgU1IVIq1n6ietuuD599atfFfiwuSuEIgF8zHbbpw+NPgFUYFoQWMz4EvH0U5/6lNoIi1aXmfDZv5IgOrCygBZYawAFAhumwYA3BEWALwL9R6+8Mg309cmMlfQcTp2CsAdbAbsDI2IWmjYi+P7iF79IlTXVAt8IwwBTAvNgjgdr6nRGNqeMXKwWtIPx5W/duneUtgkhDsHe7Mrtt9+u+hl3xgAgCOsO8EVYa26ZIQaFPgLWaJcFUjOqZjWZKwRp+sb9AwP9As0Au7POmish8dChTgml7W0dKm/hwkVSHBDZOViNpDb++te/TO++t1F5fBlH6qDNlOFUJWaM+M6mzpQhATljMwMghZJFPq7j4yrP5qsIyYCjCGwTqUUM6uwTrMBJmX8q99FPR1rm32ZzWTeUwzX2SWZ+mTNYSI8P40FdjqrMmDG+Cnw1a5bMJQlwxX3Uw+/ca2sCrz/WOr8FwSQHlQAAIABJREFUqGTsYPfHJNQDTGR+ruBvkb+WceL7efPni/E1SIfxpZyJsUx5MsXRZTCbtzIx2+sxy5s1538zI0l77W9pxhf/2yeeeCw98eTjqb2tTWbv7CXAiNlDWOpgL8Nn2UAPC4e+/j5FWlfQoTffEAAaGx1VuhhF235vc/rOd74t94nY77EWMD+FXUehRPnkiWV/USd99NlKP3xOmNXm3abObTPb08eu+1i64fobC37XWC+Eb7lT0MS6LpzFExHIiHOis/Ng2rF9u/bc+eefL1eDH/7wh1oboXwaPcpnnfY4LVDkxo31SHt40X4rhvi3WV/mnzUHkKUMIsXzYs2ieLMVh8Ey9wH82KPk8rUS4+yzF2pN7dmzV4HFWJ+2lqAM9hL18ELJBuDl3Xm4jxzu1Nj094W5ut0O8s8Tn+F2OUAxqSBSsrgpl7kza5v2sUdhpgG/zBvKPSuGvC6tDJBpOEEAAcTZM0WKoQz4BpNdr7Juv+Pzeqd8zkTSqm3Zull1HOo8JOWgIrNXVBQYefY66bN27dhZsMwgABtpq0bHRuXr6z1SU4OP72VagyPD4eObV1S/n+BWJ2J+i5U2U8kGGpMiZ974fGLGt/i4yCtfxidCCbdkybnpti9+IWN8S8D3xNJh6YozfQRKwPdMn+FS/6YcAYCvGF98fLthjBzV+UWl5hgbHc75+PIA8nMoBFSE3fxD7Fj/9gP19wd8J1N1TNUxMU6ZOXJeKEaY6h8eVVRnNO1OMYPgRFAQIrAiKClglZyxAuMC3+hpQRj1Q9qm2+URAMvMJwL+JSsuTZ/85CcFRoOxxdc1IvoCFrnWTAhCJ4GfALEGVQiSAN7bbr8tLV2yFBlbYB2hDzNswBNCHmD5SNeRtGzpMrG+9Al2AnO47q5uCa+zZ89K1159jYSk1atXK10NQiJ95HrMCAHYCIfBhuHbGaZ+P/jBD+QjZdM5hEEEPdhsWFSbwBn4hpySy+MrMDSqvmFmTQ5NwEN7R7siihJcbNGihWKqiCxL/wHcCJv9A32ppSVMkBGY+bPZLu3Ms0x5n0KEZ/rN2oYZb2xs0jwg8HZ2HlYZzTNaJCDT95UrV+l3g8i1a99Ojz/+WNq1a3s6eCh8BGkD4yNgPTAonzmEZsaRMTTwDTPQJDbKoIX2FIDv2JgEdgvyXO+UN2Z4LHg3NjSmquoqzTV+eCOjEZzJ64z2MO7Mk01QUV7QHj4DdvGdFfs1GJGhFVhIaWHqjkrd0tLconXfTJTz4WGtERQyvDzOCOC0m/Ls++vI4LE3MHUe0zGBj6nz55JHk7qdp3TuvHnpm3/1V8phC/DJ+/iWsdBP8DIIFrjN/EzZoSHUs/ejDNqKubzHuroKxiyAB0AAUNB5uDM9/vij6emnn9S6xsLikksuVZ9l8ZGB5bGxYGJRXAWgY0+Myb+3uqZK6wFwSwAlXAqwGKF9fb29ApJbFGU3AGJYAFSmuWedlT7+iU+oHKxNMCk2iOTdrCFjTVkGLVZgsMZq6moU0fmzn/2cysHqICxGGiKwWBV5YOMsm3yJexTjSyo2mOg3Xn8tLVq8WCBx544d8mtlDzqAntc5fa8nCNow0Z0PqV0C4XV1Kp61wR995Fq31Qwpe9iBuWx1wh6U/3d2xlJXsJLVWkNEnOf3go9wTa0C1FE++5vfzjvvvMwS5qCUfuxN2s8ZSVmwwpzzgwP9ajdrOZ+SzAwx19JG2msTaEAvCkRe+OnCcrNu2WcAb5Qd9IH2ERjMlhledwWFTITZjn5yTmT7gsCFWM+E5USFUn7ddtttiqrdSI7vLCYEzwnW9tDwkPYmY09kbUAw97H2du/ak7Zu3lxQoITGI1LusUa9Nwx8SWekMyULN114VhcFt8pbVUz1PD/elj1Z4EsZxYztiYCvlUF5xVge+Eq/XV6eFi9elu648wtpeGgsjUiBUS3Gt2TqfKLTtvT7mToCJ37Snqk9L/XrQz0CfYczU+ed21N392E9IMfGhtPLL72QuroAvg5uxQPbpqyToDMeog78EkOZ15znNcjFDzULoMeagONpkeMhFwLE5MvbOHxuEfp4ySxxIoRiHvD9wyPpEIFB+kN4AVRQHsDiwP79hSBR4csVuRZheomDasABaNYDNwd8HenZ7BKmfABRoh9fccUVhYBOCMy0HQHd7B1sET52b775hgQ6CVhZrs877vi8yqH8gaFhsawwmV1d3ammtjrt2b1HQhnMAAwAYBR/MALUHD58RCAYFu+Wm29MHe3tYvIIVmOzXIQ3mAVSJwGkFMgr6xdC47e+9S0Jv0SuNasDkAf4IvAhnNJnCzeBefOKiQmldcGUEj9mGCUBz+ZmCY4WagFqXEP91Ld5cwit9jsGrPHHvYybzYiZOzOdNkFFIEYwRInBH2NDH50WiTmgbv4AvAR5wa+TuvsH+tObb7ypSK579+5J+/ftE4jk5fQ7jijN9wjHlG/TSJtKisHMzONpD2NHfQbu3hsABsoD7CNEW+DnOsrlPps6h09lRBRGULdvJPewjgHAXD9rzmyVdejAQZXLODJGDkzFOPJv5gAwoGBDM/B3q9YYUC4+pygrYH0FdurrC/mhzYA7oJCDKMF0KtKvGO9IySVTbPKXZmsagZ90NH/13/6b+qeAXsNDqbqyOo2PHpvxpY/acwK7ETnZ540AbmZ+7PHnNwCd8qWOh8uCLS9Y3wZdgKBHHvlNenb1M2nJOeek62+4XkGiiPoaAnSk7EJZZSGbVEFh/l0nc/zxsnGZ0M6a2ZH27z8gc1iULijTDnd2ytIBKwsUCgYegHBAzS233pJq62q1/wkoZmWJWV/3LdjGyQjmispOcKvm5rRs2fJ00803pZaWVp0PtTUBEh19etJ8fPKMlJFtRaa86emRr+grr76SHnzwv6QsaWyYVtirjAvriGMBxRUgWmmNDnceBXwN1vmN9ipacGYV4DlgP7M2mXOuox+sQ0yZWZf8Tl385ojNKCQcwEoWDYoQ3a+yMUNmDxJpPgLZ7Zdyi/3hIGSsXZRAnG9VlRXp0MFDqesIJs+xLxlr1jT7jD5wHfPLPYwjSjTPDWbe4a+M33oobjgPOV9YU7iGeA69JgtATEGjAtyRXoi9EIxvpRRltIV72S8oTfmMLy7rDB95znJeBE6kDZxtnHN79+xJpGri+q1btsjKgElS3t4s+GB4oURgRl4AX2JIEBiLiPy4ozjitNqQBbeyYrMY+P4uQD22KHVqwDcCJJ5ITigGvlY2DI+MJ06KRQuXpM/fdWcaGZ1QcCsD31Jwqw+1CPyh7nwJ+H6op//D2/n+I0R17k67du1MhzoPoBiFJ0nPPP1EGh4muNNwmC9KU52Zr2ZRjUPo5JEy9UPJD8qCmVemzfUD0yaHlOPv8kA5D6CLZ2jSIipf92TkUvnD2odKgD1MLREWegcHEzy2AQgCj1mKvp4ImkQwKwkvWVRbPbizYE0KdpMxE9bYo0lXH7IUIACQs+bNzXL3VsmUFn9dBDRAiJkKBC37TjrnLu1yNE+Awcc//nGlNKIbI2PjqX5avUArwhLML4wTZSAEdR7qTB0zO2Sq+tJLv80ExL7U0tycrr36qnT+eecpPRHMK3Ub8FDWXXfdJeDMdwYFMAzkpSSHpYNHIYAi8OHje9FFFxVy8DJGMveuqJDQakDKvxkP+gejdeQI/Y/gW1wjs8P+fgmOzAX9YHwwfbYJMPOPmTH95FrqyZuvmkVjzh0kB6EVJoQyuBfhGYFbID6Lwks/EFovvvhiRcZmDpkjxui3L/427du7V+an3GMfUcpAOOc7/wEUqcdMD22gLQZnZnwdGMuphRwZlmtRfphdoy7GjXXAGjA7zzgwLswRZdIOhHqBvCzljZjYmmoJ7/29fQIv1OeosRKyM4YOwGGTc5s0M3+MCWP04x//WP0AiBjI24/SygfaaDZOvtDD7C7yZ2K2GSwWrDV7RYwpwHdeAF/Gg6BwAwR0q6hOabysEPWcYFmRfieUKHnG0321koY2OZI2Y8pnxh7FBYog6g1msjr19w8UWFf6BrD/1a9+IX/5s89ekG655RYpmlCOAHBhacnl63NKKY0UH6A2/Mn7elJNXXU63NWZpjc26TrmAF/L/r5+AV+sMn784IOq12AQH18A6qrLVgnIEEXcebwZI14OgsZnWwF4HBjXagBqU1O6+uprlA+bshkz1gTtjz1i9wvIRpRQUTbm5WJ7x0d1zjEWWP28smaNGOuZHR0aL/YRzHRz8wzt24cfelgKha3btqat27YVlE5mfNlDZmxt0WKFGb+xnuVycLhT/2YNszexbmENMnayzOnv13XO4UvfGA/Ggnf73dtCxmeDI0KzrrmWMc2fGTDwQ4ORhkkAL5cfm88Ousee4SyiD4Be+kQbMPMOBXEopmgfcxNgskb+xDbxtqWEnoWK8RAm5jwq8HsnGKIBGvtFwDdNpJbWVkXNpy2cK7L4GMbaYyzWstj6oSxf8IDSUtEPmGidWXv3STlK2cy3/IpzT+pQoEyk6667LqGAwdIjjYfPvtc5wLdYcf1BJaVihjj/zA85YlJ5PhWbfDzgm2/TVGAcxre6tibNnDk33X3fvaivU7/cCSrTtIZGpTNqa20qYYAPOrml+07bESgt+tN26koNP5UR+EMC37wG9neBa7AwxQ+q/IP2eIzvJMt8fOAb4EP8rOpCIAH4duOzOY5gGwIzQgz/HuwfCNCWMZj2rcNvlWAwNuelRDMyYnphtArpW8J0taWtteAPCgiBUeN72mAfSTOVjAWCFUIW18FCGowjnGAOXKdANUSPrlI59uVEOEPo5H4EbAQl2k1qJptKklrl+usI4nW1/JgJcEUbDDwJcvS5z30ufMYqKws5ghH48AkGsFKm/dq4D/8wzEItlFsgNetjxgU2GvCFQAoAdiRpjXcGfjE7hPGx2S91AbboG9fTJsbF5ocWNA18DKio2yw+91In5SCc0kezq9TLWDOHgFYYX8aYuafPCK9vr31bFgDcj+BJ2fQbYRfAyHcGvgjZ1Gfga59YC9fUlWd8EcSpG8HWfr8ADMaBeswM8+4gVvTVAFnAZWREfQV4Ahi0tjFfx/+3YVoA3bFxsUS0zWbHjLHXHffSF+qw2T/1sF554XeK0oN+e+xtOWHliAEz18h3OQtQ5AjnCgxXEftPILiqSj6+YepMsKvIT11TXZvGYWcyv1RZW+SYXJ8HBoVWrNnawCCGdtNW9gHKFhQ1zD0vxghAz5wzftzD/ALwSbc1Z85srQOYsJjvUKBBLnsMAJLo+wxYBoYGUmVNhYKgVWSgU2ORWQmMjYzKkuHb3/62FFX0Q2u6olIRlVesXJFmNM9QgCnminvlG10WQbRsLlywNslMnrkG4EugJ1LfEJ2eNQZA4hXzlAVSynyGy8oqBIQ0tlgjTIyKDLYABHuNKTAuEkR8Zk0S6IwAWKyVjo72dPDAQYH5Z559Nm3ZGn6vNmP2Oc/6LrCX2bz7vHdEd9wneLEuWW/4+VuBxT5kfTnIn5VxnHv8llcoeW86cBxnDONmRQ/rwPuNtjpoofdmHoTZfN9WLGZsWUfsTZtad3S0Fc4Sxpn+27fZftpca4a+oARGgSNLhQkFKsxbJwB8GQspaGprFNnZUd7j/gimJguQgX6t24giP5Zqa6qlpGB8UKAdEmNOHuGYb8WmyHjTSaA/ka6//uSBb35/FYPN4ympuTb/rC8GvWaUi0H2USD8OIzviYBvKqsU49s8o03At6q6Towvwa3q6hukwCoB31ORIkv3nq4jUAK+p+vMldp9SiPwhwS++YblH4zFD8ligDuVdri4k3FNXoetx2nhzwJrPFTDRzdyzmLqPJwOHDkiNtQgVAL26JgEUwlWGRtg4Ctf3yw5j8rMREWx2WjVETAyny0D6cbpYZprgQFhl39TlwNY8R3/NrNDL2BACOZC2QaEBNuBJWtoJApl3GNB2MwbZRDsChNVBDcJrJWVKgNzuZtvvDFdc83VMrl86KGHBJIQrPhDSIRZJrgN/4b9gvUEtEY+3DCJNENDP4jEevfddws42ezOZrEIzAigtA0BjT8+O11JMFIx/rz4benSpQW2lu9pN2yNWSLnz6UMKx0soNJPs81uK9fBWAP6AM32zzXTb1YQgZm6nQsZ00GCW21+b7MCxTgnJ/PGPQjulGVlBcInY2DGl/Idadngyt9xrwE/7bRpJ2XRX4RWQLlTUzEXjsxsU13GkvFxe/gdYM9YM/7MTUNTsGpYKQCm+N5BqKxIcORgA2f7K9q8lM/06Xvf+17B99BRng02mTuzugAAQIUVJABfC/YyYC4PoM/3KHa+8c0IbgXjy17EnHNsCLeESWsNK4imYjyp2/vT64E1ynxZEQHjTz9hsPku8qF2Kuq6AxABVH7wg++nbdu2pta2tvSxaz+mCOeT7hIA8Ni3AXKq9M55EZHWy1Nvf7d8wWG7vTaqq6pk4l9eVq70Yf/yz/+s9WiTc84TIlkvXbZEvpxvvfWWgDp9icBUEXzPyisrXtwOgoThv1tbV69I1LgeMJeTlhfBfNPesK4JU3H1BXeLsvD75D+Zm0sZNJKmNzVq3T//3HM6A0hDBqOIsgA/2mVLl8q09ue/+IVSC1nRwNnA2jMza0BjRZeBJmuAtUiKNObXLgcon+T7W1Ojc4L28G+zpt7Xjiru8zRY7lCq0HfAn58prAfK8plMW3UGZ4ENuc4KJY+vWNKMYbdrgNMZcT8R8pcuXSKlDWejlZD0hbXHeeD6rBwxUMddBgWqngkog5wWL0uRxzmiOsvLZIViC5F43pFKLKwVyONLfRGMMClVVsQY6NZZe/jQIc0l1gqwucw3AebsmpNnfGuqQslSNhHrrQA4M8VEMSA96pqTzOObt+6aCvh6XvLvvy/gW1ZelYZh6htmCPjW1TWkCRSk1XXyg8fHtwR8T0mMLN18mo5ACfiephNXavapjcAfEvjmAa3ZX7+71XrgFkVyLL7mWD2M26ZmfM1hqCye+ZnQxx0kTMHHl0iseZO5PONr07SCgI+AK6FA/w/InUV3lvBUFRGdESgM5hBsEI5s3mgAJ0CSsT6UAehzKhoLxTBUAGCb5OKHueDshWnFylUyCcYfj4c5JoowN1xnRoL8m3t275a5HCwKQhtC/UevvCJdesklClrjdEYI2LQPIZPgVphjI6RgCo3Q6wBajAPCHG2ijfaDs1koAj3+oAhd3A9A4nqutYmgGRELsmI2Mr9XwAjmjoAUB07iPqdPcTRY5s/+tZRjE1YDLDPABrcEpbFigLYbGEQ02gCotIE5oe98pi2AIVju/XvDv5cybB1ghoq+2XSdsplDgzEH6vFaoK+MNffyndOncJ/zlDKH1Mu7o9LSPysWWDMIwigDuIY+21QeVlNgoq9P4036DildxsYLaWkYG9pAmbTdbJqZXitBnMeUeqkTU3cEeu9LWwqYxWL8zOQKrGU+1+yHgiBbFsF82A9YLLC+7/9GpDOC8cX6oq62Pg32DyaCWwHoqHtwMNLCoLiBmbFlRuwf3BGCTRKDJhNechofkYKGtUPEZgDirFkz5fuKEuDw4c507rnnZabhYwKj3/2376a9e3crxRVmw7gWTK7TEA8onzHgPfY5zONEamhsSL39PWlkbCSNDA1rPpkX/HeVKqd/QIqUn/zkJ+ndTZsKprUo4+pqa1Jbe3tqa29LO3fuUFsom3myNYQBsM/BaEMWRZ5YBhUV6s9NN90sZRT3067p0yNCuEF77JFIwSUGjvgM5VjBDMm/FKaedTWtvi5t3LAhff973xOLzThOb2zMooDPTBdddKFcKR555FHNm9eTgS/706a+1GWzeubRn1mLML60g3XGC6BHvxxdnHVs1pZ7aT/3sz8ZV69hKxNZE1xnE2krFO0X73gKcpPApzXzGc8Da48xv4UPd/jpo1BkHPgOq4D58+fpUhQrzJOjutNm9qctSgx89axQcMMKWQVwZmMlZODLZ59n7AfmlPPICrBgjyvF4Muaobur4OOvIGOHwhcZU2fa2XX4sICv/Mkzpc2xgG+xqfNUwDf/TM4/s/3vEz2z82s4/7zPg9s/FONLVOexCfZDa7r73ntSNYyv4g3UpoZGMi7UlYDvqYmRpbtP0xEoAd/TdOJKzT61EfhjA19rvs2CWvvrB2DxA/bYvTPgnRr4Up4FvjzwFWgjaElXVwH4OqWFBKW+/khdk/lLTgV8g8mYhNx5xheBxT5nCHYIThaK6Itz+pr1oHyut/keIMRg0H6eZveITLxs+fJ06aUr0vnnI7gj6MS9b7+9Nr377nsJk2ZygiLgI5xhutzd3SOhmtye+BUirJnlM3tKO2BcYJZpG5FJMYemfPskMjf8xncGzOeee658fQGYRItG6LPAaJNYM6H+3uaMZr0ZE8o2Y2MTZOqBoUMYp72wG1xnwd1mzWZs+M3/Njvk9FD8xv2Aa35DSUA9DiZFWZhacw0gD+Fx83vvpb2kTMnMoi1A2+zauUIpi/YZ+DKW9mk040udNgmmPPrONQi2NlOmnwj11G+mi3faZJ9W+xZzXV4J4LQvjDHt6cyiL5OqhHZxvZlE9oDZY4NegxMzzJSjQEBVVVKcYPKMgsYmndRt4Mu1BtRO9xVBeyYD3SnieWUAX+qePWdO+vr992s9EdgJwR/Gt6+7T4K6zKOzgEOsb9pnv2YDGJu3503muQ6wS4A4IvqyvplzGF76CkPHfncEXtYFVg3f+/730r59e+RnSjC6Sy8hj29lKq+oFFvmYFawpzYVd/5XfGwHhvoVXRlFA78zh02NjUqRdmD/ATG5WFG8+cYbBQYXEEQQrKbp0wV8CcrklFP0zQoer6GjxjNjJWX2XQ5DXC/z7OXLzy1YPixauEjfcw7aLNpm4jp/AX6V5akvizNAe/Dxhd1d+9Zb6d/+7btap3w3q6NDa5U9OnfuWfIjffOttYWAX2ZZvT/j/A1gy9rgz2vYABY/dCt2GC/OKurj3evfJv82Z2bvc8bw2WvCdVrpZIWbFUxWltj0WOumLEzv88qE/LPGTDDrkD4QKJB9xJ5nHOrqwgffa5M+8W/miv3nc5NzJT9vsgBAcQrwzayE9LtjRhD5vKZawBdFAEoAA0JSVPX2RkosTJ3Z0wVF60QAYtJTEYyvu6srC6AYptW46kxkzy3qM+OLWX8e+Oafx/bxdf0en6mAa/E1xc/t/z+B79hEuRTT7W2z05333iPf3kFZQuAmUAK+pyZBlu4+nUegBHxP59krtf0Dj8AfA/jmNblTaYanYnzpkIWGqTvnYBgnBr7495oBltBTU5N27N1bMHUuAJuRUfnlRSCRYZk7W3hDcAgRxtGc41N8VSah3j6+NkNGsDEblhcIDYKcBibPgDqAVPjqDRf83By4B4EIgHrNNddK0EHDj/kbPqnvvfuuhNlDBw9KSINJQaiGIT506GDkoRwfl+BmdtW+dPQZcHDppZcKaBH5GZ9DBFoDRJtcmmWkHwAufH0BRZhY85sZKYNy+ueIzIApyqftAD2bPxMd2hFYLSDTJoRIB3zCVNWg1wyQ2WcLbAac9jMGsCFU80KIpI+0xUw/39uXENADE8n1KA7e3fRu6szYGysfPI8AAPrCvbQRgdjA10w27w7uY7bfZpw2mXbaFAf1oq9ef2b+YPttFk6d3GtWifZ7vWHOSx+ZUwf04XfmwWNAu60cMGCNIEmkv5mmP0dipiybkmMeDwPuYD95sGHljtj3zCe3YBGR7WP2hxlffqNP999/vwIz4Y/sKNADvf1i42C3mMMweSX6OtGmA1zwss+gmMOx8dTf31dg//HrJqovIJL7582LiMCsO4AD7QyWPXx8UY489PBDimKP8gPG10BZuXyHInpumIBHiiD6TNliSGF2h/qV0qi2OlIV8RtKJv7defCQ9h5gkkjhZswBmrU1NWn6jOmKzMwe9fiKlcyAo5ViPkdZSz4zBMJrqrWmzz77bPWP9cH4Ll50jnJXs6YjhVCkG/JLJtHVVam3rzcDQklganxsNG1Yv07KL9KaAXxbm1u0xhsbG1KDA1BJQVGtMUA5YjN7s4BWcnpd5Z8DipJeHhYM/G5lD31ln/M980SdYZ4dyiQrrQxu6b+fKX6OcG2ecebf3r8aL0zVCz7PAUI9po4dwBgZoHMvKZ7sGoL1AePC3qZ9tNdMM/fbXSFvou71qqjJWR5fucc4gn5uTgFpnOMAX9atLVYWLVqcDhyI1Gr79u/TXmCMYHyHBgc0RlgzoJRA4ZLFWhTojdwL4dftvjm41cmaOheDeK+jvBL7WIKI18LkI3NS5M4rvfk9v859rp9KcKuJVKF13tExJ911770CvgNyFapW2qgS43usWSt9f6aPQAn4nukzXOrflCPwhwS++QqLzZiKhZWpHn7HB756RB7T1NmML+/lZQhHAXAQZgC+75EDMfMRNDiB2cHHV+Ajy9tqoKWAJJmfL0bPam/2F/+O1pgpsEBqk0QEFJvfeiwQni34meGyHxxCHv+mbQYvNpsGoCEUyV+5v19Cl33NbDLNPQ6WhZBP/YAh2gPotZ8nn206aEaHewENBtsIpdxP3zxWATgiKqr98hAQucepf2zyCFijDfRXAvnixWLWeME+Y95J3xw9mTIBa04VRDn8TvtsBs13tMFAl7bRJ/tG2l8Ps27Mr/mMkAo4xL+U8gD1AG/7RAKMzjnnHI0nQGXTxo3pcGfk+jSLb/Ni6oOZolyAr/1hwxogGDbe88JvcWoixoQ+GSiZGeezo/vCiKK4CDPGQbWfOvldJs2ZhQFAy+mseOezg3I5yFh+rgycggkkME6N5og/p2gBLJkBpo/4qWLySb200cyro+DK5zIDvgBZXl7/Dm7FtbgYUPZffv3rYXlAahbSU1VWJaKqjw6PFiKIO8CbWWqzn4wV7TB4NzByX/nMmDGPBvvML/1kDA0qeYdp7qXQAAAgAElEQVSJfe751QLCixcvUgT2trZ2/RHdHTDZ09MrU+lIWxX+yLbWaGxqTEMjQ/ojJyrjzF7oJdp6Ta0UaKyh51Y/l37ykx8XQDvgq76uXqbSpCXzWrTih3LyoNfgQWdY9qd1X1OtdXvllVekHTt2yqya+1pb29J5556fLrro4iywW0R6Dh/WcgXBGi+bSEPDkXOXgFZ79uxWcKtNmzamRx95RP0gSFK9+jsmixKuxST8/PMvSM0trdq3KMnYx3kW3iyfo6DbDUF1YTpflrTW6IvPZu7xemSubRnj/c+1zlldWFs5dxnK5j5bqbAGreTit2A6w/zXZshepw745nabTeV+lD6stzinUbxE4CqUQ1ZGUT79QZHCPfY9NpjTswi2N9sbuCN4TKQ8zUy5FSgxpXTJpZeqfNY6v1144UVSuihC/vZtBT9k0mZh6hxKoQn5X8P4CurSVqwQ8CU+BvA9majOBsvui5/feZBarMCe6vl/LOCbV4j/IYAvbHdLS3u6+777UnVVbRpmLVTi4oIrUsnUuSQefzhHoAR8P5zz/qHv9UDX4AQP1l27d6bOzoOprIxIy+Np9bNPiWk5mXRGRS66R6UmON7DL28eVQx888KCtb6/W9ZkHt/Jh26wu869KfYhRTReC31lVVVp76FDhajOBnN6+I6Ni8EguIuBp/0WFZhEwCanf851nriZvBC0EVTqG6YV0hKZOQNAIBAhUFKWfVfNZrjfZoqpG0FHUaJbgnVxihtHL6VsM60WIinH/qUGKpSFoIUwZcGZvgOieHcEUbMllItwSN0IfPbRsw+omRWbAOZNmLnXUYBt6k2dXEOAHMxJAcGMB+AXkAarYjbZvqoGOnlwTVsR8qRcyHLT5gM20U8HviHHJ+DH1zLesMuAIEASc20Aj3CNCSzvCLr4YwJ8ucbA1ywka4Uy6BvzgMCLMB8Kl/FC/V5DZhl9P9cYaDLe7q/ZMhQPXAPwhPXhxdggZFMXbYJZ8rw4JzO/A8jpL2U4Hyrl27/SQJBrHBSM7/LAl34x5sw148GawySYXLMG5R43rrXvt9bIKGlyAvQGyKqQPynfSVGBOWd1dfqLr3xF/UHQ7+3rk//j0MCQ/jxfZu5t/s74MF6OaGummnFyUCGvFdpHwCgz3HzPHoLNpZ2ei7Vvr00vvPCc/CFRypBXOsDajAj6NIBp+oiAL1GUsbCgTIO8pulNaXB4MHX1dKfGaZN5mvGz53XW7DlaKz/76U/TL3/5y0lGi4jG+FwTwEls9mDmnxvgjfl3NGLK4bOtKQz69F5dmXA5+NrXvioGFuuPl156WecgweoAv3PmRERzFIAwlmKyR4YVYKqnt0fgHLZw69YtaXBgQP76r6x5WeueV41YzjG1l3YQK2DlylWprLxSeWSJFA/T7nVjpZcVEj6zWGeUyRrCFYRxZm69Nn2O+yyx64cVMFzLfvP8GSSzXnj5bHC9Bq+26rHCg6BvPisZU/sL8x2g1febLWbtUwa/j4wMawwZe9Y9jLrXOQodlACO8J5/dlEmzxAUHjw2wvy/Mj7n01WRKml8XHOKks5R+qVoaG5RhHyiaTvwlkzuB/rUf9rG7z2K7I/SNAKZKV1R5lts5Sy/EdUZhZMCN2bBrdxmTJ3zQDXP+L5f4Fv8PC9+pueBb/FvIZwfO49vXi7w+jkKhJdVpqGRkdTaOjN98Ut3y8c3SXEUjG8pndGHXgz+0A5ACfh+aKf+w93xwe6hiQAfO9PhI0SEJcXLeHrh+dWpv7/3hMBXyX1zkSAtoNm0q5jpzT+Y8sB3qllAGJKWvDwYVrNp8ZAM/7EgXXO5BxV8atK0Wddm+Yddzjj5KtHI5wIWqS7SoFTA8PRKeCBCrRkXNOakhQihheAkWe7BrOHjtKfIZG5GS7PYOj/0aQtgxeyGwSbCvxle+mKQxPe0i7Yg6HM/gmVHFsFXwAezzaamAiPIvQiFfI+QasCETxi+vvyG8G/zvDzwMyttUG4/O8YAYRBBi3/b/JCynF7E5rJmcMzGAr4svDv4EsLhTTfdlFauXKky6QdsESCFehCGmYNI1REpr2iL2W8L1XmT3TwAZp4NCBHGMcE2c4+gijBJH/Jm09RB+xgXgCbAd8vmzQK+tMXmqaFAiein1EFfaCflORAZv1sQp1z6xLyZ3UWAttIDQGDm2Qw7/bTPJHPCfQ6kRTm0j/tpI+0x+0obub69rU1AVYzn1q0RYClLG8U4FisLrJAwyGX8I1psRJ1mXPjMOUHaH/uhmtGmTNYq89GfAWzNjdk1Bqt8ch/XCoBNpPu+/GWxr4NDg4oOLFZqjHQzw5FKaJz1HmvY0cIxgR4ZHZFFhs4ERVceVcAsGFaUW5hEEyWaOmC/mFP5HONHXFeXzl5wtnz+aDduAZi1P/7EY6m2tiYtW7Y0XXDBhRqjUGCE8if80WsUHT6UCAR1ioBbdUQonxhLPX29qaqisuD7SdkjwyNp5YoVUjZ9//vfT2+8/vqk1URFpXx8q6orlb7GjK7BPe1n7fmcNGgz+JXSQlGda9PChWene+65R+OJmfdrr72uPUUOY8B8W2u7WGrvDZhDgC9tJg8xY0hwqx07tgsEv/zyS2prrHuAUwT3YoxYJx+94sq0YMHZhBTTusCfmn0G4LOZNuvYAF7nVuYnzHqUQoYxra4qnC3sTVvFcL1TbYVLRwBwxoN/K0hapnxw/mCDT4NVK3UYTysbpUgbn5CJOeve6eWsDLIyj7JsPUJ7HSQvyhpOdXUR9Io6sF5xLl9+x70CFtzPKy3/8nJF/CbCNwoeBZ1SxO+yAgC2m8vo2KgCF3JOEeDKe3zJkqWaA/yNiepsKwjM/FFQ85l/b92yRfsQE2il/ctMnQG+tkoyc33ddR/TmtUzfCL2jF/iiHNseh5MTvVczz+f84D5/UpY+XqizOwBfoyCiq8vlkdSeZXOjLlzz06f+/znMWJP5cT6qMC9oxTV+f3OT+n6M2cESsD3zJnLUk/exwicOvANc2M/fIo1wQZ9fn8/wNegJ//wnQSRxwe+8WDOIkbD0CoHYvjsYuZEcCuEZj+s/RtMgIMqdWfpd0DXElaIDK3o0GEuZ0NrMTH8l0V5po0AwKYZ04PRKi+XkG1AZ5BlUI2Qh9Bj5hmBCyERUIXQhVAJyIHpaGtpUVRRBO/du3cp6E74wxF0J/JAYrLpsWMMFPxnaDB19/QW/NTM+poNRvDjz4wJfTCwtNBo/1SuM5Npdph6bXbKu4GwckpmJtb0G4HL/sSf/vSnBepgfAGNABAzOXw20BWQJ8VH5v9lYZX22OSasu2famUJbUQQBwAYSHMPAiVAjjFiDqwQoQ6EbxhTTMc3bdwk5p+22GSZNhho8m/ml/Y4uBV15xlfgxXK5hrqckRaB48C1DlFC2Va+LcA50Bk3IewDsMEmINp417aZoWHI9q2tbamxobGtH3njoLZugGvAQPvZv4Zl3w6I9rGb8wPv7EWATj4fQJ8+Y31zhz5d76DLdTaySJ/+zyA8YXd4jMMJ+3987/4C4GooeGh1E9AubGxNNDbJwUUe4y5CesJm+PHNZiZErAJgEufdN/AQMFXkz3hMQYIMJ9sVnxxSfcCOIyUQ0RUP5zWrVufnnnmKc3P8uXLxJKi3GJcwzQ25kwAZGxCYDbcJOIMoj8A35GxUZkEWyHUdeSIAgfBjlL2gw8+mN5euzbGh7EnJ3cFqdAArzUBPjJFnwGjFVNed3nW18CuqqYqzZxJNOqrBcBgqvfvPyCzdMYF5dvMmbNS84wWMb1+oaiD8Z3WUK82E2Fa7gY93TJrf+bppyIVXAR/Lvj6c/5cJOUATHX4FzM+5HvG11fMZpamJ3+msedYT9TFep/ePENrypYMzAn95TNrkWtZ56wBrudctnKANZdnvX2Wsq54WbnEv6nv/2PvzZ8tO68yze/OQ95MzfKArdGSLVm2CwNtTFPIFlUFhgIPuMBVUNBN/dYdUfW/EUQTDAERDRS0ZUEYlw3GBktKSdaQw83MOw/ndDxr7WefdbfuzUliyKtzMjLOuefs/Q3rG/Z617vW+mqIBgwnwJcX5WqwUsbI1bhkPjPfAb7UwVxL0JvZrGkDbf033RgjN8M3GEu9IriOtocB1RMGZidnwXsiQDDKB/vB+BKz/clPfrL3LOCIuwsXLsU+efHSxd41mhhsgC9t3d7eCs+M7U1ivfEqik0zw3TISl7DD2Zaq8C3wfgeA3ydl1WtGALf437zvgpMT1JNqtHHa3pdIXf+k249kqSs6hfecDhKRv3xx55sX/zqr7T9/VEcZyTjyzyeHmd0oninP5xiCUyB7yke3GnXTpbAuwV8reG4B+KQ2a0g+Xpjw30nPTRRPMISXM8djKd8d9xQ3JuulgSToeSi/PB/5+CgvdqxpSovKvEk1tHFEMYGUBMvsmJy5ASsL4C5O9KEx7HAF0WSz4BAlG0UO5QiXrqDci/Ai+veuvBWu3b1Wh8PKsPpsTfch2IIcMv412vtgftIDnVvMDECEBTP6s4poFNR49prGxttY3Mr6uV6j8tRuaddxqXWGEMVbcYhFavtSSZRFXiPqekStXgt19MnE2SZDAalFGUWZREFlmtwP6aPuj0CVAWk1MmL8ngZ18y9zi2upUwUVpVN3Z1199XdkbEAyNFf69O4wv0ABeT+d3/7d+2tN9+MPnsd8hD0U7fJpJAphgmBnq7tglLaTdl8jzxoKwCM3z3CyHtllPmbMWQ+0F6+53oY30xktBFKMPLTGGGCLTIKn1k907Z2tsMF1UQ4jo1GAxRtDTMCX+QD4EDe99x7byjrtB2Q/bu/+7thTNDtkTZRt0m6wr2eddLNhX7td4wv98G+Utf/+du/na6941F4X8DYbly9FsyjMgYMGf8tCDR+krHQ2GEiNb4z6ZRrj/GUdUf2/M36ZP1wHzGZf/EXf9FWV5fj+K9PfOKZAN64N2c857ibc4fRLlhfmGD6GuuhOwO3zc20c2uZjImxSeC70B5/7PHo7x//8R/3xxnFXO4ACW7OAl/BrGEFurmG6t/tLwLLdO8nuVXGtnPMEP26995M4kWsL14esFqAzvvvw7MkjVsR9jE/G2D9nnvviQPazp0lI/w/BGOIwerVV86nS/LhQRzNlHvBqGFUefqpp9oh7Px+jgEvQB+gy32EORd7Zrc/ZDbklZiLyOdHf+zTCeIuXgwDiEd9ISsMf3q+8JvZzpWBhkrnoYYP5iLfCXQ15Gk8i5hhEgfuZqiJR8kNDQr0iTlN3fQJ4EsZYSBYwfB3EHuonh3EhbNmyGyP7Dz6qILf8ASJ83LTzZm4d1nqMIR0hiGMlLwefeyxMMIYNvLQQw+3l1/mOK7LkZDMfT4MYrPpws58efmll8IAhQE0gW93Bn0HfN0DTG7VM75tlEmwAvyazHHiUVWf1dd7zvvbSWzxcc/8IfAdPvevl9zqRozvzu5BJLd64omn25e++ittd3e/sYpnZxciqzOuzvfde3aKAaaK8ntOAtNJ/54b8mmHkcC7BXyPexAOWWAl7gPRh93tjESChDy/c/Lg80xgYnrzgR2/BeObMb4oHzC+L776argDG6dHGw4BvZ2LJAoOCULMsIsiAShG4QVQo6QEaO7cOWF8cU9DkSZ5FJmXP/ihH4n6UUwCRNxzT7ybnRhAhqJC21DqYQomLFcei2QSn3Ap3tlpS0uLoXjyEoCYHVr3XupEKde9lT7ThmubyRjKoug+6BEzspqy4PTd7KnWIetS3Zd7F70ueZhsjwBU0Ef76A//+YziCAjBVVAGkzZQP3WrFAp0kn2biTYhM8pQweUzCnMmH5rEAFM3ynUwcx3QRTbGrVJeuD92TIeAlDoBvjC+XF8VaIEH/YYhpj28R0bcLnGNTGQqyhkXaaIelH6Ve8YdYKo8VcBlrvidtgFcjI/kXgwFyAyjCADOrLW0BeAIOAt2aXEhlHvdqCnL8dJVcgh8TSTkXKVNfKZ/v//7v9+zq44z/TNxVIAqYnw7qtAxTFU66+Yzdfz2f/tvMR+J8WXtkEH7YC/dmDU2YCSinwAJ6hfgyooLuqlX74VILNXJmOtYd9yr/Injdr4x/sSzfuMbz8fxRR/5yOMRg473BOXAHtMW9g66xHjCmmJUoM4AHQvpinvYxpHVWQDH/hHgfCU9OmBDifuVqQwGEOPc3Gy4OwtInKfUZcIrgW9lEBMkA3znYy3QbsARMgXwJmjOuGDavLZ2ti0tZshAGLzm59rM/GxbO3u2rZ1ZjTCP//Xtb7XXXn2lbVzbbO9/34PtW9/6m+jbXefOxp4Do8gae+qjH2v7+4dtcytZedqMVwqeEvSfOmXJMbJgGDIMAnmyn33iU5/sz6S2f5SFRwMGD1l71laOQYYQ1KR33JdxtxmzbbI7PS30VqHPtNGYYc5W5oV82Udl2DWg0V7AN30F0NM3jRG4KTNXaJdeE8TjsgY4tgpXZOar7tMacViXeAw1GHHmPZnOu/OYw4hBcrjxuG3vbMfvzFPi0X2+kWwNJj9yE2ykR4yu6LD1lMGRWOdffjmeFYDzI8A3vDTyaZtGxHEyvl2M7xyIvB5B1rGsPkerAXv4vNdoV5/ltwJ8K1imjKPAN89APul1I+C7f8iZyXPtsUefbF/6T18NxncUusF8O7N2Lo78mgLf29HCpvfc6RKYAt87fQSn7b8tCbybwNeH39DdqD4w60PtRsBXAFYfxkfZ4knyjex8pOjok1t5fxqwuxQZuGe21r734osBXlEAapk8+xMkHwaAMAESx0MAfJPNSPZziaNhSK7UxTPCrqFEwQJ++ctfbk99/OkAHABc+ooi5ZmW/I1yBOjBgg/rx/+aREnFRhC7G2CwhRLJ/RvXJvF/uJLKXvMbjAb3o6DhigkQ4uxCQDvtQ/EXWNN/2qV7IOUI2FFQ+RsFUGCtCzES5z6ZWWOD+d7szih/XEOdMJywJyjHfk92amJ9YX1ULvnNxFzhPruzE4oy/aJdukCbEEywjCJqbCvX6F4IowcIAGyZaAsFmOt9ybLSV92gcXWG8Q0w2YFpGXKVfdrH78gz2bGMk1NWAm7aTf26epvsh3v4X4Ep7VauQ9fPYBxnZqKNTz75ZCjj3M8cQ2bcu7ezmzGwTPu52Z4ptm0CLNoSDGwHGCrjawIzzxBGTsjwT/7kT/qxcNyNAY6YyA5UhTw7L4FgxWZauG9yLfVjdPrN3/qtGA/iVAEzrIN52h8x5WRXvxbJfPBwyLl6NVyVw8V4POrdqgVUzhF+ByhhJOIexpTzTT/wgQ+2Bx64vzuq6GwXqzzT/vRP/7S98MI3gjGDSf/Yxz7WMb55DM7mJvHEmaRrN+KP59rambUY51iv83NtcXkp3LXZI5Ad4x7GMjI6b2xG/zBQAO5lQUk6xN4B6CXWVUBirD1jC2B3vst28i5gwg18Zi4NCbjCYhCBoTaT8cFBnhMOex0uviH/TPY3M5fH25w5eybaTNu+//3vhfs1se0PP/RQ++53/y7ALnMpjWCZHO+hD3+4bW/tBi8Ii8x+KPAVfGqMEXCaG8AY3EcffyzkovGKPjHf8GjQyEM/XPMCSfZY/usJots977TD8qp3Bp+Z78xRrjncT+NM9UjR8Mc1tJV+0heALHuW4BpXe2KdNZoaEw9gZ08h0RdhCD73bAfZnON5Q0ZpKNou1CbGMtj7DD0A+PI3cxEGX+AMQCOxWsyt3XT7zrkwE8nHkNObb74RwJc1BPCNWGJdnQvwzbUL8P18xPhyr8DX5+0wxrcqGLcCfI+C2OurKceBWNqvd9dxd98I+M7MLkQmkocffrx9+T/9Sjs8nAlXZ2J9z6ydDcb33nvWphjgtjTI6U13sgSmk/5OHr1p229bAjtX98Zk87y55FY8gDrXKU3JUXO6+FaAW629FbgKfPldsHFS42WUhtbkfNB5ju/w7rcDXwzXE4PxTADfv//HH0TcTyiOM/wnjo0EVpPzeXFr3tzcCCu77M087mIoG3PJsgCeI751aTEUsUso7/Pz7Vd/9VfbR558oneHNBGSsbQoXIBA/gOAUfpRCMP1s5xDqRyDSQOIb29F31HyUcQ871JlWiasJqgKwEeW2rvvDddVFDqUS9qAOyT1c5/JrMyKK4smMA5luWPRuddYOEaA+2HZbBdtQ1GGbaN+yoTZpW/0VeUdxhdWD+Uc4M9LsKtCg5LLcTIZV5dJgNKFGEU+j1lhfEmElAl8SFS1Ei6JXIfiSsZoXsZcV3fvAItdlm1BPnW/9OJL7c033gjlXDdjvjdBFOXJBiNTQYrAso6nMbQq8YI1ZK8ruDOZuXJmdTXADXJBXgAU2m4sL+WhGGes6qh3l6YMABfHAgG69kI2kwRYyr2yvdxDuRoGVPz5DmONjDjtBCTKvgl8cedFniYgi72g64zAGkWfmHrmTDCCrbWvfe1rcX4ta5DxJQHbAsmqOpdu5EkbKNsMvMw7DUHIhrZRL4BDF3hdQGkCc4q+MoeYaxhfOPrH5GbM2d/7vd9r3/zmN9vSUoINkgjl2KarqGwvfYEBpn3IiP0BIExvOVIoPCR2SP62lmCTzOOzc+1ygNdcHxfeSkMKew3lAHxJjgWQAsybaEwZuC+4hx7H+I5nxlEn6+iRRx7tjm7j7GGyke92zDWMaJ4/zBpin8PVlnhSXJ0xWOAZwXFGyJuzhxknEhxGcrs4No31fG+795572r333Nt29/YDNNA3xgTvA8bMkATayn/+1htDdpbvP/rUx/qjz3wuAHwZS9e4Hi+UT7tYPya40vODcdEgpKcF5fWAs9u39D5g8tFfyqpxw85z9zg8UlgvHrPGfpiG0nzm8TK8AlnBzjK3vv71r8eew3z0uRh7J+uM45Ai3namccSO/Y5Y+84QG+tgcTH2S+ShizXPqUzeNh+GJIF+glu8mTJDv4wv+yK/kdyKScEzy/O100U8Gd9FGN84aumoIZmszvU5XgHmccD3bU/ikpjyRkZuny2WcRQsvzPGt83Mh5Hh0Uc+0n75V77SMb4YshaC8eVZMQW+t61CTm+8gyUwBb538OBNm377Eti5ul+AL2wEjNJh+4v/+eddVmfcSrt42i5DMg9RHsL50J4cs3EzwNcH2s0AXy35R5SHPstkB8JP6HqC2cmy5uEPeKDtB+PZ9vJrryfw7WJ2J7FW6U6LkphJdS63V145366s45I8iqyzKI26OKOsoNRxFuf2zk4fd/v55z7f7rr77ihLhhWFRUUOwEO2ZhTydKmcuOqh0MU5l90ZucoBxoBMnXTL42/4DfdrFC+AC+Une4hSluAPpuDsWc5LXYu20h4Uf+pAqeMdJU2GlHbK8PK9CaBkMo1TDYDWxdRyTcSedWddUg/lwYTyog6URBgp2uwRSpQpaEIO1I0yyvUqyW+9dSFABWeiUh4y9bgQ6jEuks8rqysZGxhHzyy2q9eutkuXLkbiHWQGEEfWyAsQZDyirtWCfup+7dXXIuuvwFT21myvJtmiDxgSPF6qAl/Kpz/ISSaQ62kr7dDoUNlY5LTWuYuS4fWtCxcaHgeA3LPnznWAbKatrZ1pTzz5ZLv/gftDHpcupiswbpwAX8ZkZz9Zy+r6qfHF+ETagwz1RsBIksaKxUiKRPZf2EkA9V/+5V8Goxbuz90RMozvSsRWkk35IABuZo2dJPfhb+olkdXdd98T93/lK19p992fbvt5HFNmfjYWm8RUuOaGkSDOjT7omT6NETDDfM+ZtSj6rI8IZ4hsxOP26quvxf3521770Ic+3J555pk+UzbM3O/93v/TfvCDFwN8Anwfe+zRYJz5z/iZcR15ZdmA7cU+zjcAU7cP0S/mFvN7k3OGFxYD+NJ/5guuzlFu59YK8OUc46WIG01XXhlf5FwZX8fwCOOLu+xcZiSHHQS0A3ZhaWGq3TsFHuY9YGxif1leivvIfn3x4qVgxiPDM67BC4tt/4Cxz7wHXIuLd7g+33VXuIMLcvVsWV/HvTv7kaEleJ2QNO7udu4cTDhsdO4pP/lTn413YpDZaz0OLL0iduJ4J35nT8vjpDJTOd8zVwhNcYeHAWV7Z79LRnvUDvazH7zCtRgQOOZc27xPI5Sgk/khINYQaEZ0rsUdn70fg1vucxm+4j4I6EWWeJj8r29/OzIr+wwShAMyoz2A1XIOvG2IvXVrM+Y7ITP0WeBLn11HZC3XSIK7++EBR+TlHvzK+fPh6kydkeKC/BSjjLunzgnIHAXjS5sCCI+6EIVuLlfge5Ihuz7zj3v+axy7kZF7Mj8nxoAeBMeH23d1JrkVHhkfefxj7Ze+8qW2tbXXDsatLSwuxxFlJLeaAt/b1yGnd965EpgC3zt37KYtfwcS2L6yNyYr5PnzL7X1KzBxKDl77RvP/3+N72caVntYjoM2HpH1Mc8h5CFckhj31vUEjRPW9DgrsN/VByXf+fDzYVmZXq+twPm43xOMu5zzvMRaX2R3Hs+2ty5fjQRVMl+6k1VWk3JQOmAycEmmfZk+a5KNE8s8YOzB9z0Yro4wqLT/J37iJ9ry6soRoInCyJEfAKSaoIf2RaxjJzcTKYUi1jEmqcSkQgfQRfmDJUtlmeRDZEFN1ov7BcS6F1KHMb0oV5ktN8/Vpc+6+elyy/UCSu7js0A2AcWrfUwicjKhEO8eQ0L5KMjch/Iq8OV6XHP5XRdr6+e7iEe+dq1jZHYzzvEwwSIAkz7xHWWgfBL7BjuTwP2wO0s0k/iMxsQ3b0aGWxPOIMvqnktfZWdTbmTIngs3ZwwexgAqN2RO+0yog2xol8f8pGI7yQrM35Spizoyp9+AIwF8dZHmtzO4pHIuKWBvI8/spc309XBkrHlrJFDDxRIFjjW6tbkVsl6/uB5yxP1exVkWDfkjQxNiBYgls/DycsgOBhL3Y5NcBehZXArwDZsV66tz50ahDvfvzm0T9TRiRzsXavquUcdjmURrkKYAACAASURBVBgX+vjcz/5su4+jhvqzohfjrFFigcNjYCcNOA888GCM/ZtvvdnWL693Hg/EAW+F6ydsMscCITC+0+WbeWqyL0Er/WRtYvzhBcv5O7/zO33c+SOPPBxMWwLqyXFqwzXqegWQMQ9gawGxO7u7jcRiGCsIlSApHoCXegFLb7z+egCyUOW7uHO8RQhHYC9hDHQVZvw8w7sybO5R0Qbma5zLyxx8sD322OP9ecbIEFkLWsLFt2NhYa75/n0PPhB7x2uvvhrtoy/ITFdq2oPXC/OXmFPmOExyrrcEUay5BKhX25Ur6319Qy8K4++pB+D2mZ/8TLDPgmP2WD1zOEOeNlq2oQuwyzEujUz7meyuulTX/dz+VzYx3KC79c8+jvu9zx3WVeR56DxIkC/9wvCTc77Luj032w72dwNECnxZK8iHPYIs/OyPho7oep2sasbe6/rPeqHNEXbQuWrHOj08iD2FeapXic+AYLjHozC+IL94HncZ1hkfgC/eQXmwQZ7jG/JaIJFcuslT1tzcTPvpn/7pMFrlaffJ+PpcZSVW43NvgC2eP/UZXJ/1RxnbLNPv6nP/OGCsUcZ5G/aB7rlufVUfGALuqj9gaDkcz0RY0lNPfaL93C/+QjC+e4eHbXFpta2uYuCbMr7vQIWc3noHS2AKfO/gwZs2/fYlsH11Z0zc3EsvvdiuXLmE03I7ONxtL3zj+Xb16mXM473FP7NDJqiVSeDhOXwYCT6HwHbYyur+VAFtBao307PjrM48/FA4UNwEkjI3Syur7bUL621jc7uPq6oZSFX67Ee4j50/n8lWAICA/oNDfKND0UEJjAy9hwftH7tjL+LszI5ZpX0qLyiVAaA7y7sKQVUAZOBU6mRcAQsmWBGsGgurwkzZ1d1PRkYQ61gZZyfA1WBRk8MI3mSxqN/fAWKp9GZ9tktQYzwr8jH2GCXRjNYmXBKYqCRSJ3I2q3P0s3ND5lpBm0oRRgfq0mjgXBDIOeZ//73vhVs55eqqyr1mxBacIQ/6ST+Cwe6yUqt0KreM/dwMxRDZM/4V+NIOjRaAW5gggYcMN2yjxg3LFxRn1uWcw7QZ5o/yjMOdKK9pXPCMVA0c21vbbXtzu7158c3+iBjHyDELhryL0aa9sknEbMLeoszz34y7yA+lvq7bqvg6Js5p+stnDTEmUaMe+vfZz3422u3aoy6OxzF2knUHEEN2rDHky3eCWIwPzAnjOsETJk6iLdRD3bpAI3fKxuUZQEG5f/3Xfx2ZqjXYwPjSJllt3V9dn7WPGsu8lt9kZf0MS+7chgG8fPFS9DfY9jHGJYDrYoPxxeBA+9KdNt1w082f84nz7OihYY7rjHVnPAHtytO4dA1c7me00X2D/tJ3vE+MC6acyFZNvOn2dvxn7GAg9X5AHrCrxGGbSCyAfedazpqoya10dTZen7HB+0OPC9pmBmvmpC7taezLfcY9M+WdXkf1ucG1gsi65zoWzn+vo04NAT5n9L5RzspdQ0e0I/2F+1h+zxw+ezbPFj7/yst9UjJAG0ZKyqNe/7tukoHHu8j/ZPumXbivn425SJl6w2zvZVIu1y2fuddrGEfWiUy3BoMwXGbK5t4wgZH72Wef7V2dOce3PnuN8XXeDJ/FQ8A5BLtDIOz1FbRatu097nmPgaWGIJ3UDtfm8Pf9g3E7e9e59rGPPtO+8Mu/1K5d3Yxwp4WF5cjqvLi4PGV8b0bRml5z6iQwBb6nbkinHboZCSTwvRLZKNevXAw2Zf9gt/3VN77erl5bb+ODzHjbP6zGqYjIUAl8Vcqssz4EhwB4+ACsD9br3Xe9B+/wt7CKY9VdXOxjFHW/vP/B97WrOwftBy8m8ECpM25QxTNYrE6hQJFA6Ufpi/hOyt4nh2uCBTOA7o8OAyCjeJIg59xdd4WsVAApm3oog88qoFXJMo7MJEC6NNMf40IFxpQxVG5lbFEwdZ0UBPBOvyropv0q2nyPEsd7sFjd0T3UR118zzv3CFhtr9fQTsGgLLFxcHwP2KT/AF+YdAC0x87ItsZRMB3rRF3IDLaR62F5uV8QhexR9mVeVCwnIG6pLa+sxL3E3ZE524Q5JtJxLJznuppGEp3unE/kijyCAeqAuEoxdQGiAMqVIXGeM4bUpaszbZWxFjQ5phX4GkvIWAJ8dSOXrRWg65aJbNMFdS7Omh0djNr518739wriNF4gK66nv5m4aCHaSfI2jT/UoYHghRde6GPRqVOw7hwSjPNbNR75N2Xx4nrqJAsxwAu5MUdguGbnMjs317LumAf2i3XEmLj38JlrHBPYXjwihgqwQN3M5IBexgAATMzyH/zBH0SbqIdx1A3d+2TKabtzWkCvUU2AJrvHGKBUMHbOt53tnbbeZaYOINWFVMDYhnfI2bNHEtQJ4j3m7Lj93LUtmDMZUl3jJmLT+OYeS58x0MG01szirC3mp+fzRkb5LnM5+4NHeOXZ2GmMMsad/Y+x5WX4BPONOSugRiaUQ5t5T/ZxrgfjjJOAu64n95ZsP1433XF1nWAmDGHO3+rFU40UXO4amADQNFo4lwTb7qEyyQHQCJvpDBF8b4gAhiruu3otzwbO51p6IWgE08Do8zLBe8a+B/id1Vg08UrRsMh7m8vOauzw2cG9yBXgWzOBa3SKZ1l4ZUyMJ6yVZ5/9mbYUJxVwzNLEuEIdAN+bfV0P9EZZnQGj6gnVaHE9V+hcJyer6NUYVHUJ99/ReLYtr662jz75dPvFL32xbW3thKvz/PxSAN+pq/PNjvL0utMmgSnwPW0jOu3PTUkA4ItLczC+Vy9lbFRlfHFxPgH4puLruX+T6uoDzW+PA7tDi3F9aNUH5EkdGQLqep0P2gABHdhTcXr8iSfb/sxC+7vvfq+PyeVeFV3BCIoafQEsodCFyy/KCe6YuMSRjKaL8QUwAIVRIKmPjLvEY/JAN14XkFEVFerRxVZlUUVLxUb2k/v4zthFrkdB5XtdmE1OhfLmMTgq+4INlUP6qpKuYs9vsqf0QbZYd0nZXACCoEdmhnbL8gp6rAvFG8bOdnIvyhlgLuMuP9RnNaZOFG3AEC/6CejV8EDfZCC5FvBCUhnPEnUOVPBDhlTKZBwZH8AUcuUeGBVZX5UvyqWNnsVKWwQfE4NPxnsK/GkHfZJldM1UcEiMLnOK3zA06SrtvKNexlCgQtZV+kEdtFnQp6LNb7QdecvQacTB5Rngu7G90bu/c53zTKOO7rzcx3/aAANCP2gX7QEkUifZamXNBFEaOZxnyoS2aVChv7Vu1yFn5gJ8MWZQ9wc++MFgupAR64k+8Rttpp8aQWB9aUcki7pwIY8Umptr6+uXe7dZgV+dD9xP2Xgd0C/q+KM/+qOIW/Z4K8B3TdIlgFJO4ZLauYoyLtVwYd+pU6BErCXzHhmQaf0ysb+bm1FGuJfyTlbeleXYLxwDjWLMd7OFD/dB95IwxnUxw3ge1H2U8v09Em51sc+MjeeNs7YMv9CIgWyZr8iR+Y+cmZfsYekKvh3xwDC+rG2uZY8EeGk4oD6NWYxfJsvaCnmwhmkL5WlkdE8SBAuIHUvnbMofFjjnVQVdrk/3fxl4gazjpYEzDBRd3gh+o22GXTi+1XAY+3NLkCwAZe6nsSzPn97bz/AM5z1JwfzMfUeBWuaTmBggc14QH40bM7JlrNyPRzNZrwY+2+980VjkfLVe7iFbN4que1JrXYzvwmK6S4/SBb+XJ6FNN/l6p8D3es9yXZ2rLlF1DL0BhgavXoeI5FYz7ZFHnoisztguyOo8N7cYWZ2nwPcmB3l62amTwBT4nrohnXboZiSwdWX7bYxvAN/nn29Xr11uM7g6lziomfHE1ZlYqOOyK1fLe2UefBAd95C7Hlg+rh/VUl9/rw9greuCS/qBEvGpH/10u7y5295480K45qGModTJcKBocp3xsYAlQFOwqJFd+aCNiNOb7Y41WkoFZWZ+LpREykMBvfe++wI0AFr4HiVP1jYUpC7pUI25lUmj7Sg1shAVfKpY6yaom5jX004ZB+pTqZI9qSBfRV5FScCteyRtNA5VxpG+hiLVJaLSpVWwU1kaFV9BUAKUPDvTRFLISNAgiJO1kMlY78Cn4BQZo0hzHBIAivvosxlfkYkxfq+/8UafvElDBNdSNvLxmCkVbcriFUfsXLoUY+eZyfRRJlwWmL7BtHGN4EzFmOuZW3yP3ABWAATmnQq2yibXKJMEqADfVFQBS5QvmOA6/mae+VmX+Ehwtb3TFuYW2ng2vTNoB2WipLN2KsOCHHRJpy/nzt3de0oIOpHnd7/73d6LQGYMWdE/3eAFLyrmKum62lfF/9Of/nTIHgMI15OgaqE7B5fvaSNrj7rpo+emwt4DvBhrjQEJtvbiuCMZVuel84DkQ7QTF1tkRN/+8A//sH3rW9/q+48RRhnpJirD71px/TjHaKeAS1DjmmO/EExx/aW3iJG9mgCj27gwzMj4CnzdH6jbBFfVeFj3S8aPtUA/kVswg8Utmr81ZFCuhkDkSV9xuWc9MKb8rSu26xLjA7JmP+TeiXz2Q+bUSbs5zgjgZUI73alpn8DXRHomxQMwU59MOrISxNHfClBdlwlIM5O7RhR/cyycd46V8qr993gkn1H8RltcL46BxkgNHjOR5DGNUu7d6W6fR8gRLmRoQo5FeiFwv/H2E8A+Ab7pVcPJAnneLrkcnPMyt1c2rsTYalyshhj3al3GfS5qwIw8zpH9OT0y2F9+9mefC8aXVz3OKOTVZYSvc+mkZ6172Ek6RzVEOY+Pe+Yfd7/A12d+NRw4JtZfwW+/Xtpc293bax9+6NH21a/9GtHOPLza7CxZnc9OY3xvRlGcXnMqJTAFvqdyWKedupEEjgO+1dV5rqWSLCCb7Xyt8iHUZXseVFKBrw/NqrS9m8C3PnAr6NXSzYMRhUBAghLwmc/+VLuyvd8uXU7mT0DMbyiAKNYAL4ECijRAJUAtmTqJdUbpmktXO+oNtnN5qY+BA5A88OCDAXSoAzCtCyf18J0Kdbi4dcxDZOLtGCLBCH1Usa79lX1TuaMtssqUw0uF1yFyHFV+dF1GXsn2ZYxhxpjOhwJnPC+Kr8poPbYIRVc3btkR2SXdiFWqUaaNW5Rd5hrKcCxQ8ozFpZ0B+rr4XpNyUQ/tQXGmTbpH865LryzPD19/PZR1mGHkQ5+oS2WMNik3mToBOOPG+aYCX74X8FTFHuBrEiPdzJ0b1E27cQflO45WMlZYhVjwaay2CrNsvG6vssSUQx8YJxVqwSz9RnleRpEm42u3frkOWdNXY5QdZ8riBThfXV3rMxnrVo4cTH5Em4dsmO77GgacbxpDlKughr+/8IUvxLhQt2EEHC/iGaqMI/UKlpmPrmN+Yxw1PvD96upyrFvAl0YM102s+898JtYWa5P1jDz+7M/+LAA91xsjS18EPXqMBDCIc1An7p+OjfMt3Jc7o4lrGpdY2sg1fOaYII06XchlZCLHFXN5ZTnmSYKogwDwjpPrVoNKBXa0ibVEPawHXcpts0Y02yawRQ6Uh1HPs6TNDE85yIGykTPtZ94Aqtx3cr8d9eEL7Jv8zvjR/2rM4l6+Z3/lv0CdNtBPjT589j69KZSl8qf9AF+zgOsmTP+81z3dZ4Jl0B/Hw71EQ5YGXoFvsPR7CWYF2JR3SBhBl2zQOZkALI+6Ohylhwb3JxOfhifXjQx37j+xo/fu//NzGXpiDLPnabtfb+5sRrnONQ2KlEJbmVvuo5WVDvCLwesgE57l/GntueeeixjfmCsRvDxhfMnq7B5ameObBaxVLbgR8L0e46ur8xEDfCfP3hjRn/YwaX+vc8zMRUbuhx96vH31P3+tjcezbRSGiIVwdZ4mt7qRljj9/bRKYAp8T+vITvt1XQncCPjOz7ReyY2HPY5eXark44BvBb3HgV2ttsNGHfcwvd7DsJZz0r2CSd3EwlV5fr7922c/1zb2xu0HL74UfcHlEaUeJs5EMlyLggAoQgFEUSZTZ5znyzEacS5iKsIyUgBflCqUN1jI+zolVMUJRUtXQ5kqgYtux9X1ztjYyuCo9GjdV4mVaZOB0OAgcFQGtXyBveAUZdezXD07lT7Td+RmfC5KK+DCbNco2sbp0g7KA8ggB/pnsh3dK/m7ugICCPmPTJSD8g/FfyOP5qHtKHWUi2sxRgVchhm3ABadMqoMBHVk9OS7J554IpRvE5Ux9ow38mUO8ELmspXUCdt14a23+vY63ipyggoUeIGvyjvlcL1sKPGUsGKwmAIqAZqKvyCZ9h4ccBZyHulirKig2vqZt5RlbK8GD1zyD/b229m7yfac4Mu6kB3jTN8ZB9eFDCmMr+DJTM+4sPKd7umuzco8ydo597xGAw7tVEGn/t/4jd/o3YaRcwCqUZ61bIIp2s3cog8YYPibuUJdyJH5gbzTdX0l1jEGqmqcoC7GBxdn7mEeM3fpz9/8zd/EmFA+xgtkQ7uDNd/Z6cGffREUCTioRwOI7Fvdm2B8e0PMaNwuXbgQMuSaGMPRODJoz5Pganmpy0iegFOAZkKp6lbtHNXQwLzmOmRn/Cy/ubY1imgI5BrmI/JCJia3ohzWNqy4+xbzBPkiL/cR5g3H55Dgir2C31i/JqATkOipwvpiLzVOm+uZj6xhE9mxXvldY0WAzC6cwL4wh3JsCcFJkFMNh17Pu4BY4wvl60GDfPVuYfz0vhgabpxH9EfjDcBXgFgBcZ6IMGpb25vRJ+vd2/Noocym7B5OGbg0A3w1Oi4tpuEjz4vOo7Got2edF3JP0QhQx5U+aJigbPdEk9QRJkumcZ9BhFJwnNECwJf5WAB6dLCcAV4NLUfAcT024Qa6VtUHhmVUg86wGJNb3QzwVRewjADsc4vtYDRqjz/2ZPvqf/61treXWZ35fnqc0VRBfi9LYAp838uj/x7uu8mtiPMixneY3Kod5pmdPrR0ddYSzMOzPmRUeuv7SeKtD6nhQ3H4oD3u9+sNm+yGD9QjCtLcfNvcJzVVnh2JomHcJMouCjYvvkNZ44VSCWB6kazN2zttfJjHC6G09uBlaTGO6UAZQaG7+557eqZAQFXdI3Xr4zeUe4+XEUjLRAqKPFsXIMqxSJ6NK+jVpc2/ZQkq+0JfdD/WVZq/UUw9MxIXVNlKAAnKFKBAkKVSjoJMW8ysSx/MoCsIsi3cU5VSWUj6TL8AJXxnTLMuh8iCOEmVf9vvmCADr3Uc6BdKLf3RPZOxoI+0S0DBZ/8WiAgoQu8bjULGb77xRoBE3RT5jTq4ljJlUnWRR9EEWGlkoC3GXmJI0M1aoM74Oj+Zc9xPuzY2rgYwFTjJZqdL5ORILQEK9UxcKUlWM24PPfJoyID+IVv6zn/GE5nTFtY+c55y0i2bc6HP9EmM+E6jhAYb6rddcQRSl7jKdSswd5w1etR7vvSlL4X8iBn9wQ9+EG15862Lveu5zCtl0QZBF/OMa42Tpl+UD/AFwBm6wDuyjaOQ3nwzQK1lGpP853/+5zGHqQPQSFsoS48G26/nhEwi8gRw8wJYy8RX0BtzqRsn7tu4thHJrZTlbHcWOsc/4e48v7jQM7a6rdOH6uo8NBxWQOicoG/MfdpFvd7Pd4wxfULuXAcIYo0jN/cf5hmyct9hXptEzLVFvzHMAHyZ24aJ4M3gXk3ZyMBEfXEO9dmzYUDUyMLY6EVBmbphVw8SvnccNDyY3Erm0/kme+uamBhpEyzq0eJzQXn2z7dyHJ8u8oJLyoo9H4MWZ+N2seuTNuR31zauxvzJ8aBPezFPBPI+O2lDuDZ35yGnp81yl9U5f3OeUh57wb0P5LnoGgnMH2HCO65jbQjI9fBgfAC3V9YzX0Ea8Pbbc899vq0ur6R7dwd8bavn+Pq3MjruuTsEnMNrrnfvjXWFcbTddtT3kz7X9uztj9q5u+9qH/3oM+3n/+MvtCtXNhv+AouLK+1snPc+zep8PV1q+tvplcAU+J7esZ327DoS2FzfihhflF+OL+qPM+pifGfHec7hvwTwrUqLXagP0Os9bIcKYn1Ajmdm21tXNtu99yXLiJKAIoHCJ6hR6dOlFAUUZoSzXfdgg/cOwtVZUBlK7vxc2+8YHuIJf+RDH+rdaVFgaC/loHiogPIddQse+Cx44DvdDfkOBRIFHkYLZZUyPCeXz7oto7DpRl0T38gYVcu5rICZqTkL+NFHH4v7+Q12zeRDxD9SP0AX4K0bKm1DgZUlq3Fysi4CSxVUmUuUc9xrUdx4ca8ADWWMNgTjuZ3n0coG0RdBsn3gfkG9Mdv0i/gujRgyTSrGApo6l5RPKocHEeeL4i+4MfmSzBp1MiYondwrWy1LA8jQhbQeNaLirJKqW7Ft2trK7NaWZ+yqcdv2wVhx2Ty+59itudmZdu7ue3r5Oldpp8fT8G78sC7onI1rYh1+k8FHvir0tF3mSM8EFfvKamlAkdESDGHU+Zmf+ZkATMhHMPjqa69HHfzXPdbjYipw4HrAWp3nebZ1GkKoT7dh2sN1MJyUxTqmXciV45mY08gGJhiDFddTfzW2cb1ASMOD89x4Xvecyl55DEu0YXe3XV2/EgAmgG0HpOLM4+5YIxlb3WFph0aJuqcJwjS6yKYLiugn/Wcu6F2hOz/3sK4Ze9cshhoT1dE/xgX5wrzL+AoqE7DNxLnBn/rUJ2Pt8zf7xPM8N7pYd+phDWgkYp0jYw0/useHcatkTaefR1jOY5KJpZtzupa7duu6FSD7u+xrdXkWcFXQW58zgu1qPA0DFZmYuwuPAudRZPpnHjJuPnOI/fWzINo14nFGsskL82lQM7M6Y8h/rkdGuDq7T1K3rta8U7aGKb0P+J4xZF7PtHH7YefWnl5E4/bZz/5khEXEXOzO8VWeAN8jz83i5j9UKTS6nKRqvDPgy2hPzgGubTquHcPfyeo8MzfbHn30yfbFX/lK298/bCMyaS9gdJ1mdZ4qyO9dCUyB73t37N/TPQf4HpvVuQO+xPjeLvBVsThJwBVsXI/RrQ/NqqTcyMosgLR++3E4bm2vLbS770mXR5QDlEKAr0q8n3lXUTX2F3/MUcR9zTXYGmOmiKdEOeGeT37ykwF8ASt8B+BCodEV1feqoMj0CeRkDGucmcq2SY5QUFXsuV5Gizb5t0qR7RRA6o6ITFFeqcezds3MClgg+Q2y9qxa5MnRQCiwMjcotLTNBFPV1ZDrBYECe+RCe6iHOgXItA1AK3MsAOcsXwG97qUq7corlNIuXlrGN5KOdcox8vX4HhVQAYOKm8o9v4ci3cUYq8jq8ihbzjXMGcAUZfA3n6lL5h52lbbCdDluKtOOMeUBRJgn1J3gbyP+y5IiC+SEkUC2mvt1r2cc+Uy9uDrj2ri6djaUXrInm6W3ZrWW5Xd80hV1o0+ew5ynXNqjqznj6ZzjPllq+y8AUSm3jwJvxob2cOSXBqFgzebm2sbGVhjhAFHIjbYb9yz7GaxbF4/vsVvICNC7sJAAgDYYey7zC9hjXDyLGGMF/83GzdzgHsoyS7ZsPO96awg6rUcvgcrkuedEttxgRw/a4cFh27h6tY8x57f5+YXwGpnjiKelxVgLzh3KZT1hLHGOa0ByngvslDF16eqvO6w5A1hrglbPv9YgQX+Zt4YN8Dv7mAZBwxXcV5hLH/jA+9sjjzwcIBpZYAj75je/GYCZ62mHLL1eNWbNph26GhsWoTHFvcNxth/VW8ZjgKpxtD5DNJAhD+6vbs8V3NZnk3uAgLeC2voMAvhi0KjtSqCdWaY3tzKTumNVgW9tY/6e5/gKfAOEzhJOlCFFriFl4zm+GkYMo/DZwlzWmOr+z74d58zv7YbHEmsrjXat/fiP/3iwqdQ7nzn9ipE7ge9xhoF/TuAbh1d1GnoPyouL9XHG8KobzMwutI2trfbhDz/Svvbrvx4uzsT4ktV5epzRe1r9fc93fgp83/NT4L0pgGR8r8ZxRkfP8c2szu+E8b0ViV4P+A4VlcoeXg9Uyy4OATLW3oXVc3FmKMqaYBdlpTKRKAdm9EXRQCm8eOFCC3v/IUcZAXwzEU285jKRFi+A7/ve//5g7FACjZkV8JpMSFAqgEJZ1CXYvgl8BRxcw0v3Ueqn3Srk9hs5qRCrCMqaycT4u+dpoowCODxGw4Q2yEhWBiULuckQUbdAkP7qEu2ZwLrXysLRBsEcYA8gR720hb5Shq7FAS465pffKEt5yMBVhlkZUBeKfrCG3bFSKJf0izqVw1Cxq/IysdBG5zooaLd+mUX6rrstbcJ1FtlzPX2jDSibMo0CQMEL7argUbdGQC/skYp7VXY1VlAH8jcZmLJAMYclWVxeiTbA1psIjPK4hxdjpOsjzGsaAiZndQMSjaOlnSZc4l7BGG1gfrgumR8VcPBZJZ6yuPbjH/94KOOuMd1yL69nnCj9IM4Ud2xZepP3AARpP3OQ73SzJuZ0rks4R520S4OThgbmBffL0jMmlEWbkA8ySBCd7qC+nBeCetYcv2sIEQRVtre6OlMOLvvrly4H8A32vovt5BzfhaXFcHdmfmr84B5kAZjRQ6QaTARzyloZy6Tyfd1LjHHle+NydTV2/WF0YMx52Q4z1Vs+QPeZZ55pDz/8UFvu8hpwT3jEvPVWsI6MS3VV11DD3oKcZerpj9nKZYjDcBNZd9PA4XyqjK5JoYbPBv/WKOEeqIFRw5ag1uuHjOUQoGo0jfs4aqjLlK2M+Z0z7ZkH61fS+8MyOM7Ifck14r5TXZ2D6R3lWgH8YhSprHjMGZJudMYN+yLrz98CX9YV655x1itoc+Nae+P112Nu59gctM985n8LEB9zsRxNGO3skltN2nqymnwjxrdfSLf1Ydwz7HW83FduBHxn5xfb+pUr7aGHHmu/8X/8VpudXWwHsXYXwtV5epzRbQ3K9KZTIIEp8D0Fgzjtwq1LIJNbJfC9cuXSxNX5G7isTY4z6q2+FfTNqgAAIABJREFU3XFGshvXi/G9ldYcB3xVeG4GFB9XV7XYq3iEYj87F67Oq2fOBluBK5gPUZRpGAtZSJU+FCliCon3JLkVxxnNLWSW2T7urAO+1AXw/eCP/EgoQPyu8mE2Z91maY8MrEmAVFZVklT4aCPlmY0U+QAYuI4yVMJk3mrSHZnZymgKvLieMlF0aQNsD2DAv5EFv9N27hEsqLBSr6wa5auky4TRH9oiAxHsXpdhWJdM/pa9RHkzyZhzADdREzwJPO0Lfa/uzo4l7TdDMBBGedVMqRotUnGd68/Q5W/GCDdnXUWRIdeHK3F3nqvjXxN60U4AC+wW/aO9yMxkX85L5V/jermX+jKeN49WUV6yZwISx0yWnGuVBYQI8HNmLjN0O89lA40hZV4Klj1j+OAgXVnpJy7t/E651CvwFaQMDTYCDcG6Rhiup730j8+EAjAO1MmaM9P09s5ezxTye2aZXg050AZdf02SRPke+UKyPc6V1ZDANWb+dq46dpTJGHGUEW1mHQGyGTPdg+kr7RWkmSSI+cX3tIf601iQzJh7lXNfZpA2cR71hTff6gG78b8w3QJf+kI9zmENb+4JGrBcL9StKzFtcXydq9UNXvaa6wyt4Dr6whpnH0QmxOninSC493gc1xMGi6eeeqq9/wPvb1evrEd8Nl4h7kNcz70a6DQQ0GbmIfHDGl50z9WIZD81NAioKuuYcwqvg7fHfWrk9Plk3Y6Re4brvoImZS6LXse0AuYZEpJ1GcbdcylnYQGvhdl25cr624Bv9Qo4wkbicju/0HuqEDtMUiuOCWbdMv8ZG/fGnf00WFE/bXJ+uu9qgEPOGLsYU36LxI2RkTuzVPMda+Xf/tufbksw83v7bSGRbz+X/9UA3+4ECcenvp/0+Yixe2a+be3stMcff7L9l9/8r+3wcKbt7O8H83vXXXdPge+tKGrTa0+VBKbA91QN57QzNyuBI8mtCvD9q288365cXW8zo9tPbjVkWodtqkrH9YCvCkh9v1H/wnreKaICSBkEwMD9H3yorayu9e6fgFoBC+6dKgwRX9opvwBi2KJDjrjYg5XIpDS6D84uJDBC2fzEJz7RHn7kkfjM/TK7fNZN1HbZTt3dLIN3FWsBBN/JcHEfYIKXwNd3AZouhiih1C3gEeipkGVSo8xujGIL+NKNDllwH8oT1yEr2iOwRonWXRSGAeXVmFfaJrivwNd2AXxkLVXWZY25V3dIYnyN/RTkVpCtS3RVkOkP7X3/Bz5wxFgAGDKmWJdr6vJ6WXf6TBZvFflqpBgyUchKJpJyuPdHOsMHDB9lCPapqyrCNY7Ps2kTCGQWWJVr2VLZUb6nH8ib6wWrmVX6IJJbYeShrQIbxkewQxv827WRTHy6WFLud77znd5dn7EwzpjrBQ+6ItNW558Mn/MWmejCy32eN4vcmJco+AHy5xcDDDsulON5s3yHLD2r2XOlqZ/2LC0ttsuXL/VnJgMCqNOs7YYdeKYs4/XCCy/EvVxHYiuALy+TW2lsQb60C6MQ12vAch8SkNb5F+C0M+gwd5hLAF8zY8OyxVyYmz0CfPVI4H6PkXKuyzxqyKtziu+UM98zX2gX44YcHQvXpPkD+B4WlrEjnrh6EBhjzv3IUY8JZHHmzGojTIY5wpgCtnjXNdv1riGMMrgf4Nt7ybQW46lhTMONQFX5DvvN1DarcwW7PiOoy8+CZ/svQK/Ph/o8qQaMeo2flxcyDlcDIzJOmWbyq53dPGPa6zFgabxyz+d6mV2SW02MgUvhEr+zk4nBmG+eM049W7t57JhjyDtzUS8Z5KiHBx4T3Mt4Eppy5fLl/lzw9J64HMB3hcRxe/vB+NY5YoxvbfONnrsn/X4jXeB6v8fpEd0+eNRokOvnRt8djmci3OWJJ55uX/21X207u/tt94CzjBfaubs4s3ya3Op2x3V6350tgSnwvbPHb9r625SAxxlFVudjgO9sd0RDr9DdAuN7o4fdjYDvUKFRkbGr1ytfZafeI3sIGJhZOhPAV3c8GDnjskxyZUbYtI5vBBPMma64usH6mtxK4Du3mHGA1IMrp8BXV0XaZPygDALvlb2Rma1Mk5lIkRfKj9lXqUtgaAyeLBRlynyhVOm2izz4vhoDaBcAhPLMJE25MquTZEt5bqz9ETAAGnRvNIEOf8tqUyefdXW277oC0x9dI2mXccJ85hqYMYAIY+BxJ9UQoKt3dcXWYBAK+/33hwJJP6gHYIFCSPsp03hE5Ux7NRxsd0qlBgPnk8YL6gFI0VZZRb4DGHh0kue2Cj7ok0yxwFYGlX4ak4nbLglo+I3raENleZkLAAnnBWUy/jEWuzuBDEjkJiDyXvrPf8+VVpa8J5M1cV0G1Ch35pEZkwUPtIu5Q3m8dDFVMRcgUK5Ai2vMQuuaFMyTad3ji2TEuZbx0w0eGQGuAGkaiyj/7NnMrkw/jO8ViCtf2i2zz54HW8mLOYzBB3kKMilTt2dBNG1jblCPa6zuQwK0WF+dgcO9SFdnjEKxNkaZsIeQiUVc/RfSPd+4Z37Dbd61LYtZgVyCpzTy8TJsg7Yb743clb1lJEO50Cf2o9+Rtf7FF6MNuq879tTD3sB/1+jiIoalpd4rQHfpiddBsvH0lf9mm8bdWWBuO7mH7/Qu4PsKfqsXTO7/EfnZu0E795x/JiDr9/zibm/dAlPHzOeK+1MFVfV5sjSf++fQMwfvp9jjD/ZizViuwJf+uN4dt8gTUYAv7C/zggRMtNPkf7qpj2bSEJaGngwPYW4ar87ewdzHCMGY6g0R2fnXLzf2M9YR7Sdr/E/91E+1ZRIqxtn0CeCdz7eS3OpG6seNdIHr/n4M4zsEvEOdoJbHkc+Ly8vtiSeeal/8ypfb9s5+ZHUG+J5ZI8xmpd17z9oUA9xoEKe/nzoJTCf9qRvSaYduRgJmdYbFM8b34GC3vfBCujoPY3zbKJeKSsNxrs43U28FvZZX332wed3wvSoix9VXmRc+qxyG2+3BYfvhhfW2cmatcaQIMXY72zvt6rWroXQcjtKtcu3MWnvwfQ8GGLh8eb298sr5tn75chsfjiPuVKU1QWRmZpX5efrpp9tDDz8cIAbgw0twefHihTxGZ2e37YXCl0yNYI02bIcr5cQ9GIUI7QSlheNmdFdDMUL5oZ7qhotSpDsjyhZgEqVS9kcFUdCOoigY4TuUJpUpZIECRfu4X4aBv3XN5DsASQBVstR2wJt+65ZaGaDsx0KARrPvCnRU5GhjKLAdA4drXoJpXP04QzkBqjHExHjmWGdiGOTKuJxZW+uz2FIvZdI/2DjkDJsQiaU6F1PcqhkXyqJs4uIYQwGrYI6y+IxLIS/kJFtGn/j7hz98rQf9CWAn5/pOmP3MVm1fZOPThT6TFdEf5SFYkN0RGKvQJ1u5FwYDgG+wSZFEJ40h9D1ifh+4vy0uLLa9/Uwcxpmzy8srLbM6L8Yc5Yxb5459lJnXRV9Ao9FGUCDIFJy6Z/Au8NYAI8O8vHImwBTjlsw78fO45uJmndlySWCFrGgnchEYLi9nfDxlMi+ZW8wXM1PbPo0Y7Hn0TUMFrKdsP+UIlpmPXOM46ObM3yakG404xmwU7c1+xiYZ9+X/nKvbG1vt0uVkrWOcuzjW+YXFAMArK5nJnbXO9Zm9/TCyBQfg6cpzf0RO7FcaLTRC0Ffmh7kE6roUFOi1QDuYr7DLGBM0pjFvzNYuI+uRSP35z3MYpUjklO7xjCt7FUwwMoRBN5M9fYMlxsCA7Fh71FHdt10H7iECRA1NensYA8s+wMu15O/Z3/yt7nHMHeYTR/nw/RD0JpPcyZrscIWZFURzgh9rRcNgjEvseYxaZnU25p5vwvuiHJPUA8suljfBb/6H7WVM57vsztWQEczybBxeHCyt+SXYr1gb61fW29bmVltbYw2lFwR72l0cZdRm2sY1jke73HsgkXTrs5/9bFti7nEm/WGGy/RzqxvT4bP4Zp7v7+Y1ncZxpG0nlV9lqz5xOJppy6ur7cknn25f+KX/2Pb2DgP4zs8vtdUza1PG990crGlZd5QEpsD3jhquaWPfLQlU4Avj22bG7eBwt73w/PPt2rX1eBhWhRXgq7Iaj/nuyAMfjvW9KhU+kIYA9nr94B7r9roKmAWzFeTW+lV6+F22DaX12tZ2u7h+rS0spXuvrqJawgVoJhahHSh6uEBnzC7HO2WLjGUUfCRYmYmjU3QRFnDq0nvp0oUAmSjdZqW1fb6rzNM+Y+UCtMcxShkXTJ2AGN5pl+1H6RG4GP+XLqzJdsn66IKo/Oy3CjH3eAaozCLvxj5yn8wmih7f6zKt4mpcpiyx40m7ACe6ToYivL0dSjd9h4EXpKKkwmCa/VXXQuQv2K/zamhUQeG+++57AvyaaVb50mdjNz2eiDYrS+YwTBjtge2ifcqed/7GpRmWRcBHX4mRxP1wby8NEirHAiEZHGPA6ZP/VZL5OxlYjB7JxGgg0XNAUOkcntSVgKvNpIsr40FZ9B85EM8qGKIsAJNxlrjk0heuBXgZ46yxosYVIh9dWE1wpWFAtlXjjB4AtNEjiuraDQ+G5eVol2xWdXFNsJsglPbK4NNuX9bh/fTB+Ejvt/0CF35nHiIXyqYfvOtuTX+Ut+79FTyG4WYuAbgeHyrdroO6xzAv+B/7aJtpi/MLYcySFZed1ZhU16n7g54ieJ3sdTHn5giw/cZu0z/ngC61jpHstoYVXZvdJ3Qz53qAMW3W64IswbjTO+9lIWXKaTfsLu+6+tM3wDBtPRhjKEiW0fnpnl5ZV/cjZK/8NezpvaKs9Hhx39RTIkDgykq0lTLqvKrPFr9XPhoIlTt9WZxLA4vjbfu7nG5te2frSBI4jMOCb8pVtr3BtAtH4Pv9vcwfAPDld72OfE61lh5CNVTD9nvWsvOF77nP9bS7l6EulJtyHrXPfe7ZtjCXbuEyvu419Rxf5/NJz2vXw0m/y3Tfjt5Sszofd7/6iHtrvSb2l5n5tryy0p7++Kfav/v5/9D298cR47uystYwtHF025TxvZ2Rmd5zp0tgCnzv9BGctv+2JPBPAXx9cL5T4DsEMMMODoFxtfbWB62ALxQLjirZ3Wu7h63NL2bsG8qALqbUgaIAs0F5gFMBl0mXMrYs3QtVZGyL7ImMk4yGoAVlA0ZA9+CjikgyRDJN3uPftP3gMJUhXiiPgAoUOZR522DMpcqbyp5KuWAggXQmO1F5lXlQibZ99QxQ5CE7yXUosiqGxAEiP9xtYY88V7ImbeIe5CvYAHAIkugXCpyZkfkbpXZ0mAmsQgZdchYBvOMuCJZB8vtz5+6OumgbsvE6GVBkKJvLPcpD0EJb6AvtVpbIieswbgAiHU9kg5L/2muvBWAkTre6/1ZFmr4pX+qtDBxla1QRlDjfHLdqFHK+T4BkAmWO8rAfvgPSaTP9Zi5RF++678JmCSAYC8/uZQxpkwCkugTL3AsCnE9cIzgXzNB+GV/HXbB3OBr1ngr2W3AkYJBpZzxsA/VynQYg6+KamhUaeXO/4+DegFGDmMhquNGzwXmnV4Vr1HvTKyHPCj4J+Na5yZ4i8KXd87PzbaFLcKT7Me03Jl9ZOv6uc8EiTjiuW8Ezv1En1yaDPHkNjUQTIJRhBiaW417Glf8YuHQxz8RreAgQFzqJda1zWKNNHKOzvx/eIxoVWO/0c3NnOwFXMcwI0vluCEKd79zrmnU9mpFfgEm5Zq5GjrGHjBJoa7iiHPdSxs65EWPSJY+aMMyZqZz752bm2ijY/fQucJ0CSsMwsL0Za8m5DfA9CZzlWcQTxpdy44ir+ZzblF3XKfuJzxy9dwxxwNjmGfHukfYlDB5d6MRJwNdzfB2TW3F1/pcEvn17izeEsz2eEePZYHw/3gFf7JA7++TKwMsHD4XFKfC9Le1xetOdLoEp8L3TR3Da/tuSwLsJfH0A1YfORBGfuEjz+41ALdeozNeH6vABW5X/CnxlXlUSeefhT5n7xOjOLrTlVay9i6HwANAEdDKf3GOsKooEn1FYuzwbfR9U3OyXrrsCUH9PAIBCuh8KNgqkyukQxAu+jHVT+eV8RxhfFSKUetotq4yyVVkhlTOVSO6zfYKGykZUAOxxRLokq/jBfqJg8QL0kqF3klk3lTyz7wIaTUZkHLBHbSB7z/GFwaBtKIwRS33pUp+tditcdzN5k8BUtkXXSIFFZTu8fm0tj/QA8NWMudSf7Mp8n83Z/tM35wvgD8Wd31SEZdUoE1aLcugrsjEhUc7NVI6dzwIuQaiMrh4DKshD5quCZ/oo+HP+1zmIa6VjOjc/AT2uAYAH5+gay4ks+c2MsKxUWVT6zpjwYkw1wsiaCXAEvkPjA+2QFTYRG3UZy6rHQxw71J1JbKZv55vKu6yXIAbZKVfbRbtjjXdn8cpCytA5X2yX6wE3Z+Yxc8IEdJTFuAveLdc51ssYRrVlDLbAt+5Ljq37GXLUIET7cUNfnE/GV3DvGLuP1XnjPifgAvhWMKwRhzYgM5lO+6xngetfwMo7fXedci/GIu5n/SDT7373u73hYDw6DOArWLddATa62G/PRUaO1EtZfEdfAb6uA+evfaqeKT5PKuDTHbsCVg0k9kdvEuaYZ7HXh6ReMZWNFxgLjm2XYxieM4fjCImhn3pRZHszXOHaRuY3yL09z6AdGmLdmwS+yoHzdGH/5+YyjphykZlAHFbZdSzw5Z12x3F7Fy8ecd/22jCCluOK+Bug/uyzE8Z3lhjlIqDZzr3+ZhWL64Hf2v+bLc/rQobXuak+95Vr1UH2D1tbWV1pH//4v2n/7ud/ruFksBtJImF8V6fA91YHZHr9qZHAFPiemqGcduRWJPBOgS+xbbyOA6f1YVeVopsFvip9tfz6kFO5HIJrrqFuGc8hgN4/HLetvYOI8ZUBBMjVxEm6BApAUWRg/RIAJQBTkZwoMWmNR6mvrCrtl11IRSpZZc96rMysn2WlqiKYdXKEcCY4QRmFDZDlQkEKJqaLF7UMlTeUJ//zncydYEuFOZTxLnmKwNlzfumXYIi6yYSLqy/Xo/h7ti/twEggY1iZTWVLWSbMQWa0DcWbe8yKKrBpHYCkXGMGeXd8nAvDOZdKcMYvo3BnDGK6DztGlFMZ38riyyIK3gVdGg/IUMv1KJyAddvGfchsdzeV+6qQWT5ykFnnet10NQzQd8ZI9kjwo6uu8z6V2HxNAFd6DyyvrPWKMvPDuanbtsYG7lUOxJ0iV+TkWCBXga8sm0YCZMlcdC3pYisYk1E24zffe3azGX11u8ZEUA1GrmNd9itjK8Ci7bTVuSAz71hRn0BEYwZ/60pP2zHgPPbYYzEPPL6nGgOoSwaWNgQA6mJ4Y+7vZNIgDVm0SSAmqPH6CnxjDDm6ZjHdu5ElfaYsjSxcY99cO5TP57i+016c+5SDDP1dZrwynu4TGlAsl2sEvmYHlqHnt29+85s9kzk3O9OWFxd7V1raJGCnfFl9vvdsZr7TSLYd5y7n0WZ1LushUA1Gys79qxpglI37HPXpDYMsGGtjqqtxwT1c8Oxcc825TjUk0id+mxnPRDIo69GtnphZrtnc2ijHXcWq7Nnh4XMy8xHk/hBjOpt7NMBX0Opegwwq8LUvGpRgfFmvvupzKcqPKrLhyL0C3wDZBC8PkltdD8z2Fd3EB8fypEtvVA9nkt/oZX9rWWGsPBi35dWV9gzA9ws/10gbsBtGmAS+03N8byTZ6e+nVQJT4HtaR3bar+tK4J0AXxmt+qCtldWH3e0A33fC+PoAp97KBFDm7v5Be+Pierg6owBUdgVlR+Aho0MZKG4wkelKliyWimQqJMl8oIyg2AEwuM8YzgkLg+tnxlqaeEYFXuVOpVmLfyop+Zqdy5hk/lMHYEIwoMIv62Ybq9IogOA77lOJpzzdQgVqMmyUg3IlcwcAMI6Ye4x7FWirqNcszMaHyrCjINJ+gCOsEmXTT4FjdTskSdX2VmY7tkxjcAVXQ8VqAgABRQttbS2BL3U6TjJVlCWjItMpKEaWHoPDZwGPGZI9D5ZYWOUkSF5ZWY7ENtV905g7x8qx1DBgFlcZ5Rq76LyoMaqhynYZZp0v1MH9JIRaWj7TxwZ7Lm5lMOmTcbO0gf5sdkexMK6AeV1fkYNMXDWwOOe5fgginNv0l3UheDeRGnXLONMXshtXV33a6vpyrLmO73VB5nvdPflNVl+mmvlMPVxvbLVnJfO3R3g9+uij0UbbFOzdtWs9EBX4aogQmASw3sqEYs5jQVWs2c7w4WeTvemOCoNIkjHajZx4CbIEwVzLqwJFPpPgqEUStzTE8U4ZlCWAZHycI8hfUO2+59xXjoJU3Pg/9rGP9QYRyvj2t7/ds+BkA77rbK4n241skJl7BPL1yCr2QnMCcD0pu6rRzzVcwb2guM4D98K6/1bQ694vo2vfq/FJWXGtDL57OL/pOj30yIm6D9OoQbl6i3AvwJe5zHFGE7d41me6RTs3qqEqQe8E+JIyI+fVfLhAyygLvgW+tMvs7LxTPmcpsw+d9MLVOc737uKMccGG8Z2fzbwPMLwd/u5yZk/A5o2AqfvQ7apb1yt/mNxqWIfPN8sY6hpkdV5aWWnPPJOM78HBuO0V4Ds9zuh2R216350ugSnwvdNHcNr+25LAOwW+o1HGkfkaWluH36vc3MgCfDMP0iHoGT746u8qPSgMm9s77eXX3oiMtypPKiWChuoeSFuNb0s2K135qsugDKmKHoonCpxASWYvziQcj0IB183TuFWVNxWjoaJGfbOz8+ESKnjxeBXaJcASFNIXgb/9M45UWfG9ip9MaHXnlVUIV1SyIG9v90facB0gT+W0Wtytt4IFZGACJO6lvQAgZAUolW0DlFhW9qm1ixcyyRJKuffaF+dKNSCoKAeYWlwOAwEAh3cBgUycwMAjk1R2fZddcnw0ABj3KJg1XhCwaIZr3B+93/vor+6Jxo8zZnyPyy2KbDBHm5t9jLnzKxXsgz5WUdfMCoxoR8r0ngC+9tN2muxGF3mUfA1A9Ak5E+fL9fYFOQp8+Sy7Sb3ci1wZ36EXgeMoA2d7zT5sXzSWkNxKw4Qgu7r5aqyoLqnUwRjqIaJRgbbYVxOy8Td14rkBQJOtZh7CghOTSr2OS40dDfao8zigbAFWMIUz+ZtgqIL0+lmGXWNCzNPROFydbSvXa2SxnxrvNIJVNrnNpaeJL92b9TKpwFewW0MFnIvU65ncrFsyfwt8NXxx/BMAi36unVltZ1ZWolrrl81GbnxH3axt2ovMmV/O/+Uzq70MK1jRaOW4upfYv7rOh8+XWk4CyASPyk1jA+2pnh/K3nhoxgf21HGq7PnedibZch/S5ZhwjMgXsZVHpFEXRrvK+IaxokswmPOHsUvWm/YS4xvHb5djjirLzX7Ci7JZc8xZZEp9//AP/xBtrs/BuieTuNKxSiCdwBf3ajLbG+Pb31+yOjvXT1IybuZ5fj0Fpc7ft1/XHdp8Aw1n2O+cR62NxjMJfInx/cLPRXKr6uo8Bb63pTpObzoFEpgC31MwiNMu3LoE3g3gO3woDi2u9fdbAb5V0Rl+9oFemb364PN761P5CdZwa7v94PwP27gD7MP7qEulSAVHV9RkNWF7J+c4CmhQDmUCZd+MRROo8oBHQZIFkYFBkdG6LwiRVahKBV7Oq90RRnyPcsu99EtLvi7bsrLKrip/tY8qXZXxEMzwHWVrVecdV8jKRNHuSSKXVNoFYgIFZUx5FUTrakncKYo2fUbZlLFKlvdaO//ySwF6TbBEGcrJ+cW9KrZ+F8rkKBPdwGChKOoG6jWUI2stWyXTW38T+MoeAlBR6nH1RvmUGa5u6rBAyIx287vggvpCSY4s4cke0S4YR2REOwCgyJr6GGfAmaBOxkqA5Bjzd7LHo7j2wfd9MPquQi9TRF2Ub5tl96mDo7qcQ7hwy8jq6kxdQ8bXOvQgqGCP+THxeBhHnfZHkEv/uXe+y7IuiBUoqBi7ritgHoId3YW5xlhi+8NvjA9zScBv25hzuDxzDSBN8FbZvdp36w3AO8q462DOOhAqYOeeClwdd8Yw5mCbaQtz6S2iMaca1gR+1fDShzHMzrTZAuzcEwRjlinrKSOvRwVlyhjK3DsvCGNAHnoC0E8Yxe9973sxnndzxNk4mXfXEvPcNeS+Qgw8/ScGnvv0Ernn/vv6fUWW1367jrk213CGrmhkc3/xOVDXsoamKnPvq2MpsGYtMO+dK/zNHMV1mPmvgZI2BlO9lxmdXRfOH9Y68r16jWzumUCN45Z4zFQwT1vd0wW4GuM4zojnC7kc6tyfAObcK2i7sjTEgPZ6Br37gfLJscjjj93nh8D3Rlmdne/HaRn/0sC3Avyh/jFucwF8TW51NKvz1NX51rXG6R2nRQJT4HtaRnLaj1uSwMblzfG1a1fbSy+9GOf2jtuoHRzutb/6xtfblauX28woH7Q9wBwcZ2SM740ehseB4XrP8KGqsjMEvPUBe70HcXVlE5iiXKDMrl/baC+/+jp+w31SmArsVF4TpGYWYV6CjP19GLejZ0CqRKEY6bpbFVXK4e90C5w/Eh+swowCSlvN0KyyJshA+RmNYTAzG7WyUFmkjRGD1imK1QVRwMlvKHLJHifLIMutqzMKlSCM38xCy7UqtjIa1Em7VPJpk2yg5dP+ylSq3HOdY0O5AEjPC+Ya6kDx5NzjK+uZHIfy+U1G3XZUt8eqICc7lIYMwBkAG/Cra6YKJP2gDFk7Y5Vlyp0TXK+LLWU++eSTAaiRge7cMv2peCejLtBwnlGu7DllqlTzjiwAZrCtZtB1PEw4JhPoHKH9sqHGNPK+uLQSCjIAHTbZeYqSD4hRfs6nUCC7ecRvMuzUozKvl4DrQcAkmFdmylTmT3dN57uGIj0VYo108Z7VeCJQ8jplp7GHeq2jejDwneyiY+DcANgKwD1ayTirc56vAAAgAElEQVRwxogkZcjHdSIwcb7QdvcH5LS9tdEDX9ef60BQ5rzHgKARIdYIOQP412U31kBFXwR8giVBtbIPg8mZ1T6hEb8bzkDbnVdc737hGpW11iioocykeyaDY880szAyIeSDOs6unWnjLuxCZhVZeEyb+7MsOsCXl+N5//sePNJurqdt1ZjjnFEOytb9XcDs3HB89YBx33H/FSBpNON3WWjzDWgEo696BiADjQqjg1GcwS7wtW7YWNoF8OU3yiaZYZ5FXePva3LHdGvWQDGDw3E8b1MltT++k9XZ+TQBz/mcMqPz8LnovSS38t6cR11yK9hfVn3nvdWDyPBOymf/cc9q63HcbknxOOHi2nbrfafHGc3MLYSX1I/92E+2n3nu8200mgnGd25usa2dxQNoepzRuzF20zLuPAlMge+dN2bTFr8LErh2aSOA78svv3QE+L7wfALf2S6p0EnAt57jWxWrm2la/2AbMK8+nGVEVBrqu9ecVE8FLCqAKK8ou5fWr7Tvv/hKmy9sgkqGCndVPisozti7dDWtwJP6BI4o0CoDCbyS2eGFgrO8nEdVqOwIbGExUUZ1KRWMyMpx/9Ly6rFxcRVkyt4JcrhPEBwxaN3RRwLWKLeLxaMNxrfqnk39ACBkYzIigYbv9FNwZ33KcChbFSvnFGVwL8AUEML3tNF4X0DC/l6yzrKHYQTogKrsX50TVYEiJjsAwvJyGCUAqoxRBY0myqJcFGH6Sb0y9dTLy3FPpXauPf300wEq+duzns0EnOzsUYYGOdv2mnTHeSJwQInlswq+7suCPK4HjAhiqN8jtPRO4P3qtTxaBRkB+mHxBDiAO9ksmeRQ2Lv1KDMpaKigUnZdsE/dxm+79uoaEBj5He2VserHsVtTspV+X9eac9N4b8oz+Y+xvQJODQoaBDxLluth0mUymQsYXWAm+Y2yOY7Kc7udvxo/lB/t4tpYvwdpxBG86lLsd7aTtjC3zIoec3Y8k+6mHZPnunF9VPBhn3jX2DS/lGcVy5JTB/cYssDcZV07f92LNEjVdUV7BXmMg2uRDMnIibnteb5Liwtxji8v42mRvYkC3R81DJEckDYag3zfgw8c2RtdA65n1xjlVzm6n7rnCezqs0CQ6t6Sbsdp6KsGNA1KtIk+eoyd/fZ4MvokSCbGlzHUKEW9yVBnNvWNzYxxlqXV68P+HQV3kzO2w7gym+duI1bxpnMq+znppePNNzXEQONI3V/ju3KsUu59eY4v50jH7yVsKfboAnyPe1ZX4Dt8Np/0XD7pe+d+3cMngHvc70nH3e+9PleG82B2brHt7u+3T37y0+0//MLPt5mZ+XbAtJ2Zb2fPsm9Nge+tjtf0+tMhgSnwPR3jOO3FLUpgCHx5OB4c7LYXbpLxfTeAr02uCsHQinwcqB5atodd93dZG9m09avX2t99/8W20J1vWX/XVVPWxDIFSSiLOzvEb02YcBkslEsVpwp2VVxsDzoGCpcsigo+7yrSAkruEVDyO8BX2fC3cqnMh67H/CYbgVLFfSi1tFe3asEMvwmOZUkEMLpS03fawguQoTsy1/ObYEI5CNxlbQT4upHLWqrA6dZIGwVklA1jcvVKuuWamZg+6NanDFT4VGwFCTs7yYLLFMN8AoCVkyCK9jEmuHfyMsmP7uqUS/9V3hnDp556KoAAboaytMgrWd+9SGTmXOhZnQJaJspdgmplpOxVnutcV9FHFpXJpF+wa5mBO13x9w+yTEAu75xVi0s5bQfYmcFY2YfreTlLWqOLc433yvwOga/eBLKbdWz4jvYKAitrL8gnWZN9VpmmTuephghZQddWNW5xP/Um455GHf7rYcA8d2xlH5Eb4x7AZWOjZ/rcDyhHIEY/XKsCKlyd65rVpdh7hsDX44xinGfm2vzcxIPD/jufZWsFf0P5kCQKWeoeTPscI9otuGP86ZtrXeAr2NBTQYMPsnE+CgqD3e48RogLbV1Wfxlxga+Z5umD60kG3facvTvd+t1b6/wXjLuHOG/c55wbw+eCf1OHgNS5Yf/0igHIm3ma39yPZcI1bHiWO+3kmnNnzoUcMXRV48HhIeesH4SHCntKrvfcBwS9rmtlboyvLv+zMyYyTPD7dnCZc5qX+wrXOE51n3DdOHfHXfIq5+nbgC/xwz27O+6NGtZXwelJz9pbVD/6y/+pge/G1lZ7//s/1H79t34zsvzPzC8E8F1d5Qz3lek5vrc7cNP77mgJTIHvHT1808bfrgSOBb66Ol+5HFbgyjxwdsbkIYUb1ITNvFVwWsHhce0/ahlPZqEChesBX62/1couiLy2udX+8fxrbW5+IRQGGVCUY5UFWSL/lilIRnanB778LtASlKkYDwFZKuOwxRl7qItdxI0dHvZMEJ9VJOmzCnywZgvEvE3M/kP2g/5Q3pB9UnYCGfpT2UPaJmDjN927Bcy0QfDAtbpDo0QJhiwbpdMkUipdgnuZGBmqqrBVgKxCGbGp43G7fPliAGvu4zuZGJnEyvpU4JsgPuMDZchoGyCR+gSy/KaCjMsjSrHgSiDlXHF8aMeHP/zh9p3vfKe99NJLvYu5CvXm5kaf2MY2Ccj0LODvytAgL+pz/k2U1GTw6lxgLuqy7bgDMmAumVu4S446FjFc/NfXo89PPPFEsL+4ngLYkaXzLdrSMeu0TaBTXWUFPrRFIwqML2Wwlur8rYq7c8U5wHrhdw1HxPciU8rwO2UhMHe8wgjUueTTNuNSaYPzWoOK3gwalZBBPauWv5GX7VPOzinKcT0IvDSCMF7UyXFGXN/HanZGDL9TDvQdIEX9rg2Px3EuCMbrHuQ+Vtmtfr+dTaOOc4A2Uj6/m9CN34xbFmTpKi4I412PEw0MGit0S9eARNl7uztt1Bky6Kf7q94S1InsmZPIyzNmKRMgvbiSicxkuLm+7gey+xo9aJ/MsvtyBZT1GcLcquOmLGXiaSsglvLsm/H1gnYNcO4b7rVnVs60vd29IzHiuYbzWXD+lZd7N3pcnc32bVudV2m0IZY3j1dDLoeddwoxvhp1ar9MblWfye7dtK/uJRX4xvzrzhR2z6zAN4yEHSOskQvG1zZobK3P33cT/P5TA9/N7a22vHy2/d//478H4zu3uNhmZxfa0vJKW15enQLf21Ugp/fd0RKYAt87evimjb9dCSTwvRKZOq9eu5yK+mivvfCN59sVgO9hZir1/60A3+sBU9r7zwV868MaxW5rZ7e98vpbEeOLomWCIZWqqlzqdqfylUlNUkGr4FJ2EQUGJVqltjIaWQYxw6kQ8j8YhHPnQsGAhTL2L5SgzpWSNqjQLy5xPmcqSjIlVY6CCgGSwMJ+eBQL9+rW7FjUc08FHLKdMi41LtckUdYl86trrGClMkvKtrqCCmaPM3QEuxXxpXmUkeCFfsjcyM5XBuSoopZuyVzP/WaR9jsVb1k8ZAswFFQO5eyY8k6byHTLvYCMykwlGNvsDUUqkf1a6hZt7bdsnkaAo0rvJN7OOW2iMOaNfaPt9913fzt37q4Avo6ZxgsYX8A9841ERQBgymM8kc18d7YqdTPf6WN1u1bRFvzRZuawHhUCX/qgbDVEOa/53jhZDS7hjtvFkStHDUsCTFk7yuN+4zFrXCnX8LvzQUVfV2x+E/gKZHUFFjhYny7uuk9bpjLgPebR7nYMlUCq9pvPGlFYC7RV19kwUpEv4CANiK4F2lOTsDkPNJz0BjeY6PlJjD338BtrGXDJWHOPZ5Ara8qrhi7noB4EAlzWguuZe5AHdcTeRDZwkmt1oFeZMA/5z5wxvAD5GS5BHeyRd917T59x2Xs1MGjwQR7uvbRJgFjlUEGwctJYpTHBOeFeR/tdYx4hxrrhOjIj01bnvXthP+YHGb5CG6tbPq7OXPPKq+eLq3MCX9erxpjJHpLAV2+Qvb39mA98l0caHT0DnIRUvDSkOQ9k++teIoD1WYS91D0o97TDyOq80NWzMJdG7dMGfGF2WV2rK2fb//U//nvb2ztsM7E3LcY5vlPG93a1x+l9d7oEpsD3Th/BaftvSwJD4IthOIDv819vV6+ut1GXlfZ2ge/1wO8Q+A6tyccBoXrN9co+7jcVqL2Dw/bqGxfaQecOanyUysxQkauuhlxLcqtQULo4XQFSVYp1G9blU8U/FY8Jc21GUZQr42dV1FEeATTUL7u1sLgcynUF6TIbKobIqCawUpmkfYJF6kW5pp1VKVe+ukLTFpk92qPCSV20ift5Cbj5LGNCHbKAfnYMZFMECzJL1FWBpW7Rc7OtT/rkESMCUsdapVKZT0ATiYOS8aWvumLTtgoK7Svlmt3XMdXIobIsY4tyD2tKG2B/ARt8ht2CBTYmT7mqVFaQTn3ULdOnQULjgIYF+yU7rRKLDCtLmUYSQOFyu/e++6I9/E4baB9uvQBV2vC3f/u3kaxI9hjWaylik9MDoLquCpRoZ+0/7ZcxlamlDf6vRgiuFXTAjNMn5hWv8LjoYlPtmyw7bdUoIKNbQbHrq26Czgv3LsC+LvQkDuOzL2TuXOO+yqxzjUYTjTgCYscVQMIRUBUMyRQKwi3TBHH2KRMLZUucB4J6gZ9rQtCjISvcVztgLdimfPrz+OOPh0yJV67HJ2m00zPE+Uc7LZfPrge+qwYBvkd225ubbXEhjRv1d+cOa5z6mWu6XiM3QxZIylXXrmDOsbdcwZjtRAbD+yorK9hVntWwpTHGseBavW9YG4wJLtnGOftsUB4xf/cP2+zMbG94oYw0jOQRVxcvXegzgnOcEcDX+VmNhNlPjDS5/ivjy7F19v+ofHOiDPd0gS9tqfNeWcX8mcsEagJhPI+effZn2mLEFs818mY5n6OccpyRa/h6Ssb1nsc3Uk5qu4ftxxhv3oHjyvHe4/aA6M/MfFtcXm4f+MCH2n/5zf/aNjd32yjm92JbPbMWx93de8/aFAPcaJCmv586CUwn/akb0mmHbkYCJwHfv/rG8wF8D/c5GuX2Gd8bPQwrkK0P3arc8Hn42/D3Gz0Q+b23jo/G7crmTiS5MvsnioPATqVWoKSSocIB8CXGl1cFoAJnACzf6yYsaErACiDIREn0SYVHQKCSWdlTPstqrqyuHYnFFQSp+KhgqrjJusqACF5UAFXazEKq8qAiW9kU2EDbifKsAqWia39si8BYUOy9lCkrRBmC76oUCnJQ4JeWYMXyiCRkC1tXFT8VZudEZXdy3CezQ0ZNedI2Ga0Afd0xQwJYgbHjZV+T+c+zkwXrGkC4R3fP1dXlXukdroWq4Nf5gJxhoUxE5pg6No6J9/C942kdxPgyT+9/4IFIeqXBAVmTbAh2GoX/+9//fsT66vYa7p8dyyeYNvs0fytb5533URa/GR+p4ad6JmiYoF+6u/K7cecL4X6Y8eKOpW3QJRb5ByvdxbFan26xgiPBjuNL3Wa95Tc/63mRcdGjfs1W4CuzrxFKBtA6QuZj4pAniczcT1zPtJ+2UB9lmxgpQBpnubYMX3B+unb4mzKqkaMHvR3IGc8mYHUdce0HP/jBGGNAHPHdPbDq3NPdu2r7+M5xdcUgk+G481vMCVzk5xK0DfczwYhZtRkn5gjrSkB8+Wqeyc180LhoPyvQFMi6h2l88G/39Qp+mR/e5+e6TjVG0G7jgS2P9rh/O46V9Q4jxXhipKCsnKc5b9evXA7jny++d166djWuhv9xS9Y8r5mP+dC6+TD5Pr0YrIO+aBRRfj1TS2KqLkO24xBldxmhJ2N70D73uc+1lfAimot47Q4X557VJbeqe5/7y/B9ssPe3qd/SuA7nplrZ9bW2sef/lR77uf+fdvZ3m+HHfA9s3Z2mtX59oZsetcpkMAU+J6CQZx24dYlcPUirs7X2vnzL8YxDDAXo9F+JLfC9flwD6ZoksjpVl2drwd8qxX5OGBbe3M7wFfAeRTEtcZJETMLy+0fX3wpYgN155UBQlEyljAZ3lRoeKXSSVKpTHYjAyjoVUH3e5kilV5AHFqT7BLfC9y8VyZToCCAjnjKhcwKbJ9Ugi3De3jnPoCMypOukzK/Js2qbpwCTsZGJpjPlGXcrsBV5sjyVCwrwyIos5+OibKU9RI0CpTsD4rz8vJSO9jPczHNNGw8scyj9VSFT2WfeDnlIkCyfK4BXFOPx64ABJGZimSVCfc5J/hMO5ALsqUtugabROjMmZXeXbHO5zr3aZOAmnoBqmSKFnAKsiur43rQ9VN5amRAgQb4coyH427yHurzaCdCHGA/7VO46nbgvxoXNApRT42z5T7abJZsY3xlrzW8CE4875h20gZ+91zkACgd+BJgIwPKdC5bXjXcVCDouhJAez9z1bhPrvGYJt27+U1DRgUnsuyy39UIVoEGWccFN/SNNlO3a8f5xF7D74Lo2B87IOW1endonLFO15Drrmdq5/MILL0vmDuPPPJIeB1g2NBwJrBVtoI5jRTOQecZ/XN8KhDWgEWML1md/VswZjuQnf1ljGHcAeOsjXChHuV50cjCpHnuVe6t1qsrMHV4vrJ7RW2bY6IRgN80ZCpH9yd+4zN9dB57n/XX9nA/da8ur7aD/YPeYJZjmxmdOQ6QZ0omCMM4OsmdQNlD4Gv2ZgE/GYYBvnyP8YpXP86xJyer7Drn3QRs7ikT41cmP+wNbB3wdQ/muf7cc8+11eX0djjY3w0YLigX+CpTy9IANwS/7km3roVkf04u750zvqtnzrTP/OT/3n70x3+8HZDSmSOcZubbFPjezmhN7zktEpgC39MyktN+3JIEttb3xpfXzUq73toMrqbj9j///P9txP5OXJ07NmM8SawUOlvHcvgw5v04a/BJwHX4fb33eg9SfkPJeFt93fmHJPap91vu/PxCmyORyOJynImLIoPiT5zj5fXLodDgblkT/PQPfthDwFcHfgWkKB4qIjImKHwoVLLG1J8sAg/cFuyH8cUoHSjelclTmVdp1VX4cJRKgtcK/GQ7uJ526cosc+T3KHhmlKUcj/GJJFIF1AgwBP38vdK5LnNfNQYYdxv9W1yMmFyZnJ696xiNIeAVWNgnAb1MK+0CVK2urITL4ObmVrTfdquEOUapqKZrc7S5S3KjAqkiqyJN+bBQKMCMCeUCfAUFZBmWMXKuBRDuYu9oJ0Bjf3e3vf7DzJy8f3DQNjc2QoEE+Na1UZXHHijlBW+br2trZ4MBEjTWsT4cHbbDAxiamTY3T3vm2sxsfYzNtDY707a7WEv6aTZrQD5zlmRHgBDakcz6Uq7d8bhnrJVbNVwIjHRDRh6AWMpxLTiOAgtZMZXwylBHH4oxB5k6hynPRE0akxxX/q5AIphJYve6+bfDuiQWsxsv2qSrv9msMQZEnH3HilNeuJx2RhZBAHKwv8Y7u6ZoK8cZsQ5kUB0rgbX7gABYj4Doe3eEDRsDLp2L3dFiC/SvW+ucGzsaZ0KvhfmFxvgLlGVLaRdGE8YZGZ0/fz5kJ4AW+AoA3ZNcQ8qTfigHjVzGY/M38uKene3tcOU/7EIoIn8A54h3BkFlp+EoAPbCYiZZajNta3urNy5V4ON9Atb6QIt9P/7HapzknuBpMKpraNyddw5jniEOlBvzmKOHMAx2x/jUPXoBjxyeER2LbVt9flCr57ArR9uLbA4O9yNGeHd3+8geCcisc9w1nWxvZn+mv7jdRkb2zqOI+ri2rsP4bpyGTfrjXmkbq4xYztk+ntsJLjUIeo7v/Gwy9ia3Ut66Ojs/jnuG+53X1OfxcdefpJxU+Q6v8Rxf5VDbU/fTk3SPw9FMW1070574yFPt53/pF9v29j4Wj0huhavzNMb3llTG6cWnSAJT4HuKBnPalZuXQADfy5fbq6+db1eurMfDcXZuVICvjO8/P/CtgGHYIzJSAn3f9rDrgC8sn2Aqr/GYiGR8F5fPtL0usRXAF3ZE9zQUIZRcFe36cA0lCTfSzv2QhzCKB8qEiWVg0FVKuNcjM3hwA95QclAudWtUSZYdUTlXsRak8ffWdrrX2jaBtkoG9fLfpCv0XeZWtz1dTSnH2E/aWN0cZYVkB6K+jg0YgtTKhlUmznspa3NrK8ZDZVbQV5VxylGOMpkBpjsgUhlf44i5X5avMh2CAlkhAW8FXul6vhhsr+CPcUFxpS1ci1KvsqhsA9R1CjiyRHb7O7t91lrGb2tjM2NSF9JQNDTCqLwJEFVwq1GDY5iGyl4tS6Bay+oVUJI7AQY6jwJkx/wE5MO80TZdJC1TAEByK40ZyqvOszqfnPsYJ3jphirIcA7zrkwt07XLb85x+luTrCkPDUmORXXzdL3IXPKbbXRuOK8E5h5Fo4HorrvvjjngHHRO98aJTo7UJcNW5x7AV9aSOZVrPfeQagDTaATwpZ8JhtirJkybwN49RKOB3hFVtrEnbG1Fu5nHMKp4Lvz93/99GPQEt95ju1ybsrOOgb/TN9lP+qwBjfI8s5nz37e20qWXvuo54trjfQiM6ncCtArsNIS5/7g3ck2dJ8GMdmcfCyLrfq+7skYMPT7CUEJiq8imPEmCVvc5vTp6AKj/b/fFwsLEtdt9JcAlRoDIXv3WgIXNsBgB8gSYAkTTvVnjACAsjUyjYH6Rl/LxeUFZ2ztbRww01TtjuN/YRp9jlJPjPo4Y3wp8672z5fnquNV9rALbf1Lgmwmp+2SSQ+D7Nh2gGN9TQZhvK6ur7fGPfKz94hd/ubGvjmcT+K6snpm6Ot+8uji98pRJYAp8T9mATrtzcxL41w587cXbrcfA3pOBbzJl6WbGa24ukzAFa7O3215+5YcBagSD1WquYq7Vn7pVWsKdl2OQgvVN1oV33fpQUkwspaIim6pyiPXfM3D9jvv9jjIFAkNX0c2t7T6rM/1RQdd1V3Cp27RMnQyy77r8yl7RRl0I6WtlqARnANDqLliV2CFwUzmR5cDIUF8qsfaBdgoc+uzC4Y6WynMwSZ37NfI1izHtpC+wtcZPUo4AifL53naoBAqSqpun7sqwZBoEDrqzYL1fRTSAYJd0jDL2ttO1VeC2s7Wdiuk45199DYFqneMCzAQgZIlNd0yNHRXAH8eoWDbs7zjY4GSsaRtjBzPLfw0njpuADtnBrlcwwmfjjLl+6O5NWYD/CvZorwq+7a8yqMq/ingFrK5H15Du2txneYLIytIqpwqGHDPGif4hQ41ctNtjyHa7sAbnv8BVMOb8o23Kw/p2tjMJnQYUrvUavhNY8ZlyMY5N1htAapIdWeCrC7xr2z5Vwxff0S+ANEwvmYnJMl7BMnJ3DVuGHiKuL+eV80GDRbCYXb9cs7qob2/jppznAjsvKoCse0I16DgPBOPOY/vl3KTe6uavZwxzgXUBk+t6qeuG8t2P9dZwPoe3AvGxHajkWvf72g/3ueGczb8ThA/BHsmjAJOXL1/qjUpZZrocOwa01THxOKPJ/tSd5xyGkAxpEbDSFz1olpYzPEIvBGPd7UM1OFhv3XfSW6m1z33u2QC+sa6644zs83GM73HAl+tto/L0u/r+to2wfGG7j7sGL4j0Lksj5HHAt29zNxdreaPxbFtaXm4fAfh+6YsBfEfE1c8ttjNTxvd6wzL97ZRLYAp8T/kAT7t3vAT+NQPf+hCvSn7/8O2OdvC6eO8YX9zHVNro+UJ3/i0A4OrGtfa33/1+uORVRqeyHSq7KoQooSpR45nZhpJMOyoro1IrW4ZSDQODUgL7wuvMmdU4x1d2WECi8g/4VeFVIeM+mQ/P8a2yEaRWxlbFqiqTfIeiRFn2RyVeJUqmGKVcVlqF39hP/pbVUuGqRgKVvAoWcd/kPhRZ40Vtg0yWsYuydAKGUHg6BZW2V+CrUi6g05Bh/43tFCxVECnopR05R9J10PLpG6aV2jcBQyh6rQX7FQr69k4o1PwOqOFv7hu1VHKrYliV5qp0Cw40TuDhWBmlCnopU/a8KnkCSjRFlgIKn8wdvzG/YGdpm/JWkRQUHXRGCgEIY2YcrnPRWF4NLR5xQ//NulyVXj0BVF4DPhAT2cX2VYZPY48GperSKSNbDTuCY8AfL+9XFrK/1Ke3g/G8GkxoP27hXCsLav2CQ+Wsscm+UD/AN4xis5ntl/caC65caBv3C3yz/+mK6nqhfl3P6Y9g3fFBvvwu6GGfoU5ALxnG+c96YG7i0i1bavstRzBYnwwVZPX7XeduraFP12ljWIdM5hBIDkGvv1v/EKQpb+VMP6n7qCERg2Oem1tBr2UJ0quBp3otrCzmme2uo9oH99qhXPybeF7Xos+MmAvdcUEbG1f7OPgh8KV9zpMsIxn/CaDL+N6ZNpkP1OvzofeYmcscDMaSazR0r+KeI8/FYvxw/8Zx5fOf/3wYAWKOdAC9B5FdVucK8P1tCIDfKfC9nn5G6ArhC46X88d5Ve8d9jn2mfFshDc9/viT7Ze/8uW2u3uQwHd2oa2dPTd1dZ4qx+9ZCUyB73t26N/bHf/XDHyPUzwmD9zrM74mB/FhSewUSgFMz+Ur6+3Fl18NxlflXOAXYKfLvqoyhCJqdlKu39nbDyWZ703qIyBCEbEMFEQUUh7G/J4K7XKwArjT0jaUWJUXlFmUVerVDbVat4PZWsissAIA2UyVusq0qfxUJc04RJVnFWvdGWWdzbpcWQpcYFWwdCGU3RYQ0d6qpHk/AIzfqMc2VLdoFVAVN/sdY1BAUrgRb20dOVuWvpsx1v6oABkvKoNunbotywxVkE77TFBDOfOd+7ht6xWwLiNsuJru7Ud8JvIBgB3ud67S4zzbs1cmC2Phd7VuyhaYmPhmyC55n8YZ++R1/E4M6D7uzR17y28ZY57x39RhgiVd452nxMXyWTdx5GEW4pj/3TmtFbQKrvm9MuyuLxlEDRVVQe/BescmA+Tok8DS9WBSLcqUCfMa2f4JgMj2C8IF2YwV1/guSA6ZdONk1miZOQGzAFKFu4KsNs41KUihfQJuy7HPzMma0CkiXmfS3ZSIQBMAACAASURBVFtDHO227QJO5x1t5T/jQDnsQR/5yEfirF6SlbGP6C6ODLy/zg/7UEGEzLJt4N19y764ntO4BUt9lIEbgpAKcquhw3KGe3w1LDkv6n2Wh0cPcnO9VFBUDRUaupzb0ccAeRMXYtePe1gFcc7fo1rChPEV+CIfc07s7GwdYftlfN2T6nh4nJFzaX5+sQPBsxm33zGYrlvPmz4cJRtek7dVo9JxYLXKPI2Osz3wjTk6yvnbGyIGwLfe7zX1fQg6h9fcrqYV82zgNl/X/3DO+dzze5hd8h08/thH2xe/+pW2t5fmSI4zmia3ut1Rmd53GiQwBb6nYRSnfbhlCfxrBr4VMAw7FrB3fHJyq8PDTOShYgTwRXmIZFbrl9s//ODlcFeWAa2sg8DNeylHJjQUHTL77idrS8ykSi5loAChuPPZs2pRTEmAlGBjox0cpNsvyobukJTFNcEedRlhKauyn9HGmUn8YgUnlcWR7ahATYVS9kTARzt0t64xksdZ02F8K2tCnbZfxbOCOBVX3nG5nTBF6T6pgiKwkO22DkF0KDkdIETZQ9k3xpd7KcskVfShKsP8FuB1fj7GXwA8/CzrS13IA4aeOkiMxG91/KPPuEx2iX4ie+8oXRlxk+ZvFOtgbjtXZ+XjPK5KooYJFfaJop+ujhXMVYXW+VH7JnPq0bB4NRh3q/y5hnvpn8CmxqVyjm9lyDU2OGZ6CdS20IZQ/rs47jo37TNlynZVxna4zh2L6m7K56rYU6Zjz2fHiLKMwdVgJYPLdfSZtrHGBOOUEwx459LLepWZpb2GAzhfh+MV37c0WAgcXD+2mfKQW83UHesiZJKGkXQ/TZdnY5r5PAR+zmEBGudH005cnGWpeWf/AShVw4Jtr+DduagHgMCXa2gz+5leCFWWc3MA44kr/3AcExxPjjuyDL+3v95X97AKmioAVhYCRtf6cGwq4NeA8/+z96Zdll3Vme6KPjv1QhhEKxBqEBhh3+GqOy6YxgZjGgNuatT9jfWt/oFtyVUetgtsgxCgBpRKJKvJTGUXfdzxzLWffd7YOhGZEuIaIk/kyHHO2c1q5urmO9+55nJewY1jbzjXmvecs8gnwf8UyM2A6+y4rVxjAKN93r86elP08TsLuuXzszFNDIDZ+bpuycFdw/mAMrr9Q/AJu1xnKd+4Mc7BypXnp0aOBIM81+ezlfaVr3TGt8baBPjmHt/sN/Zxx3WundN8ps8epaAct9bD9gJ+p8YN5wDbJfM+dG15reIdfPxjD7fv/c1ft52dvdYDO2+0O+68a7HH9x1rjYsXTooEFsD3pLTkoh7vSAK/zcBXpiQVbBd+Ipx2V7uJS9fg6sz+XoOfdHa0B31C4QX4/uSnz40RU1V2kh1QCdM6b1TlDnz3y9VZxlcAKGODm6GWeK7lMUIoipSb6wI42EoC0sjUwK7pQozCLBAgn+WVrhyrQAlobXRdOC2LysFRwCuBrM8KCMhDMINszg0BsHTh5HmZOb/LOAumR0A8yAGFS5bEd8iH80ZRsLmvgqzyhrXfdhc8JPCtaL4rKz368xCoKt1RBWMynsn++t1yaSyA8S22eACBMkbIt9pmAC0YPvhdyuPOTkUHL3fa5ZUOgFf7HmUV9lTwNLDkgE2QAo6yrRNsqdRN3Rr5bX1qb+/6WvVxrtsOMt3kk1GIdaEsoBau2RoCfJayyv7pRiqYFYQIyGQt7VcqwRpmrJOK+hSUZXpTxdh+VmMizrmmLBqz0oClizNgkHLzDOXTRZs08OJAtoxHGWz7W445x4d9vwP0/THSd7KW2X56O+gmrjycq2wD3nHcFyDf6efACuAE08wz9D/ee/755w+5ryMv6ubYSMNBsmW2HXmmUUzAzXvIQ2OC8Qp6eZBj95CxTAk4bBsBri7E9g+NLfm+fcAyUj7nA+fpDlbZ/9+NAq4T+S7f0/NGo0sZOQCjgxOGhgbLYNslyJoan7a3ieI/i7RsnYnozPvXrl0ZYwT0eau79LtWWf/eN7q7s+XgN4/u7fZ3LAdrA/PbaFxp3WPDCNzOG/PmiWne/O79a7WOM9JIdzNX5wTiOR6zPr8J4CvjOw/4HgW6sx8S3Gp3f6997GMPt7/8b3/Tdnb2224Z6DbanXfdXZG0773n3AIDvCPNcfHwSZDAotOfhFZc1OEdS2AGfM+3S5cutqUlwJXHGV1qB3t7w5FFPdDO0gAse0YszB18HvXnApQWfJ+dt5BOFadcSA9bsffLnTPv1/e+G3SIktqjb3bFtCuOKApvXHyz/eBff1R7fC1DAsgsA0plHXcyBAQqN8Ubm+36cEanzBB5CCr4DnhFWXnggQdKWSFyNvfvu+/esl6fP3++9vl5nqpKqgqqLJRuo4LFre0e+VglOF0QKatKiOxFAl7bQIYjmVWVU+rHO9RLZpDnUBZlE5Gh+w6zfCpvyDwBdSmxA6NFPpQDJZvnZStx0ZTxFRDICvau1hl86jtlOgz4YpAiys41mTqZEIGvbG+yvtSD56yjbChuzlw3yA7yoRyworxDmcs4whFAV67WUUgCYdJYP9XfTxBn/WQpHQ8qr7OxMgt4NA8AC2jtM9azADDu2RvrxbRTRgGC7cU76U6fRp86RifYy3RP53oaJmhbmdlUQktGg7uuY8y+SX1lAq2X/cCxl+BRo4HASddU5SootBxpAJD5pM8gbz5lp3UZrv6NcWCI1O3+WkGvLtaOKcpo39HotbY6Gx/KKIGObGoCUMd0D2DWg5D5p5u2Y1ADmn0REISxjLo/++yz9ZpGD8C9beGckGxrzm/Z5y2bfcH+yPznudmOX+egnZ2tsW9bX+dp21sDie1l2QRpjl/nD9lujQ+Cbo1wvT/NvHnyunMbn85l2V9cI2B8p3KYGqemIHLWNznpoLO49uNaZ/Z6/ASOAUz2XMY310L7vVGdzQsDbfWz3e5B4DhkDGuA6IteP3LMQH6WZ9oGzjU5x/C9r1Wr7U/+5KvlRryzvdM45jcBbQa3yvV9CnrNM+V5FEg+Sk/INN+2pg9Rnafzi3VWlvlelgVX572Dg/bxj3+yff9v/qZtb8P4HrTVtVPtjjvuXDC+RzXK4vqJl8AC+J74Jl5UcJ4Err65eUAAlF/96uX25sU3ypK9utbaPzz9d+3y5TdLoScKcf9/wFa2cdHvis3hg+dTuckF6WbSnyn7s/2QWv1z8R4XtDputFvdD/2NxxnBBmQkzX6UDqDtV6++0n78k5+Nwa1MU8WH9FT+YFQAryjJsIAAm7euXisgJ3OVih1KNHmgmMomka5KKYrR5csXS0FCweZoGd0R5ylepq0yjWIEM8Vv9wBq9ZfllZUxMrFgTjDh71SsrIvKPu2hAsr3AhURmTTBD4CCZ4yCqxKXDBWGAt1qqS/3eF4FEWU9n1c5G/cwD26olA+Fr84MHYLeyAoVK33uXBkq+BPYqSBxX5dlv+v+63X7ggAb91dBIvkIVlEWZctKQd/arn3bjKVKY/+gbW1vlYJq/03lVMBhvslwqeziApusqIqdoCv30gpsRwMObNIKkUt7nW1zAab9NPvm2MeCQaXu7ulNgCtoQx4aOayDwMcxJBBVtho99GSQffVILcor2ElW2Wu2L+Wx3+b8wTuei017uJ+XcugRwadHGZFOyWXox6TJuKdc9DXu64FBHWwfnqPupHX61EwOAr5U/mk7+6vzywwIwez3Y6/S+yQ9FHyHcnD9oYceqjEH6DUInSx4GvGyz6UxyjbJsjqOZsCo7w/WKJaAfuY+3FlOy02dst3tZ+RjfTQWID8Mf5RfQM241vCgMYo09CCxbgYrzOuU2/HiOuScKqgeDS0DW5xgynFqXZyzbUfzZquK5+OmwYg9vjzz2muvTgx/M88N8qBMs7Wxs772BY4zqvw4ZH44p5jn6avMba4Vl9+6VNsqHEvWN9dC80hDhO3d23+5fe1rX+vnXm/vVFTnQ+/PW1+PWMgTaM57ZApsj9MHTGuW5kGtPbfy9/Z3Mc+v1NnYRHX+9ve/265f3x4ZX1ydkfk9d59dYIBbEfDimRMlgUWnP1HNuajMrUrgZsC3FfOD29XbgW9XxA8fKaSiNVUoblae9x749iMaZlb6GfB95T9ebf/2o5+MEXtVilR8UApQMHQl5DvKLcAGl9yr16+Da0pZwxLPf9JwLyRKSu7zla1BAUdZWVnprow8YyAdFSIVtykDrfJCc3AmLnl1N7quSKnEF/s4KOfJgFm3ZNpUdFPZFgyThqxvMRCkG5FBE/gKYlFaBeO8Q735zf1yjx729abro0pgKkbWizLw7PqwN5c60A4w5bo6J/jlvu0h4yMbZF/oQV06uybj52/ZItIRYF+9du2Qq6nvG3Crj4GltnX9xngWtMAXN9ClOuLksLHIusqaJSNlW/R2nSnMKrEpJ/pPySfcscdxVgHOl4rF1CAiSOQdAZvgnXuCWUB9GiGmwJc8BDt6PPCurqv2wQRAylagQn00gPiuQbdkOcmHcumyKgDKgHGOF/s6z/CnG7IBvDSKyJDRVx2/grs77ryzwAVlJA+jXwN+8UigHJm3bUH5r165fIhlte6Oz2zX2VjuQKmf49rZXo1BGkZsO2X04IMPtg984APtwoUL5d7MfV2hE6BZtmSmNY4I3JWvz/BbVt17pDkDfLN9+b0O3fjonOEYsz/7rsYt6+J8QltwBBP3NUC599o8nQuUo+MN4IuLsOV1HrE/ZJkS/Ds+VsvFuP/3foJk14ScY+3zbFeh3oL8cawcdID+yisXxrWn59FznYLTPqZ7RG/XKYJb9We795JlYx5lvMPyc+3V/3il5kENMpbNPpAA0P6mTLnXDWArBXzXVoY+1A4bkmF8b/Xvtx34rgF8P/FI+/b3v9du3FgA31tt18VzJ1sCC+B7stt3UbsjJHArwBfQ6z4lGd9hKS/lR2XExX2eonFcA0ytwfMYk7cB6aMYX+DZcAaijG9XOHBj7YwvwPfZnz0/nAJ82BqvwuNRRIBfFAaCHQF8Aa67HMPSOrOhe63gD2UOFne6D7a7wF0ppvLUqfWK3gxIIw3lJwihDLow8ykALJCz0UG4Co8y161U9z4BgEB3Kr9kt30mmaypAsm9fp5iZ7zcR5ltRV36GZvdNZgyoNB6DeCbbIffVbyNGJ3u0AXWQkYykMqXT/LxU4OC4E43SuWRbs60Hf9VyBP4jgB7cBtNIIPM6/fAjJLHtbeulEcA/auUz70uo5W1mWKd4yNBR+abyrFRnVWwk7m3r8hAC37H9m4HbRt5h/FHlo86F1jf2joUZExDCPJOMK6sVZwFUJSVtLhf+6HX+lnZgnQ/Vbyth8CYfuHeag0tsr4CVtKT1XJcpEuw48d+72fKyrTJS1d10nf8Ug8YIcYtQIw/6gXrW8cc3bhRQFNm2nLwnv3p+ed+dsgDQSCi+7DjKcHWzPAEwHh7dGQBCu0ECKdszEdvvPFGlYfy622h3HNcc8121FCVfZBnNZwIPDWIpMHIsc7zyrW3LW3dDW8JqrKu5JfGtARIXOe4NwwLfKespkM7OS4Fc6YjMGROz3nNulJGx73rzhQIA3ypuyy57eS4TOObY9J1jT2+bvFRfjWetjdr/F+8+MYIivu80efMlNFsnHTg62/APH2hL04d+PLn/K43z/Ub18azubk/z1AwHYs+Y79gjy/Ad51z6dlHfoKB7+r6egHf7/wlwHdnjOq8YHyP08wW9066BBbA96S38KJ+cyVwM+DLHt9kfJcODivyWrNVqOZ9HiX6KeCdPqfCk2nOLNnoBnPcn0ZX5x7QRwUGt9GZq/Or7fkXfznu6ZuXLwoG4BQFuCszF0fXsuXVtXKT5k/lM91JUVIByCgagFuUKkBRZzY4YmW9FFiVVsF2KkaUXfBLPn1PFgzzuWJOdfOkfoI601FRTfAqgJZN87fASYXKNGRlVAjr9+BaahsIelNJtE7urxWIbW5tjW7NyltWSzYDgMGfaQjuKTNn5CboFjQYdEkmkfyQ+Qi2h718KvICWNk+WUfLKQglb89a5dgr+yJl5tkCzaf6EVmU+/LFS+3qlR7UppTcnd3Okne7xqHtAf6WgbWdUq48A+Orsm0/E+jZPwSzgoSRvV5dLVfnOs93AL/mJ0DNvas9vyFQ0LDXmbTsB8msCyqQM+wjfwJ+mc0p0EvAIztLG+nurFx1Y8azAmOTRh/TU3bmIwiWKdUAkn1fAEk/0625InYP7UjelOW+++9vH/nIRwrw8l+jiLLmOfLxnGfPNub6v//bD0f37ARRtl/Kw36cwJczaQUkgjENQ/zGtRnZ/OxnPyu5aLxw3E7nUo0NgiL7pcYH+7OyyS0VGjo0hKUh0/lB4Eu8ghkT2r2C+EujR87ffM/+jpwB8rLsGnDoT/lsGlvIY3fYA2vZMj/Sd37M8aJRoMq41z0UnD+dH7Kf5bqQMkjGN923r1x9a/BE6WVXViwVjqM0FPZnDjO+S0seYST47fLSwKJ8AdmOQ+6PY3fOYmtfmBo7YXy//vWvN/b07+7snmjgu7K22j7xiUfbX/zl99vWFsCX+AmLc3zndJfFpdtIAgvgexs19qKqMwn8OsBXi38q9lNl4ThZ/0aA74TxVeEGRKAEyfj+7LkXD8HmVMytj2677nsVYOK7BuMr4ON5gYkKisoGChUKsnsLz5w53c6ePVNKl3kKttJdTcU0LfmkCeMrCFEhErTIyExZLwG0wGfq8iYYFDyZ3iEWZHCPsz1VtAQgqUArv5nRgeOfeuAX29wy6A7Np2BcJTwBm5GGlRH5I1OZQVloPmk3gIxKrUqnLKlyALi5n3Dq7kw6AJxLly/XpzJS5mdOn648KDNGjiuXL7etzc6gFnDY2u6GmTjKROU5wYEM2nzwC6jo0V2Vr27iyFjQqLwFNd0zYL2tD2fT+r79zL6XbrWWbQRbEfjN/kO9/E5a73vf+9qnPvWpKkedXTy4GWcfyX5iX/E5ZWr78B6sKwCPM2lhNWkXo9lm/7aPI7cOhHrfMr9U9u3HtDfP0D881oj251kMUQ994hPt0UcfrWPFPC9V0EuZkC/GEP6zd9itD/x+6/KltrW1OY51QaPgZx6rLxCB5YO9pJwCNRla3gf0vv/9728vvvhiuVxTVv7o/7alfSr7Ee8KrpN51ojGfeXmfJPtpbxtJ+cF27ef4TtjdLPOPGM75zw5A4PL1a64lmPkcJ+vabtvOQG8fbPPmz2AYQLKBLZc1yikocH7BZLLA6hbpZxT+J5zYI6JTNt613w8bDNgLLHvtverzkT38nZWPNdI5/0O1meML8/QFw6zvjPWnvvOkcwrek6UYXAwlGpUyrVV+c/Wwm4Qdo+vjO9J3uO7vIrx6JH23b/6ywputV+yX61zfE+dOrOI6rxQim9LCSyA723Z7ItK3wz47g9HdejqLOOr5Fzk0yLOPRWp4ySsouTzszRnw9EFPMHC+PwkGEfXLvq7/aiLw8GtUBBQFglu9dOfv1AaSSpi5o9CIduoYqXSVWwCLnax39V6qCCSJkwGn7AZpIXi3I81gi08NZRx5t6YiqdAZQogyOfU6X5G8ExpRoFZHc9tlPnkmXTlm7aDDImKn0xYGgCSneA6YC/LlEp1V9o6C25byVzpXorMKLdKGu9TRuTCnyBQWWf5Occ3+xjloS2NbGo7CR7y+CnupbHANndfdIJfwaNyAfiSh0q0e3xx++ZPl+jN69fLPVFDx+52jxq7X051M5kk+LUcyk5wNBs7M+U+jQDKWXY00+deGWEA/2dOl8GBdwXsfFJfnhH42ib2Kc5rzra0T+kaXS7cKyu13xDgyx8eDdP+Mu0rOZYEq8jL/zz/oQ99qIAdYOjll1+uvg040p1asJZGGcuvUUDDhmxwvkseAnXKgAz5fedddzX2zz788MOjp0fOPbrOu7ecNKkzAB0QfOWty21z80YBHwwlAhDHmUY02yrdTp2r7PeOK71OKBOgF6aXZxxP1E/viBxz07ZL45T9O12gE9QpyxxrCaan87FsZs7P9uspEJ7O83p62HfIhz5m37D9nO9Mrxs75sc7stzUWWOWYznncFydHWemn+NwagjQEEEa1Nl21UhHm+B+DGDf2Oh76GflPTz7HpbVYcaXaNU1D7Zu0CEf+zXpmZ9HJ6WsnePmrZmWV/nwW+C7sbbeGfIT7OqM98tDD32qfe+v/qqOM9oL4Etwq/vuvWOBAaZKwuL3iZfAotOf+CZeVHCeBDrwJVrxhR7VuaEwLI1Rnfd3dwZX5+6K148zmu09Gvf+xlmOUwXnKMnPA74JvKaAIdOt594R8O1Kw+YmwJc9vs8V8FWpMy+VcxUXlcKsw9LKagHfVBJTOURxMaJzneU6RIlFgYctYH8Y+QiUZRzS3TBlI1BEsVlb2yhQoyIuQJfFQYEhT9IUSHYlp4NjFR8BUoGzwcU1ZZ/3qXspfIOhwOcSbKqkJbiRrREE4DJsXirjBgIjDxk59/zl+cfsp1Whs2yCTuprvczLiNQqvQmU7EfuPwYICpSth7IjuJXl4ZrBunC9RvYAnWI7d3YrCBf1ggHEdXB1dYUDv0bgmwppgkSBqWBkpnT3s6gFMtkXlYGAXFmr4C4tL1VwKyIV2xcsu0GxBIQqzKZf55wOba38BL+60SM7QCrAl/IjBw0IvqsMbRsBhv1HdjyBF/nxHmwvR37xjns/E0xOxy3vZcRuxwPX6SeenUtepA9Y5Tsgm35HYCv363MN5tm6wkyy7QE5ymxTLvodbU3ar75yYfRA4DfvJsjQ2EC50/DT5YuLeS+X5eVdosl//OMfL8D7yiuvDKBqoz5Jh3bEm8Tox4Ig+4/svDLUEJXjyLGdbeR3x+rYL4Y9xbN5pDOa2a/H/jdEd5439ztvIiNkj0xtOz1jEqgprxybyiz7vXlZfoEv76fhq+aSvb59IdcUy5V9y2sC385iz4I+KWuu7+z2eAOM+74HuDPinSHuec3GMGuP12ef1KvacakHZ9RgxTX3mJOORydpyMg+NQ/4KhvzJ2/k840/+3pbX2OO2G2Hg1kd1IkOt/o3Xben71mmW0lv2i5lUbzFsrz9XVpruS0tw/h+qn3vr/+qu8nXvuqVYnwXwPdWWmXxzEmUwAL4nsRWXdTpphK4fnnr4NLFi+3lCy+3ixffbG0Jd7vWnn7679uVty61vZ2tWOgPas3Xxawnfvi4lqMyzIXR7+kaOW/BUoHJNEeFCEfSijhtkJXuU9bP8e1/nUnpSkq31LP3a7+99PL5YnxZDJMd8VnBW9VuOK8xPzkihr/uhlqhd9vKkFYHtgcN4LG/14EeDO9dd93dzp4728swuIQKfFUwE5iqkFkW2TkCdBUTylmrwzEfsgJcQyawfOzHJbARz7hHtcDAcFaoSnKC49q3PBgwBgGOsizFZZCFbVDK3nCkkAqYCk4qeu4vVKGsHjMAf+uCYgnTSJkBFLTiKRjmga1NpT1BPm7GAl8NCOTt3uXe5p1VrDaMI2MK+G50Q4LAt+pG3xkivrJvF3DDn0ooZ+Tqeo3SDvjYhQVdXinFl/IAKruhYKY8ThXSqayooyx3V2R7xF+ukbdMYAIXyptBfUalvTTuDnzt+zLcAgJk4l5XGeBS9ON4GseHwFcDAkacT37yk+1jH/vY2EcAYlVOXDx7Bx7TKkMSLsk7OwUwGQPkwzNco04V9XvoY4Del156qZ+JvNLHqSBjCvYdK0aF5rf7k0mXMueROdSRNuVTd1tdm8mDfnf2zJkaR5QH742PfvSj1XfquKqhf1y/dq3anr8rV94ao7rT/p51vb2N4bDvIcaIoWuwc4tjiLLIcHJczp133lXyJX3YXuqBtwjpIQue1fX81KnuiZEg0Hkj3Y1nBpXZ+bA5z0wBsf1N8DcF1hX9m73kZYTsS0GNsH4ST42HMnYQAZl/ywC65fpdAGy/u53Tt3JNqDlpuc+pPFuAN4J/cY+xwfvIpPpZ9dv+rHXq5V3qRkru1QaVIcr6sC5MAbZrgLLKeV9j6N4ebdpZ32xHwK7vuwzlkXu2Tw/K1dcj+4Tn+ZZBsI4ymh17pNHyUB/Z2640KvpzGC+7cYj0XQP7+tgDZnX3aNdM5pXvfOubw7q4U0ew1fGEPFufw9/QpNbVy7lm5/qeIHc6x42TxTv4Mkh5fONmIHt6f/+g95GHH36sfet732WktJ19DGob7fSZswvg+w7aYvHoyZLAAvierPZc1OYWJbB5ZfsARuHll8+3S5cAvnttefmgPf30U+3q1Uttb3u7M75auVm0a+HuoHDegjfPujsP2P5awDcAmsqLny7QKvMqMf16a8+/+GJ74RcvlxqUStKU6RjX/TngN8Wb+cvoqKyjtAAIYJGKpYVdHZQVlRsVqlQSZPTyGRmyZPu4L2AS5KWCotIqeyBImsdqeEakx9eokBrAhXraZnwXUMoilLvcEIglA8fInCXrTBl9RoXO9HVXtv34LcNNPWRquQ4QMcCVclQeAsYC54Oim/KkPBnVVjfmNApcvnSpXFrtJ6adQXgEOaXkD66o5bKJsSV2ks8DvvYdFWZlXUBwh4jefR9hsr6Uhd+y/fYH61NlXF+rPb4ofMiFZ2TXyYt68z5B27hHHvzuIGO2PzNZSPfVkj99+pFHHil3ZwOZjWBzsg1Adp/3AHKMBcvOO3ookM5dd95ZZYDhxNWZNqZso4v5AIBJy3Sdh/gtEOX5BH2yi8jbAFXIAcYREJ/pO0YcW9zzGJkelf1UyQ+jB4YXwTVlNeK6bLru4crc/me7d4MMQLB7gWi0QbaUnz29RqCmLRxzzqeky9nejufsTwnanBNyjrM/Olc5jjUyOZ6mgNlyAkzXKmpxD8hk2o4V3ydd7mvosyxTNrOD+27kyHKaXo4Bx8vUcDljNIczhCZRxlMOOb87TzoXUY6cO21j6uTZ9VPgO61vnw8GwyNjwrrt9+s1RE8bNgAAIABJREFUbgdDJAYB5ysNoSl/QbNl3j+YeRRkOe3zuTZbzpWlWdCvmkfXVtv3v/fdbnTC+FR1w+g3uHIH4VvtEZ5epj8tV6498/SAo9SS48FsN7rO0yFuBoKr7yyvlffLo48+0b7x7W8W03tje6etbxDj4cwC+N6irrh47ORJYAF8T16bLmp0CxI4BHwvv1Egd3llvz391NPt2rVLbXdrBnxrsRsA77wj/qaK/RQc+tvFKkHUvGdH63ncVLGbKlnTtFVgWNBVpFQ6n3vhxfbiLy+03YGRFcxwP9nBVGwENfPyTcCd31FkYJT4byAiWK82sMOkhWKcEZBVwKdKmUwbSjDPeBSS5Un2OBUO66AMZEVVRlOepmFdZWoFAOSZ+8hSMeO7booCU+qfCqNKalceZ4owz+ga7j2BjS6jKv1chyUCpHMP4AYYUfmzrMkSAnp1k5VVMx/ZMwGwwcn8BNy8+cYbVTfTpqzIgnfJm//epxy5d7bt9bNP5ymEKXtBnOXoAK3LSVDjp2VLdsq2814p2asrpVibTwJj6kA52aPq2bay4h4fla6iGhesC/kAzj74wQ8WAKRfqgzLlqdSanuQjm7D7lHlXfvPubNn6zuuzvynjo4JAanAQMYz5WA0YN6xj/Me391nm8CXfgSI957zhn1Xo42uytRf4Ete1J1nHMM5P5CW8wn3zcOxbHsS6R1XU+rNM7iQkz/g3+jw497O3SFa+OCK3sd6Z8MThExBr/1vHvBNRtG5g7I4d07THfskeQ5MbKZfYGMwjE3BmyDZZzSWIBNB/4z57sef2b7OS/y2TGnc4H37hvdTLjk3J0D0HfPK5yyn9et5H15YBdt+jt4lg8E000gjQhofnYcE3DlP+771q7K03g9SPvPmmFwXAb4awZDlxtpq+94h4Nvb4Djgm3nwfQp8c+056vth6fVfrg3z7k1dnXNembbVvPdX1061pZWV9vhjn2lf/+aft9291q7VXuwzC8Z3vsAXV28TCSyA723S0ItqHpbAjbe2Rsb38mUYX4DvQfuHp55qV69dLsaXc3xhfGshG9ywbhX4HmeRvZlFeAqkXeSmac5bYFVgc6Gn5vz++fMvtOdfPF/Al3cT+HJfkKSk5imLU0CSUpVtMjiNe1e7ArPcdoe9W/x27xjfBSYoASpjKs4qy5SP9HQr9egRWT+VQ5Uiy6VixW+jTKtoyl6qDGZdlDWflC/LqxKk0pLgMkGK75hGKnzWD0VfhtlgV7lX0nahrWDoBOGenStwpEy6wqpkA8QE8bIqtukUFOpG7X7Y7a2t2mMJwOEdyg4IMtIwjDPylC0l/9E4AMtce/363zzDkPK1/ALYXnaPNpl5V9iOgsbepw6D41Ku20Hb2dtr5+5gD9vGoWi1pGGUYgwHuv3aZ3BhlY2TdRfYdUDeg1t99rOfrWBQAskCLAP4oK6CpzRwEeyNvLkPAOYcV4FNRSke+gFsL8CXd2Ugdbc2bceEbchz9Bnu21e5J4ilz1h+WWbakusGiSI/3nXfrPuDk4lX5gIRyq+7veNQplzwSx/hmv2Y6xo5cNfFvZl32dNL3hxblGPevpzjussBNhWX2f5fWRwFfCm7AM25wncTRFnOqdEl+1spTeUe29le+7D9MYFqysxyCmB9l+seC+dc7TyYaXFNeQgys/7WYyoTy6AMckz6ThquqIdrw2EmurPzCXhzzswyJ/BOA81oJIq4CQn+5qWd69zuXj8n3XY+Tq8Z103WG44tGhj1jXUY3++Ne84P2Od7C8B3mte8NX7e2n2zMh59//g9vseDZibI1ba2sd6eeOJzBXwJbnVtE0PUmXbmLN4epxbBrY5rnMW9EyuBBfA9sU27qNhxErh+efOAvb0omgLflRVcnWeMr8C3Fu4B+GLrT8VhnmJ/HOidvjuvjPMW9QS/KlzTRdb3UGDnAd+fPfd8++nPOc5oxpJY1gS5CVimiqQKTboO+7zKr0FxeFbXTvZs3hhcSlV+kp0UJGbdU+FB+U/G0bNYBc3JMk0V0WRJBPypoAvYBXGp7KnMkaYKYYJH00EGgrME8Jmm4FPXUIO2CKgAIvzBBMrgqRxTRgCTwBdGrPbYDkwY7wlcBPSwnhoIBJbZjwS0Amb3B8tG4e7sPl+e1WWYsgG8Bb62v4Cl0g0L0VH9NPue8usK98YIKlSazcM2sK8l81LtMgQ43xjOyhXI2yYGckIuAl/SLgPB0MYCB54RUAqEefaJJ56o4FYynu5PNvBbgjxBB/MMZaffcmwQjDF/PFtuygNLBhNNZGf+BIy6EacM0hDAddlrxz55UXc+DTRHecmLPB1LgmNBczKRziHKx0BZuY+cNK1jGnZy3Dg2bUvLjqszLqYwvRwR9dxzz1Xd6UcYCczfthOkdc8CXMF7/RKkWpbpHJrzmGPK/qfhKoGp80T2L9MW+Jrm1PgkwEogaP82T40agmCZ7QSiU6Au8M30p3Mp/cCxkQYK+47zmHLL9cfyZnvmWgM7735ey+Z8Yjp53TppALLOmafvJ1hPuY7eGINr9M5uj37NfuFelhrxh5bRBN0l78EbxbpMGV+CW70b4Jvjke/Tec42P1S4d/TjeOA7lf00afb4rp/aaJ954skCvtsFfDfbqVNnF8D3HbXD4uGTJoEF8D1pLbqozy1JAOALo3XhwmHg+w9PPz0yvvv7BErq1uV3CnxdZLMwLoxThd9n5gGEUdmaRBY+aqFF8ZgHfLkO8H3m2ecquFUqXipPKkrTMqcVXuBxmKHr0TkBbOxjJCor4BelBUW7lEjcLlsHwqRnOuTFc7r2Zvqp0PKMrCTvy8TJSE0VxgRGyWYnmFaGglfyzjw8okVZCRBV5Ekrn+f93CepwsdnKpyyvSq9sm2ewes+yZQ7IAbZUl8AiMGtEvhSlozUDOObR9qoxOvKq4IpENG1tuq5slLAEBnwPOnwCSCp83uHqL4CdOo+snI1Xo5mfG2r7AP2QcoA4zttJ/um1xP4pQGlAr2tLFegpjRumCeGA4An6clmU69yaR6CTalQpiuvsiN/gi9xBJDu3sqTPu64sHyCYgwFpMecgwxhfD2PmXLceccd9S73+W//ta9X4LOYA+yLAnIjHlMWwajA1/EmQ007IWf6CuVzHMggJQsveJF1Ji37vHNcAjTTEkQlM+k4ss8SBfhDH3qwfeQjHynQy/nAyDcZbds2x0I3BBAsrBuKcp5IQDdvrNvnlYn5kU660uvuPO1DPEd0ZNxnE6AJ6jN/5x3laZtqcEq5k48ym/b1lPMU1GZb0aZ59jbp59xnupbx0LiJo/imgNv5i/Wwg863BwlLgFwyisBsafCwDM59PCugz7FjX1TGGidYj51/nUen66pjdQTT1aeGY9bYQrC60r773b+odKqdMQXfAuM7Xben+eaa7HffmaeU3Ay4AuhTQZ83Jx6n7KysbrTV9bX26cd/v31tZHy7qzOM7yKq8y2piouHTqAEFsD3BDbqoko3l4DAl+BWl996sy0t7beVOs7oMOO7B/gdGN9aqIZ9ZS7m8wBoLmjzrMC5GM67P72WCq9AeLoIZjnS3THT+vnzL7Znnv15j/E5uOmpeCT4TSCu4uGniuY85QmZACpQ6lHCEuCBhXB1nroMo1ShfMjcWlcVH2WlIiVQnjKpqXBnGiquKrjuXeQZ9+Sq2KWCKoDlOYCeylzu3xUE8KzKosqbSifPU2fPIFXBVfH2/E6el7F1r1+6uMrQ8RxgVFY4QYL1GV18hzNrVRrtC7qayqQl8KV8AlIiO6NIq1BzHYOGbK97fE13ZL5gL4/Z45t9KgGle7gBNTB69jVl6nvJMtpvNIAQzRll78zgVozc9Q4gHd21SRt3Z+rENQw0O4NHAmVCRtQHQKmxhvxph0cffbSAr8aM8TihYV+x4EDDB3loAKIvYcBgnBgFmbbc2tys9gf0JuM7HfuO1wQT5CdQE8STt6DWsSrwpT/YV+y7pieoIB/ft2/bLxyb9tkpw53zh/1Jo4pggzLfccfZYs4BvABfriFL3awFLspTWcj4bmz0c7CdE3Pc53w1BSxZH56zHfXI4H5G1VbmI8hcXmnrAwOZbW2e5qcsfU8Diey8ADINalyzTbJembby932BNNdpW8eEc2X2w5TRdJ2yLvPq0evSjZYpW8vofDc1QuRKnIy685/vuf6kQcsxjXycgwm24boybq0YtmJMgaj1W11Zrmj/gu61laX2F3/RgW/Ny7fI+Oa6nX1o2r9yLT4O+Dq/pYzyu0HDczy9k7T7Ht/lCm719W9+s+3vL7XrbKsA+J45206dOrNwdT5K+IvrJ1oCC+B7opt3UbmjJHDt0o1Drs5Lywl8L7ddotMeEJnyPwf4zrPu3txC3Pc9ytC50Osa9/yLv2g/+enzbWe3M5DJKsm4quy6wE5ByuGFuQNolR1BhUd18K6MEcdwbA/HGQm6VdwEkCqeKkhZBsGbSqgKF0pRMjWyjmmYmLrL+Zv3DHaUyqIRaZWlAYwSnKu4ZV0SQCpzlXieRy78T3ChPGVmUfbG43GCKZbJpX4eJVRgbXA1FazlvlaOH0olVaMD9dYFWKU5wXDJeG+vQBjADxmRJ3XF3Zr9vdZL5l0FdlRobxLcyudVDAWggMIbNzbr3GnSsl7IXoWfz2TRZbqREUc0raytthubm6NXAHXNQE6CQwEme6frKKYa853F95gfZKycuc6zgDVccw3sVX0cFnBy/JDKsXXlOd4hDQ0IulMDunmfvcC4O/Ouij+ysc8KHFPpN6CV7eq+burNn2ywrs5T4KtRyDknAZmyFpTKIgtUNCpogBlZtslZsQJg5x3k+/DDn2zb21vt2WefLRnDxpO3ZyM7/m1rAaJglajOOUfk3JSAdnrd+iYQ45kso8YW51znlap3nevemWbB4iE3/2HPMXUZvSCGaO60kfPJjPlerbZ2vnZOUcb5O2WS920zniUt0zMP52nfsa0tP++ngcn5NfPb2elHCU3l6W9Bu4Y783CdsW/k2OVdyqg3gPdyPtMIxbOcGWydpuAz16oEwWucLzxsYyjPoZXl9p3vfLvaprbi7PdtLMcFt8p5Kg0EU+OB8lImuZa9U22sHwvX38r2utV0DtpKnUnx6KOfbt/49rfb8vJa2yqj1+kKbrUAvrcqycVzJ00CC+B70lp0UZ9bkkAHvhfL1fnipdfrKKP19ZX29FNPtUtEea7IkbsFfEtZGLYRse5PQem8DI97Jq3A72ZBO66CyZSqDKGIoNj/4qXz7Zlnn+/n3A6W+1QcBW7JEKRyl0yGwDKBL6Al6+aiz7WKMDzskzYf2VjyU+mkPII3ZMN1FGIDPlk265ZKFe9OlU1ZU9nUmdI8c/cW/Pm+Chq/VY4Af6Sh4qgLK+kb+dfyUmZZMAGXYFfFVCVXxtv9k6lwp9IJ4CQtFDddbFGgUdwEE8jNyLvF/gzRclPBJx/yBnxZFvPU9ZU0r129Wswuecl+20aAFMuQwa1SyV8aXJ1VErPPZj+SQScdyv7+97+/XbtG+j1YUyqcspTIQaDOtWTAqPPO3m67OkRbVibUgfJpfKD8sEikr2LNYigoFojzDAYAQRd9EeB7zz33jPMAcqN/OyamCrj9y7HO+bjMPTk+UcxpW2T+zDPPVJ0Ax5bb7QAJMjTMmB/PCoLdN059BROkgQGDPoAM6QPJNrqX2HT5pE34pH1Im/cpP9811niOsO+Tjx4KMt05tpDXJz7xica5sD/5yU/KbZ480iiUfdYxPwVmq6szsChrSz45JhJk2Vd81nGeLKbX+HTMakhQLuzH3h3OFXb+czzbB3Iezv6Q7ZfALedKwaBpWW/nlalhznlKQ5Hj1euOI/Jwy0J6wlD2/J1lTMDPHt9+hu7b99TyjnWejnVlZB7O2Tn/Z6Ryy5My1YgjqK6+t7Nd23trfYlIzwl6+xnK3VjBdd4/e/pU+5M/+ersnd1+RJKLPGu9gJbPdDh+r9frXC/fvq7P9vjmPOhz9it+z73fVtrm9nZ75JFPt7/4/vcars8yvmcHV+f777tzgQFuSWNcPHSSJLDo9CepNRd1uWUJXL14/QAlcwZ8W1vf6MD38uXXW9vDWr8z7vEV+O7vcZbv4YV/munN7v8mga9pq7ihEKDwAZJ+ef7l9u8//ul4LmGWMxfOVN4S+E4VOAGsINCIsC7EKg9dqVhqK2v9qBXznQequUZ5VZRRoFG0Zatk2VLJMh8VPVlQWQR/U85SZCKiNc94HJHMsQCP6xVxd319ZCRk3lS2yHMKvlS2E+xaXhQvASb3DZ6kXFQKZTgFPIAU5Fug9Nq1Ap4ykdaHdIv1HNgjwJ9HyVgn9+QC4MhDQO93njN4lccZyXTLaFoG8rf8GhRUsgG+8xT+NLQIJFTsKSvlv3Gjy12AIniWBaLMehd4vBVyqnOYtzbb9c3NYn5JT1lYFt7jOs8CuMhDWbN3kzw8E5dnAXow3DxDHrTDY489VsBX4Mc7O3UubZ8b0viS4Nb+SRqwuvXe4Ob/vvvvrz5PvYlszD3yF/iaZgJCgY6Rmt17Sxl0rXdMOuY0WHickdftw9YBuRgoKcc3bsn2GVlO3fkpvwHaBIt8GlVaRpAIzuT/058+2wgwSDqCIw1BfOa2Au/nuF9e7nuqs++RRwa+SxBpPxOkJUBMxtR2cQ4SVAmK2f/OHl//nH9Mg8+ck3J9oKzUKw2HGh9sW55x3Avip+2kB4zg0LlYN2rnuQRH1sd65DPKJMtgn5uBSvbtH17/sp70oaPGfK4v1Ne+ansKfH1/Kj/6LX/O0Y4z03XLiG2Q4BewvrwE8O1u5GfPnGpf/cpXauyXTHZ7gDZOcCg5TM+5j522v03AN/tQ9sXx+/Ja297daY888kT7zve/21ZW1tv1LQxYp2uPL0EEF8D3llXGxYMnSAIL4HuCGnNRlVuXQAe+ML4XiuHljMKNUwDfpwv4HpQ7cAe+pWAOi5/A9zhw+9sCfFVYEvj+24+eNU7X2xQ3FSOVD4FOKjMJWgVEKiPJukwt2eUKGsBXq34q8uSvMirQ5bdnAgNIAH38JRhN5Q4FyMi1Krqp6Fkn8pcNFDjqlq3iKbiEbfUan6msqWgKMKeRgJPt8LsAnH5lMBrZZNNXprr1AZZk2QrgbW6OwFeFUFBnPWAhZUgEmZQX2ZJWMsQy4qRF2jCSF998cwRmAnKVdvcZU36NAbR/At9SJuNMTzucfci2BkjJPvbydRdEAZFGBhVVymKEaT5pU54tkMBYXV1puHlbR12Gs3+RD2yuTGYBtqGsno9M+exz5EF78RxHGdEnBJFltBj6bjJFqbwniCUNWGTqXPXc2RlZe8r4wgsvjDLN9LinAUNgpLxtH0GbQECWMNufcuvmryHGPp1zl94Oun4jR/dFO47oB9ynzyAHxip5ec4v9XasUW8Cg5HXv/zLvzTmX+CGwNrxQTr0UYFZKviHwdryuJVCD4u+/7cDGfcVC6aVnwY3weIUAPrbecN+PLZFTZQzA8dRIPOo/q+xyDnQ+vM813J+sJ2T9XbO5DONa4wFAeFh4HfYw8d8LF+y4s4d3jsMfjvwzb/snxohsgxZjix3GtNSfmk8sH1Il/7E395e9wLq3ztwda1xrtGI2PvNQdvf4yijLgPePXNqvX1lAL6V97AtI4Fvjt3fVsZXA4vtMV1zl1fW2+7+Xu3x/dZ3v9swFHmcEa7OC+B76/ri4smTJYEF8D1Z7bmozS1K4Cjg+w9PPd0uDcA3XZ0BvrWwDq7OKmPzsvt1ge90AZvmcVz6qbSpRLivDMb3R8/8bAS+qZSoQEzTTqVCxcVnp+xkRkL1vfETy8JyV1hUKKfKOnkLUnI/onsXURg9miXZW9KRVQJIyISi5LjfTaWM93gepYlruHxOXe5sWxVmlPcEcIIE76OcuvdRRZVnxqBHMEQDM5VKIfnItJmmLJpyU4mXoaV+um8DOgQIAtfcK7g85Curqau0DPfUcIFs+BMUvnX58qH9d5TJyNO0g3uNZfcEvsvLS+1gtwenSrlZJ9sfmbj/Vhl3tg4mfGvcmyp4tz+nW6YKqmlS/9PnznYPg4FZoszpjSA4hPGlHuQNg1sAQAA9uB5TRyMqC7hxdf693/u9Sl+XXrYPzAOhlgvW2LHJO4BugsDJnr/+2mv1Ps//4he/ONSHBf6mJdjROEC72u6FyQa3a4GVZ+0iR+RLva2LfSCZ1hzfuk9rRBA8CJAAwuSf6fK+fYI60a/YBkFQMIDxD37wgzpG7vr1a+306VPjnnZBH3Ll/dw36xzo/IQTyerq2jh2BbwaYXieMmpQSvdmyzed/5ybKIcGKee8Qwa/gfEVMNru9nfnJg2PAjTlqmzMT2NGeoq4B1+Ap3FOBjiNOV4jHfqyYNX259NrOf9M5zHzSDDr870uh4FvPjcF/86hKbecA6fjVq8LyyqjbRs6t2xtzQwi7nN3Hsl1UvDbXbP3ivGl/KTPOb5//MUvjqcLENyqyjm4dU1dnYcdOuN8Zjvfoqpx7GPHr/U3d3U28UxnXLPbSjtYWmqPP/6Z9o1vfaux55cjBYnqDPDlHN8F4/tetOIijd81CSyA7+9aiy3K+55IYB7wnbo6/y4CX4UjG4DCkIwvxxmxkAtIpsBEhSTvm6YKmgoczwpeVVjSkp8KNIzvwdLyIRfAzFtmU7c/lSSVQ1kglTMVslS+BJ8qmoJenk2AKLjjerqCChgErcrQevO8LqDp8qwcUk7mbflU7FSaVEpxHTVf78m08Q7gSMDJc4B6XbBlWwUMKssqoQAcjtghPe4B7nRLNf9UvgW+1A2gdmnYhyp4QB4ylzLrMnuHQUBr+wPrNs+Qoiz4BBDBfCpbykBE5ytXro5BgJIRs09RRvsM5VLeq2urbZl077prBD0CKN7ViMI7sua0b+15HgLtqDgiP/4bwEs3clx1P/CBD4wRoU+dPlXniRogzr45U7773kLZcsrKNgtc+CkDBgwAtwAK4KtLvyyengXKORlO+18yau5lJk+BkYAOsEpeGFMEP9mHTVvjEHIrpuzMmXb//fdXXdKzAtlRd8Gi403jFWcWw/Ty3j/90z+NR2Qxv2bfpp3sGwK1nOxzTuI9FHf7ejKj1inlL3vI845d+5zMmXOZQGoEEBOjxgHRgDe7K76AWvn5aVktg2mZv6CY344v+7TzUrp6axSxvshFWU3LMWVwE+BmvlNDinIwL1n9mZyOZ3ynYHcKyqZrjv09DWFphCQ928SxBeOrp4iyzfUo14M+n+J2ftBWlgH/3XtrdXmpffGLX5h5WRiP4AhX59924DsP9JbBZH+prW2st8cf+2wdZwQBjqsz5/gugO97okYuEvkdlcAC+P6ONtyi2L+eBOYFt1pbX+7BrS690eAm/7NcnVVU5tUwweJRElBxEVAJfAlu9ezPXijgm0rhFJxMFcdULBLMqpSkwi0AyTrwHQe5G1vbI9urgmIapKvyyqcAWCVHMOHzKmOmwzvJAqtQyh6h/KtgyW7JXrnfTIDLJ/91nzVdwb1BfKxjsltTFlUXaMupQi+4lrVI5VvgW0raELBIJgfg695S93YKfHV1FrBfv3Gj6iHoF/jKzJumwCaVTsDRGwMol5WW4eQz9/la/xFgss/VfXPDfniVM/uKaXGsD4DKfZnd/XenXb7czwq2L6jw82mALmWaxpKV1ZUCvqcHUOd48VkZZuSqHB0vABrqYkAnwCmgVECiazjAF8b30P7syTmo0/GlwYZywJDi6oz8DYx2/333je70P//5z0c3b5lVyy8odTxo5ElDl4YA+y1p6DZOfcib95F1umA7ttOA45jUO+KjH/1ozR1En0Y+egDYx5ARbWlQNM70/vCHP1yGl//1v/5XuUrz1/eDdiCShiUNMtSBujlmeSeZ7FZHsnVXXwGUgC+Bnu/I/pO+rv7OOb5v/+cZ5JRj1jmyysc56AOL6rjNdpKdnAfIKJv92volQ2x7prEn89Y4JRDUWCawdwwql5SfMsw53DoWUBqOlrMMzoO+1yM6d8+GLJP9RZY21yXTn45Dy217Jwh2rAuks9zswM3+Yl0s89QA0aMi7x8CvitLrX3hC//P6GExHr02h/Gtt8O723pP18x3q40kaH17GsczvtPnpwAY4HvqzOn26U9/rv3pn3297ezutxvbO20D4Hv6zMLV+d022uK933kJLIDv73wTLirwbiSQwPfNi0R13m+ra8vtqb//+3bp0uttrRSvSXCrAoy/+eBW7zXwTVdnGF/2LKW1POWngl5gNUBLMrAqFzICghkVWoGSCmApMq2165tbh6JPoiyiOBssR0VUhorfpi3LKRicMsKCFYGBZUyAzDu8r4Jm2gZB0qVWpQxQYnCrVHAzTQFHKrlpCEgWVbYYpZW8AHzU1Xqahsq6efIcIEXGV0AuE8l7ylKgXYkObBLP8Q7sKuVR4TaKrkYCwQbPwuTC+OoxoDxloWT8BN+UTRDPXlmOCEnlcMrE0EfYJ0uZyFfg28t3MO6tlZ1LgOPxPCrm9sNSomFWN9ar7oIB25ffurp7Pq8MMO+y15br7kvluCNBtu1EeQluBfhVjgWMB/bPvpN153t6HFBvmH7+MGSQ9ymOYRqMFBzvYx/VqOAYmTKI3FcO5sOnLCL3bXPBvhGlqQvp8kf9kvEjTffI2j+5Bog1IrYu4La9IMvIwUToJnoz9fvHf/zH6lM+012Tt+u4FsGP49P+mIwf1xL48pt+4jOUlT8BYQK69CZxvPq84MrnBY6y14Is8672BWzv9SjeCZoFHvNAnv3CMa5rtgYw51u3MeR4cezlfJjl5R3nXkGjc1SCWO+lbHIud/7NwHJZf5hT65bg1/UjmfTp2Lfe6fniNdc7jTkaolKes7J3o6TzPGnYb5Sx9etlp70woHT2t9a35aX2x1/8Qn0vL4zyttif6+pMAqz5/v22At8p6K03qSKYAAAgAElEQVSxsHvQzp471574zOfaV772tba9tdtulGFvwfiODbr4cltKYAF8b8tmX1T6EPB98422tEx0V4Dv37bLly82rMIHB7u1wBL0oozBB8M+399wVOd5wHeqSB/XghSv9lkOEWZRNq5du9F+ef6l9u8//lnt+ylwgnPnoHiOCyeKwepqI8Kt4KkYtZXV2VFF9RrnHnZw4bsFktbW2ppRmXUFHKLl4uqskqzCmgGWct9aKkF8z+NzZEFVhiln7uUzbYGsAEVgIfD0iAzBg8pnKucGPxL4uJdSkEceACXfIW/dCVVGVchlcvlE4eI999sWkB9YLdpGuVJHngP8oljCRPGOxx/ZL5SJ5RvbvlyH+3EdAC73QqdSKUAs8Le72/cQb21VXtuA9CGYjAopn+63fhvwJUJv6YkoyZ75ST+p008HoMOe7NPt3nvva+unNsrNd2d3p+0RUG53r0Ar7s5bm5sFKDnqh6BVAA6V5aH3jtGA3c9MYKsCE8O+XoOgCXqRM2ATxhI5YlDA5bjA4RAZmneQA8DXvsEnsjO4FcBXgwJ9o7wABjkLOmwD+6PABcCJO7NBysj7sUcfLVaUvvHTn/50BHT5jMyg6QhUZPATAMhebuHpMIBG6wVTS9koB3IqkD2AZUGFQJixzFzQgeZeg6G3XzDWKwL2MJ+QZjHLy8vtwx/6UHvooYcaXgf/+sMfdoBPULKNjWqfDiS7q3CPtrtW88n2Vg9qtryyXOVehl0tAKOxjj7gvNPToV4yzxkUzTGEfAy+pQeJ4Eiwb/q+r4eITG62ZfXDwQBa/bDOW2VG7H8l+0EmBdiGc7Hpy7yLzA1qVv1ykHEx1jDgw1Fk9PuDetv4EvslQ+u7trbadnd22/Ub12vcjAztkDeRxvvYJ82Vepc0c84uIMj8PrjiU34D4CUA7QD/7cA31yWBpwaB6ZqFLJLJ1ujg/CPjbL724TQ6cIRV7+cc/zXzCDDPNEb0OXmp7e12A0sFuqK/rK62L33pi6NhbH+XPtgDZTF55R5fLu0l5Tu08bTe71ajSsD69jRunfE1nUxve2e/GN/HH//99qff+LO2vb3XNkfge66dOnV6scf33Tbc4r3faQksgO/vdPMtCv9uJXDt4tYBR2m8fOF87WcE+BL58emn/65dvfJW29/dLuA7WrZL0ekKTl9Ah4VyzuHy86yvec0F/1bKPrUwd7DZh+2hewf92tJSP95jptgBooiyer2dv/By+9cf/aQdoASprA2fAgoBnPcFDLmvauoKp4x0SzUN0yQtGaSRFRwqL1BEITJyMXkRBAcgALByH6RK6lRuAo2pEmG+6TrMdxnDDKikgusxMKlIy9qqMFJPGWiUUACEMqGMsnXWA1BmvVOuAhgZKZXmlDUsJGUhH8vuPl8Zdcpl8CHLSjmuXb8+AqgMIiXrku6ZytQ+RR64xFJPmWDSPD0w9EY73rx2fdxraz1UHHc59zOCmZUSP7CuniMr2EZGZbwYIl0LNHTtTuNKAaPBmGIfk7ktcLjco/1qSKmAV8PRQLwr24v8SNd2vXH9+rh/FXBIfZG9/QfDAb8JbgXrSzocSzSmN7ima4RRzkaJFpgAHn/4wx9WuvRz6vrIpz5VYwRQ+X/+z/8ZXbypXxpmlIMKfvWhIXCa+RnRGVlQX8/Z5R2PceK7jLvGKOVhOgl8kJHAmvoItgsYeCwMoG5jo9zAcXGG4f3nf/7n0aXU+qfBimtTMOT8JfBxfhnnYue+Yc+93g6UUcY2WUSBL2ObNI0ITr/QcyH7F+npsu22hgQ60zFsX3X82maUxW0UBWoHOTl3Oz8p15wHXCO4p6FAMK4RItunAPYAYo9aV8owMWw3sY1nBoXOak7Z1zQMeI6vYy4/NXpkW80rx9SFW1mW4W/wjEhZuz7YF+ato9wzVkMCYPMnqrNpbm7eaHecO9u+8uUv1zu7uzttKTybAPcqxdaFwHX+TQHmzQDwze7PM3Kn3LrZZP45vTfTH4jqfGNrs33kIw+1v/l//zvm4bZf6/1qO3vujkVwq5sJcHH/xEpgAXxPbNMuKnacBDrwvdhevvBSB75LB215ZX8AvpdrjyJW4P4f182uWBwHfFOhObR4dXPzyIy+18C38h3ItbcD367MoIS+fOGV9twvftH24wzKeTJKxS6Bbyrb1meqKOV1QYV5JNOgrFQMUIgAAYBflTIUPdrGMxxNe6p8yCSYZjIEKsOCAfJLcMtv3V95BjnxviDcOlvPZJO5JuhW4baPeERPsSfDOaUpB/KknrknT8VTJbYYkO3t8Wxe0pbtnbqDk166pvLs5tbWuIfSs29lhAXLCfzSGIIcYDw901aQDfCVOaxzfAfgK3jCBdR2qrNtiSU6MHblXTBEnqWtC5ANLKHAqsDBoGhSx3kgK8eP4MH6AwK5ZiAq2STd7zVMpFum7VLM7RA5nO+j4jucy0qfINgY0Yn5rwcBad6AnY5I1vZB2osIzvRj0qScjzzyyHgsUPfGuNbY42vQK4CvhhLZN+okK+c4sr2gs+zHPCMTzTXkp0t9gjjywvjgOcgJ3rLegjXKDmjmTxd5+ohu4eTLf0Av+4DpO4D7BK9pqBHQOa40ZAiOHbdT4ODvAklDGyVbabvmWON7usbaJzrw6UYsx6Ny5LeAmc8cp45x2yFlZ330+nCuSoPfvGOHch6eMveCwmLTB0Olshz7wGAMmBpzzF+5LU3YS8suwM32yvnedc/jjOYBukxrzC8MrLP1s9fWuUc5Ojbtf/Pmc/sN9xxjvO9WlzQMzUBwn1O4R1vfdcfZOs6IMVB5bh/egrPUZmfNV51+S4FvGgHmreMcwri1vdM++tGH2l//9//eDg6WC/guL68V8N3YWDC+Cy359pTAAvjenu1+29f6vQS+LtAKdbrAJ+hNtuNWGyGVjNoTN7gxH3p/8IrCNZA9SSpEeOWhGKBcX/jVq+2Fl15qe7rOTVy2E/Dmd5VaFQkX3HTp5VoyS8nkpEKUbosJUHnG4EwqQO5306IvIEx5K+t0STQ/FSuV2/xNmjK+nhEpsFT55XkZM/dCGtBIt1MBKADCo5EM7qPrHq7j1s06WG7LahunIQH2k+fdoypjRxlUxnkvjRPKt4DBEClY+ckc22+sg8pkMnLUAXdgQFu2E66qvGdE5BvXcLPcHfdO4zaYwB1HBMtEv10ZmH3YxmKSB9dwld/aCzsoxboQq/BraMj+JIAXuFTerVVbZGCxdHvXnVXZjYr33l4BVPqDfTzZe/fZPv744+0zn/lMPcuxPPYr3V71buC6+2Hdh0mZiAhNAKuXXnppNPI88elPVx9h7+8zzzwzAjEBCX1Jg5Dt5xjlzGJZcJ7RTZl3GfeyYYJ5XedtF70bSFdXd8e2wJd0SU/wbB11uYfhJXIzf88//3x75ZVXRqML+fM8aVsG5xTHCGkLYAVfCcZG40kckVUu8MPZ0dlHZYDd22ydfEYWMe9TRvuIdRUsT/Nw7E5Bp9dznpStFZDnPGU5cg4T8CewTTA9m9e7gSmNiaRje9knfX40GJRb78xlOcEtMp6Wzzbofa72+/RvEeAq5y5lnMBXowbXpt4t2a7ZPvbx6ZozXUsdp9Y3579ZejPgyzi8685z7ctf+lKNsZLZTo+zYNoC36pjeFZNgWauR0et5bl2z3vGtj3q/eMY3+x/897fP1huO3t77eMf+2T7/n/767a3t9QO2LawjHfVgvG9Vf1r8dzJk8AC+J68Nl3U6BYk8OsCX/cv5sI2KhdzLMS5YN9sMTy++Jw3OOeJcHVOZQX3bJSBKfBVeVF5Ghf9wUKfrJKAKOuQCqtsHRZ0mQ0BiW6flEngYjoqaipDgheftYwyJPxO5WjKSKQSOFWEVCTJU5dBgS8ARuUzFX3yE3TVfsiBISJtXYqpr2yyADKZC4AdfxoCVCxtQVkH65zgsxSvOOuXsgCkPKeYd0zb9yyDANBnEgyksmXbZfkKkO7tVdRe/qcSDvAlLWRGn4LxFSSVcj8wvoJTDtBUGWXf5trGRjH7uviy79E6FFgn6NE2e/J6JxcskYdl9Tp1E9TrQqmiqqFBsKhclKFtJvvH5+aNG1Un5CsQSyYS4wbXCdgE44tsfvWrX41nNNPWlJs8YYd5F8OB5y3zmzQI+vTqq68WQASg8/+jH/lI9anz588X8EUWsvOyso4HQYdlA/hqgNFYo1Ksoca9zsjBPJV3Msn2XecFwR/pl1FicA3nOjJ83/veV+UEzPMugblwkRfwKQvaA9nbd5U773gsl8BLgEQZeF+XdfLWZZj38D4Q1Ar27efMGaSnEUrDgGkYgIt03Mcv6NQTI+dp55axX+fe3oFxt10cywJpjVT2DVlZ6md9nFMS+Ob8ZtoJZBPcTvvG9PkaT3iM3Ng8BFptZ9PKOTRBbB+P7tk/vP44Vm1z38s0nbud67mXINU0rPN0jcy1NYG2c5lrXq5blhIDCVuTlO3dd95RUZ01cHCOb65th4Bvne/7m1OTp2B6urL/Oq7OAFzK/vGHHm7f/cu/rKjObHOS8V1b22j33XvHb65yxysyi7sLCfynSWDR6f/TRL/I+D9TAu8V8FXhsC5pCfdaLm63YiU+Si4dzMys7hP1o4zxML57e10B78pGVx5RLmF8X/rVr8rVOZUVF32VuimLkBZ780y2l/RVWlVEVfJSGUqFVhaTa7pzZn2Muuo+uSnD4G8Bq2VUMUylSwVUhkXXaRnqVCbTHVOgjuKK4g4wSbCpIkV6Br8SvI8yHfZoUg9BmkG1BBWpKOqyK7BGWZWZpRwG+ZJBTOCazG0ZHgagLnhPgGP7q4DKwKXxAWAHwM22NvowgA5mdPN6D6xj2wp8q+/hXhjAF+Z74/SpAr3IE6CYCqugi33NlF95C/ZJU0OB7SRgF9iZb+75FTzJOhqtWyXcvlRgeIhOjXxJU9d7ZUBagDwCNyE73eYJbJVjG3BJugbRos01uOAOTN/75S9/OcrtniHAFnuGAY8ceUP+pEEZAL+Oz+yjjjvYfUFMuvsafIz3ZV6RPWnKePGehgP7YgJT2prypJwoG2f64vpNfjwD4AXk81x6F8iUU/8KjDVEMjd/j3SyL6exw7bTgKbLNTI4d/bsaExLZl5Ao3uyY0V39zKuDO2rAS9BqnOXY125Ct4c2znXeM93HEcaCNJo4NzkO9leOdfOA3+y4Qls/U5ejhkBtWWtOZ25aKu78FvOaR24J5jku32tz82zdSVBd65vU2Ok6fO2ZTKPBLvTNWdaPtvQdrJs+dy0XWYgmCDz3ROF52F8/+//+l/HvkMgy/wD+GY9fluB77R/vE1vWFptq+vr7RMPfap9+3vfbVvbuwV8V1bW25mz52qP7wL4HqVtLa6fZAksgO9Jbt1F3Y6UwK8HfLsSkAtPfnfRnALed9McU4swwFe2+VD63UG0glslowDwRRlCAf7VK//Rzr/ySmtDhOZ5yoZAkrIm2CQvlI+pQpIWdhX/BDOZjsCG51DEjYZsupTbYEYJVnUzTsUmldFkDzK/VM58lzqphBpFV0VMdpBnUUYFRiibyXqqGFMungEc8iewVMEqpW+IYMt9I1gjM5morDvP517dqtcQqIl3ZJc9bsR2nrK9gthTp0/3CM3DXsh0ZbS8ylEAmcAdYAvgERxQ14319aon148CvvbLCmy1Mjt3E2by9NkeGbkU9ImrvYpxj+ZLRNYeWZz6Api4T96pjCsz0isDQRzDpXHFexoqDEyGXGQySZO6paGGvCirRhj6Jv8BewS44lmBHsAzlXJcufkjjoD907ED6MSD4MUXX6y6UB6iIPM+35977rlifg2sxafRuDXeCOrou0QJJg+Z0bzHuNeIkK7tAHMNEBoNSCNdne0byhxwi7zci8995EGEaspFvXif53kmjVEauHSNdjxaf/syZcj+lh4Q5GHb4V5vfXkmwZTP8SkI5r7GJCM8a/hijNh2Gid0g56yrs5tppX91PmNvNxvr3FLWQo6xzEygFANK64j84BlXktm1D5RfXhjYwS2CdzHuXOIRq2Bw/nS8thXa4UbDFMzYN2jw2c5cg3JdWe6bpFe3s/5ONvONcQ8lW9uFeCafcT507lCoH2ojAV4O/DlD+D7X/7oj+p7PT9Gnx9W6CGuR5VhEvDLNTzb6bh1fZ4cjnt+eu84xjfX53lpHrSViur8iU882r75nW+3G5vbHfiubpSrM3t8773n3AIDvJMGWTx7IiSw6PQnohkXlXinEngvgK9Kw3QxnFq9XWDfaRnzvZmitN/2p65Z5cY2i+o8D/ii7MH4nn/11ba00hlaGU0VnClgV6GaWpZVjlQ45+3bkgXWnU2lmrLxJ8ATaMjCyP6qsFIGAPKopESwlATdKSvrMwW+AttkS/2edVL5znYE5FF2WSPyE4wAAmWr7BPUj/sFtiKiq4qZshUkq6Smq7IBWSi38nOPZSrZKetiegdwCghU8ZbBsz0op+yRdRe4C4IN9kX7ypJytBF1o87l6hyML2DkYAieMyqgAXw5tuXMubOjwcM9sZRFQ0OBlcHQwPcEvzLX1CkVboGdjKbuzshBUKcxgDRoS5nHVLoBvvQHriEDZUwatCUywEWZtGB877nnnkOBxwCg/FE+gC/pYBTRcJPBxwCG7A8m3RqvYWjCBfrHP/5xgUfTs44ynwJUgSZtrXs36dmGAgTSUWbOD4BfjnLyfGfHs2NRQwPPCRIFPrQ/+3iRo2NPjwb3DPt+5s33BO+5j9t5xvuCzJw3RzA2uPkrH+ukcUMAS5ncfkG/5f40uJ0yFJwLtqYGlgQxfnfcJ2AXZGswsD18Jg0TU+Bs3Q/NA4MAsq9ODZRTmTn+lHfNL3gERT8TOPnpPGCZMk3S4dxljK4JLm17AX0aO2y3BOAJ+L1vv8syu04o3ymIz7JbTvN2zhjX5zIuzCK4333XHYeAL5EhM5JzOwL45nr/2wB8szzzdAuAL/PtJz/5aPuzb32r3bixVcB3dXWjGN8F8H03GtninZMggQXwPQmtuKjDO5bAYeB7qaI6Ly3vt6ef+tt29erldlBBU46O6nzcHt95C9KtWn5ToVGpyMqRb7dDz/4q7QH49g3A/dilvjh35gzm5z9ee6O9eP58LX7jnsjBnU2Qp4KRoDGBpMpRKjwqIYIM3UwTGAtsVJCmdZu6OycglIVUCUqlJ5U0JaJS4qegL12GrWfu9+V9XZKtsy6q7vuU/ZuCL/cUytwoP1hOgStpCly573UVtanhoZ4ZztC1bFOWkusyucpJAMsZrsrAZ8zTPprtLGjWTVUXVo9PkvHlHdg/+tTW9RslM/Ipd9MAvnRFz9flnfWN9XZ2cHO2fT27OJlGWG7LnUycMreNBBJ8amjAvVtlP+ss8CUNj2JK98kytHju9OASqYsvfQBwSHoGq8Jd+eGHH66ATu5Bl92nfII/2lsZ6zkgWIQN1p0Zlts2xgX6Jz/5SYFSgZtgnE/bUJAO25yGF9KRqQasC/iUpXtOSdujfaijzLiyUqZj27ZWRgPAP5/2N1lvjUIZjI1yGUzLMUJ6uu1rUPFIKF2WkZnu3kbszbmJOrIXnPY0WFkCLYGTMk0jikDUPdQ5lwmgp3NIjpM0XuVzjl/byj7uGK0yD4aVo4xzGls0Ujg3TOdNyzO9rxu57/terSs1MHpgqyxr1p/vR4FxwKMA0j7oesU7ydpnWyRIdF2yLTOvnK8tY643tqVzbK4hyjw9BLhWxovhzGhlds9dd7Q//MM/HMdRMr5VBk9yMLDV5FQG587pWp1zqvW/2bpvnY96Xsb3yPvH7D9mj+/q+lr71MOPtz/79jfbzs5B2y1vhNPt9Jmz5eq8YHxTk1p8v10ksAC+t0tLL+p5SAJT4Is5nLN8n37q79rVq5dqc+xRwLcDr9k5vlPRThezefddEKcW8FQSpgu7C2vjoNS3JeqeXtiq1dFlc3l5tZ5EUX3z4uX281/8oh0s9XNOZSRk0pINTGCWDI1KXComuhy6dzVdaqf7+pJpFsCWPhZudQkAVWRkZXKPJ+8ZjRWAoXxMK5VLlGeBL9etqwqyeyiRkwoTz8nWkb+sG5/WX1ZI5dz0BLl8AsZ06/ZMYpXvZFlJ0zxGw8UQPVXmVnfndDtPYK98S/Hlf5zTPE+ZngIm97Ua+Atwxn/dw7kO4IDJLGPF1nb9VtYq1pZ/Za33s6rX+lo7c+7cCBTrncHdOeVZ/X5QwGVePaInwa55kDbt5xFJjA7duwXFgj/k6JFQ9nvHwvrACFIu6gfAA9SRNsBXUMC+XdheAlxxNJH9OBnsZJhJQ9dY8tRlWiMIzD77hqkr+QJ8cXXWo4D0BcgCWdKjjsoHA0uCZEEdz7iXlmtGHnevLPLBRRnZUUe+Uzeepd2pK88C+NnzzSfvGDEbmVA/6mXQLA0F7o92f7H9QACjsUtX9vIgiGOhyNto6QJcwQtpbG9tHfIUmDKUAk/7vaDS+ca+n+M5AUbOzY7rBMA5z+S8PWUnHeNV5gGsO8fkNG5/1pAk6MvyJdBMUDXOF0OCGisoS6bT9vr+1ZxvXWfGMRxHDSmrXv/9Edw6nkyfOmq0GMdDAGzHTs755qtMnfedw0wvjXWUw7nwEKgftkfo/ZIGgTJSD2Uh7bvvPNc+97nPjUcg1VmAMQ/lcUZV/8G9O+VtPabXcs2+GehVttnn8v0+D85Z64cXcm6fp0cAfA+Wltqjjz7RvvHtb9X5vZs7O21j48wC+L5dg1pcuY0ksAC+t1FjL6o6k8A84Fvn+D71t+3KlctEw7jlc3yncs3FfaqcuNj9/wV82fNLXiiVBXxffLGCWwkoVcAET7JCKom6MU+t9ioWulTq5ujCrVKS+1JRanPfpWkIZnSxFJgKHkYQNbhnq+DyvkyVSpLlVsGkPKTjcwmWVCgFtdxzT6zKmPUWlKZxQLbikGI5Of6i2LWKKtqVxmQrKJsKpEo45XSfXr07BE0SSMuQZTrJ0Nmu1R7D3s9URLNvWv5kb/gO2OA/3wFiAl/eJbgVZXC/p8B3LM/AKFU/WF5qALLR3XjY46uBpGQ7KKyOBxVp6i2DJGBIUGQ/o56AcVyLAW7khbyNFGz7W0fStE8KfHmHMv3e+99f7cRYIcgUEZsFvgBDGWfqzjvs8/3sZz87O495CNSmK60ML2XJ8aPcueZ+7XvvuaeewX2YPb6ynYJZ5KOhSuWeuhWzPIwLrztm+c19gSv5Ug/KbsAw6sRvojPDYH/84x+v59m3S7AqwKd7YmVWHUO2FeWmH7v3l7YgcjVpuk0hPT4SlJGGY063Z4PFuYVAOclmOt/CkqengOMrQartr4HAcZxbHHgmwVQCEcHzdNwKQBN82MbKxXScI/lNea1HAuRMJw12OcfkXDQFkM6lfqYRIOen/Z3uncHfdF7wWuaf11ZXlw8F90vgZl/3ee+5DiSgmwLCHPu2l3K37MpKcJzpZnmn622X31IZ0mhDxgR7fJ/83OdqzNfffjdiKxcY3/zToPVuge+Y7lRROOKopEN1+DWA797+UlteXWmf/vTvt29861ucqN5ubG+3U6fOLoDvnLZYXLp9JLAAvrdPWy9qGhI42tW5M7636uo8T6jzFuIEuqnQz7PUzlMSUlk5nvHtQG+mOBwGvs//8qU6xF5WNpUz3dVkV1R0VRbTPVqgJosjUDQ9AYYKowpLKnKpkKmYZrCSZIgSkOvuS16yzSqiKlxTYJgBfJLx4DuKNp+e/UoZdPvULZV0rbN56eqpkikAVUmrPadDMCYBK+8Knn0u+4ZpKj/c9Hie92SLBSIq2MrAMgump4xvKqP2J5VyjQCUxSBcpEP9Ab8aB8jr+rVrBcyS8U3ga7kKhK+tjrIEiBNsJSNkJ5uiMlvs0RB5V0Xe/cbU3b7N85QHwHvvvffWJ+8SYdkjhKizDJKfgi3PQ7bvfujBB6sfwMgC+ACheAAIILmnqzvv4u7Meb6APCJU0290C3cMy2YiL/LBoIALM31Nlox0MShwn32/RHW2/R2T9r2UrXVHroI+6sifSr4eCzkeHMcJiNmz/MQTT1SZOGOYuvPdIGwGlaKM9je+62nhnn3yp46AXv7TLqQzBbsCTceO/ZEyISv+u71AY5ZATWCP8iKgtn5+Zr92PvQ9ZWobmb73uU690silfBPECFaTXRRAeS/nTq5Z70PAagCiU/A7D1z7Xs5h+Z7bANKYlWDxYLeDuin4zGvKdDpPbmysj+f4pvHDuTFlk6Da/M0jDZ5pLLBvy9B7z+en89e0LZzDdOV37K+Vx0mXPXK55+472+effHI0MHYjdzCrA/D1GvPorfyNz4dr9NRAMU1nXjv4DMkcp6Bnu8/TI2hq4ip85jNPtq9/65sN0v761lY7dZoo8Wfb4jijW2nVxTMnUQIL4HsSW3VRp5tKYAZ8z7fLl9nju9+WVw5GV+f92rd48z2+8zKaLvRTRSMZgfca+LJ+4+qskgXji0IAELh46a320iuvtL0i2vo+YBU6ntEVOFlFmWA/U7FTGVcJSiUmFVIVEEGDyq7XdQVU4TGPqTImMErmSUAre2eZElySn0BfEJkMlEDf4EMovbpYIjcVd4GTCikAkbRR0gu8AOxOnRpZEaMXo1KRn+yeihzXkLV7I013vD+wnrYL9QYMyHwKolVysw3LuDJERpYFVjFUGdPwINi2LwtiKBd5WT/SwR0YMAjrWcB3c6sAn+6ZHGdE+mWogM1d6W71FZn47NkKtmJ9AYtT5baAwtAvx3SG6MHmKVChjqQLkARgwThiaKA8CXztE2m40OUYo4f7Lu+6887Rhd29vKSjMUA54sLrdcDvh4jIPLgee74xZUxFHBnyPmWkvEYUd664dvVquRkj2wsXLoxnb+dYSDBH2oBn2NVyZQ7W0vnFcamrswY3vS5sM8r/0Y9+tPJ+6aWXqo/x59yQ7vX2UUERZXacOpcJfvxPg6IAACAASURBVCmfbtQGepsau/ht8CnKg1xff/31cqs2AjTPOEfwXYDqHt/0SnFuyTZ3fEwBUbKjOR9QH551vGtomc7rCWqcuyyfMtG4pRHPvpvzvmBdA4xzVI7TBIOOmQSXfkdmjrdsd/Ko+QLn2XTrjWCBAkvlqSwF66dO9ajn2Sdz/bNveH8Kfh0T03neeT3LNV1Xp/naFtkmytjy2m8qBMbg3s3cc/+9d7fPf/7zNQZrrBA3YwS+7PHt5/qO147bRzvG0pg9b9vab45TRo4FvmWgOPrtmwFfWnttYwC+32SP7367htfVqbMFfBfHGd1UTVw8cEIlsAC+J7RhF9U6XgIC3wsXzrfLb/XgVt3V+e+L8d2rICRHA1+CfBz1d8h6POehVBDee+Db2VwVV/b4kgfK7KXLV9ovL1xouwPw5RldBXlG4KerIcqGSjLfkzmYKjz8VtEnTRU8FT/uJwBz0VbZA9TxrEBWZcj3UsHxO+/KbtYZrMNerATSaYVP4JNKMGkIChKM1n7W4UxZwbOypVwyvAIE3allrWsf5ApRNPseV4/OEZCQF2DDc04FE6nkEXApmUoUW96hPamboJVnyE+AUUzd5mblaznNN/PJNrZNeN60SAfAKRCAPRHcVX02t8bgQqXoDsDXPa3EXKNsBdLuvqv2+JJnKdeDMipIUNkE+BYAHiJU238Bj4IhwRLlBPyxLxWQRV64OmtkyHZLo0e6O499dAjQpeJswCXKpQs65faoIstAvmVE2t+vetmnBXLui0WuupGTZx7RxEJM3ydv2rbqsbtb7DhgGflxn74iKBeQk68svW7DCZR41/GFXGVpkRmgF6MBbt2w3OTtXOAYngIh5KLxxb3EtpVziOOSesDEUw/7l4YVmWevUzaNO9SRd+2rPpPzyZW33jrk6mw5kSHl05ODsjk3aRRwnhHsJSPuOHG+8nfO6z7vNZ/lM/eXOxd6n+edU6rP7O1VHayX64FzgPXOOjjP5XgW2JKWz74tjTq6pwO0nMuzXglWHY8z4yhry2Hg63xoO03XBdObtqPPTUG47WE7uY6Zj2NYUJ6f9ifTQD71fBnY+lYT2v2B993X/mAAvjXvT4HuNH7HBNwmWLUNEii/E+B7lCHBNl7+NYCvwa0+/enPta9/88/b7u7BIeAL43v/fXcuMMBCWb7tJLDo9Lddky8qjATmA9+D9g9P4+p8ue1WRNx3B3zngcIpGM7FMRfNBGpTQDA+d0xwK5yjlpdnwFfGFyUQxtc9voJAlRqVdfKXCZJhkj3l2SyT7wp6VVR9JpVN2S4VBRV0wYOKzhSkpcKbYFmFSjm6Zy8BMoqQR9yoIPGeDC/XBKUG67E8pqsMsnzWi2d8X5nxXB7JdHo4r1iFWHc70pCZVAlPeaooEuFYIMJzlB8ACCNGngLfBIDkBYD5j9deq3cpYxpDko0XMCsnykWaADQAHXVhjy+fBaJXVmrvpyA+gW/JfgC+gnWAL/mT1t0c/3P2zOhpUOUYmCjlTf3IQzBAnfmvCyz1EiwoS8FhMuzkn3073dJtn1Suq9/v7IzHNsnQ61aunGgz8uM/9fKc3DKYbG2N+4Cpj33cfsa4ULbkJzArdnww2nBGsGD0/vvvLzdqAKpKPfngivyjH/2oDBC2l9TQqDAv9338KtaOTQ0CpPnhD3+46gHLSyAv+hVlsZ/5vm3hGNL4QNoCwDRGOcZJC1Atw6+8cz4hDY0BGtkyKrTzYYJZ5FhjZjCgIOdkjSmvQfUwEnHP+c05xLksge907hVA+kzOfTnPOP/5vPlxXQNbpsV1gXDORabPtWy7bNN5q3cCWcdRAkLSqjlgeaXhyaQM3g5su4Eg65bgen+/g2oBO+9X3x0MqFP5JYieB7RzTRSkCnQ1WLkemU8Cbcd3GgISiI7rUNGmfV2jb73vvnvbH/zB52tMcc3jjMbyTICvZ4NPy5tz1lHAd7ruT9svQXQaAXrZW3m/HPWX7Ti3LEurbWllpT3++GfbN771zbZ/sFx7fGF8T5/mLPUF8F1ow7enBBbA9/Zs99u+1h34vtkuXHh5YHz328pqGxhfgO9mWYk7+D1obb+zUDNFYPdIGSbbkhZvFzbvHwlsYw/W/AXt6KjONwO+P3vhhUPBrWR8VTQExCqnqbzwXYVtqtRpifcZGSgUFhUUwZyKaSkdA1Oc7r6WIYGzx8II4lIupiuTqPsqSj0KPmUyGJMKGJ8oPjJRKN8oqTxn3cnL81hl8lKJT6XGOgoquVfK7nDuLb8NemTgKPcqq8wpC2VL1FrlSTkAQrB3glHTE1DoVkoZAKtXr10bGV9laXvLeHJdF23BoXIhPUAOQJdPgS/MIHlWO25utu2t7RGoAnxHgLPWmW7kCOt3Fy6+p2dn3RZLFccxJSDC9Zd2RN7UmTTd+6lSr7FB107rcer06VJwbQsBp33RwGf2IYMqwQyl2zbfKQN1L0A+REKXVbPv6BlweWAgTTfLp+GDsiBX6qWLNekCuikzwbK+8IUvlDu0gahIXwMAdX/mmWfav/7rv1b9Ktr00lJFgiYgFfdlvm0Hyo4MrcvHPvaxOocYeQKi6SvzAFMausg/jUOkST/R4CSAy3fIH9k6Z8j00ifcrkC6GhEEhG4zoM973BLvUn73SrsnWiOI4FzW1zxee+210Ug0AqEBsCfQEMAnMJ7OMQlwc8zmHC8IzL41D3hryEBGeogIzgXJAsxkhHNe5l3/zC/LnPOua87ywewM9QStzm8a5Mwzgdn2dp8DuGbf1p3aMZFrmmAw5eNcnWX3nRz/jjcNSHqQ2D6mY39LwM4zrhM171Vgwd3RUHj//fe2P3jyydGrwuBWljejOhcg56izYVvGFGQn4J0C/ykIn6cw/CaB794BMaGX2mOPfab9+Xe+3VZW1trW7l5Fdd44dXoBfG97Lfj2FcAC+N6+bX9b1/z65c0DFL6XXz7fLl262NoS+0DZ4/v37dq1t9ruNqCj7/2ZAl+sx/04o6OPGlC4UytuCj0BcD4/VQoyDSLlphF4VHiG83v392E0+/7CvvDigtwZNFydX/jlLznRoh8jQ92oxXCsDJ+8w7EzxQ4MLnHkx++tne3ay4gSTZlkw8xLBVYlxb3CKrS6UMtwUk+VaRRhQZL1VTFLNlflEIVHlkeFVEVRt07SBjxwHbdS2EJddg3QowIreyWL6H5kAaxl1S2Z+8hU91sZtVTETNNekkpTgjcZRO4Lhrqr6FId2bK1tVkAgGBBHYxu1b50ldOdHVic7mpeitpKDyj12muvV/0LWO3uFniCvTBwlO7SCT5k/OosX4JzDewr7GJFJ97fH92Ny5362vUq42hQ2O2Rq9vyUlsejjLCPRqGAVdnwAzllDWk7ehTPMMf73L+MC7eghgBOflRDuQk4CFf+w3PnTq1Uf3zjjvvqvR0O5XRlgm0H2iwKRC/tTWynbQrbKHg2TFpO2soEph5XBUyYi8zY4uyIuNyvcdNeWOjvfDCC8VwfvCDHywZcIwRLC9yQQ6cC0xk5bNnzox7DOsIosGARBmv37jR3TY5wmgIHPU//sf/aP/2b/9WeWG8se/LCpMGZSQSNft5CaD17//+7+P2AmQoaNMgRV9Sbo7hmeGvz43KXtCi4cC2o83sG9meum5r5HKelZ0kH88x1u3eOUdGtEAQbOMwF7DnF9lQf5gyvC00srkfmP6PjPb3dkcwpIEg58wO7Lvhhvm0A/WdklEH8vTX7jK8uzs737Z723hWri7FvY/O5vvB1X9gdgWPGmTSuEc5lJvlTAA/K3PP06BcaehyjMCQVz8e9vVWPd62Z3epzuotYDmc/WuQvL3tncH1nDHeDVy5btmWtae21h3WqtnRbzOQOJNPl1VPZVxr22A0XO5B/QCtpJUA2ecTSPvd9UCZV30Gd2b6zIMPfrB9+rHH+nxYCe3FUt73+M7KMj8QmPVO4HqUQjXVAaZGinlp1Tgr2cxkPC9918NRtrQZ60CjHZfa3sF+e+KJJ9tXv/anbXllvQe2XGWOPNc2Nk4vzvE9qtEW10+0BBbA90Q376JyR0ngxltbBzBZHfi+0dj8tLx80J5++u/btatvtb2dzra9Dfi25QLJfY/v/EVpuhi68M0W/llwqXnPThWKVC4q0mMoASoDDZ/SrhqUIuaiv7vbla5iAS+91Z578cXWhiOOVFZVGJKFQRmjbJalFFwA8WD9NngQyoPnp+Y+QvIT+PKue/+4LthQkUOR5RnP2qUWyVYlyFW54r5umzzPM5Q59w3msyrpMp08L2ixXQRT1DuZXb8L0q0DZdD1VpA+KpnDPutS/AMgKFOVWcvhOcCCjq5cw1b0PZ/81dE1y8vjUTRc12BAvZUJzwGm3njjzXbXXXeXTMwnGXgNAbwno1hBqHDPPnOmwBhgm7IQbZj/mzdujGCwGMRr16sdxrGyt9/29vfaKvtVD3pQsQxwJJCWIZJFVVGnLIBO0/M5ZE/bAUbtz8lKCZg68D3T7rzrnnFftfUjL+RFGrLlsle17xKwdPp0yRrASDkEchpfHIv2Lff+IivGgUc/qXxzXwaWa//0T/9UMgHc0i5EhQaIvu+BB6r9cG22LWRKlQXtwjPIPfsN4wzm9umnny42mDx5hsjM5MN33KeJ2sz3H/zgB1U3+wxtTh4aYxwrCfK95ryiHEaDxwCCnM+87ljuAHF33N9KXchXt2bnIttDg4XjSUOU4JDneV/DlfnRThqjuhGoR7VPY1p3cd0eDUBprFLWZaxYWxsj5MsIO9dQjpSB7c07gn3bT5mYNttPHP/2W953/nXu9fnMO9eLAv6DFTSBmsAZmbglwfKRX7LbAmfTmqaXa9fScFRZgs3Ml+u2h+85rslzmkemYz/xOdLx3W4Q7Oe0U7eZAaG3QPbbXDvH5zq6HdvrwQc/UOdvr6/2NW7poJfNvwx2lfUfH4gvvy7wNf0pGH43wDfX6lpn9pba0spye/LJ/6v98Ve/0vb3l9tuea5slGEQV+d77zm3wADzGnZx7URLYNHpT3TzLip3lAQOAd/Lb9TCKPC9euWttr97FPBdaQcNizhuuvOB73RhngJffk+VgFqaB9N3Lt55vdcFi+7M+s2VWjQH4AvjgDXe9Hd2+qKOAvTGm5faT597ri2v9LNVBXQCy2RKZSFS6YLFk11BAYGRQeEnfRRqjzzJwELUSSXVoEAGxumsZmchBBYqm7pOqkwJrkhLRtnykj9KsMpkKul8FxCnco/cUulUYdOFL0EH72fwIICTck8A19mJWdCzyi/aWlZtqqQKolTiBHQYV3Z3uhux/YA6C1jtR3z6DnIAgAHgbtzYKldY0ke+xXAMe099R4DB8wA0/sPGVUCi4Sxf3uVc29rbu7U1GjTKsHG9t7t9tvb4LrW2vgHw7e7BpCfDRz1sJ5VY623/577Ku/K0P3q8TjKx9jHabH2d/cmn29333FdpJIsm6Bc4zoxDfU8oLLPGBVhDgW+CB8tDWvQJPpEp39nPStsU47i8XG2g+7UBpn74wx/WOH/wwQdHAPzA+99fxgZA75NPPlltXYamgQUvUB7uueZtWxb7u77efvzjH7f/+T//Z7UPLv4YKrj32GOPtT/6oz8qUPy///f/HoPdIS+YZ8erdbPv218TWIzzTTB0uuxrMKJ8jjXHleCTPByflFn52Bfsl7qXOx7tI3pEmK7A1jHE+9RHj4JM13xrDhnOpJ2Ntc7yCcbc064hLed0n3FMJuDIdpoxoH2+TuCbwDCNPgI/n1X2yM+5Mtc0n8ux43yngUiZk4bu6bpXOwYSeLl2pDwoxyrscLCzysEyJBM/nYOz3af9yn5n29v/U+abm934JyBO0J/zxzzgS2R5C879D37wA+1Tn3q4rRVr39rKEDNjXJMj2FXO1fN0ifcK+Jr2ofQmgP2o/FOeyk7gu37qVPvDP/wv7Qtf/lJDF8DVeXWNNeLOBfCdJ9DFtdtCAgvge1s086KSUwlsXtk+ePPNN9r58+fbpQS+TxHcCuBLcKt5jO9Ka0sC3/muzrlgq5Co+OTndPGeLrLz3sU3S+P0ISvxCHy7W6uKEowv31HkXn/jYgHfldX1kc0QiAheMsiRDKjKIQweblQo9IBYQS/sGEwXSqYKVSooKFuAZNw4SYtgOoAomV8Bowo8ZUBBkU1FOSYPQbAATuArqyg7R53IU5fqTB9ZCKpSmZa5s32UraBcd0vKT7lUGFMRT4WYdKo+RHYeGPdkKFVOrVMyI7zXFeDWVocoqjzn0UIyWlwTfJE2YAeGD3mxt/HatRsFOAVI5eI5sEAq5aXQDuAU0Jvu6rgc067Ul/QFAey/BfyXoeP6jTFicI0xWCHcrleWG0qXxhWNH7rJG9gpledU7mXcvK+8Lb/Ad8peUcbTpzfaffc/UHn7nEo/zwuK7KOkyXPUB3dk/qhflpG+xnu2d+49pX9xD/lxnTxkNHUjd38yzCz5MnbwmnD/LgYlQO+Xv/zlcS8zaXq8jwG5GEePPvpogVna2z4FyP3Hf/zHcmG2T5D2V7/61QLi//zP/zz0iWtVzwceeKD6BeOQcgswBdylOMdWBMcW13JeFIxpfNAopXGD50krwbTv2wft+6m0C4IcCwJAjUA8q2Eg50HnLO47/q2L4KvurfUAgIK7BJp8H0HQADidq0zDuTnnbPtvPpug0/62tbVdLsBp+KEsWU6/55zCNdNLRjQNE+6p1qiY85nydkxkPRM8Jvg61NbDcqcRQ9lZJvpIMrJpWLQdredU9ll3gbDy7PNXZ3z9y3umNQ+k9nljdiCuwPfhhz/ZVocgkADfbG8Y32kdj9Kg3mvge7iSxx9npCyPAr4H+8t1nNHnP/9H7Ytf+VLDfrpdZxnPGN977j67wABHNe7i+omVwKLTn9imXVTsOAl04NtdnS9een3G+D71d+3Klbfawd5xwBem9/g9vi6IRwHfm4Fey/62928CfFGo+p7P4SiHg84UoES/9vqb7aULF9o+QS8GdllFUZdZFPap4uMCS0Re9i8KKIgszH/3SwpOpiASZQgG8SMf+cjbgK8Kl8YCniV9yoXSj6ICmJCZTMbXPb6UV1dqleFkBAWX7sMURJAW15CNQEtlTiaJ3zzPfV1Cra9gVKbDNlP5K/ZhcEdUgZXRkdkGlLjfmPe938E5DMuMvU8l1HLxju6iMr2AVfaStrZcoMb25DnzSLZdBVgFSnDIcUi8a3siK/YEAgpp95LjJnuQZ4wvu8sAvuxPOz3sK1WWpAPwJX3qLTuT8hLYCLJV6im36ShL2990BLcA33vve1+1rUCZ98lHw4XgNwGPRwrxjq78yildaCm/Lsy64JL+eJzSsJ+atLkGQKW+GCMw+sgG06c10GAgIcoygac4Wkj3dvcaC5DdDy5TSv7I9F/+5V9G8I2c/viP/7jGG67VuDZr/Ck39qHPUyfqYZ8XTKQRJvutIDYNe1PGMPuoBgXHhUDI9O13PsdvDUL2O/NK45UgKtvfNBz3nf1fHwOSyRBblmvXrhTDP52HlQFjSZCfIC2BeAIP+6bp2W+T6RSsYpDSECDgm87z1jvTUf7OkcrR+cx+KWhLQGy9ZONzzE/Bv2WZgv+dra1DYS18zz6CoSjBfAJfn/EzQbd9yDa2DQ8Du+5dlYYPgbxrSMowATLbmMyP6+zxTeC7PHhuWd/lcIu2jr+LwHeprZbXze9/9vPtS3/61ba0tNb3+K6st3MD47sAvgs9+XaUwAL43o6tvqhz27q6MzK+AF+CSJSr88D4Huxxju9RjC9ghIX46OBW8wCvCpRA5EjLOpEojfgRLtBjs4VrlsqBrs4HB/0YFdLubpjsFV0ppfjV/3i9vfLaa21ndxZJVOUowWEqSYKyAoYb6xV4KM9TTVdBwVwFRgq2TQWFOlEWgVKCLxUaFUh+GzxL4ExdZaRIS3ZZRU9FULZJ2QgSbE9ZQu+bN9dNMxVwgIJKucpXZyF2RlDMfWWRAJKozrln07xVxHTr5R3Sk1HsSvtKBeFRISRPXZJ1yXWfr3sLYf5ef/31ktN9993fzpw5O3YbnjF/2V/yIw3Z9QQC9G7yAbh5Fuve7m6d9woDX+Xd2m4GDipwurRc+8qq/210UMZ/0lF2ybwJADR0AKp9PgEYMlBBtg4abQQoHfhyVu7pdtfd9xbryl96IQh8dXc+NMYH4MUzGl1kTx0nutHyO8GJbuL2A5lQ9kjTZgBfjgzCKJGu9wK07WHMAoYZX6QHKyyzznMaNihDGoXc68o+XoJX4UYNyAbwkh55C5iTXbXuOR8l0FSuOUc4ZnyXfmr/FIiShmM7x5zjXxCazJ7GiykLb/8wHQEu71LvBKcJmCyn4Mt0HQxX3sKD5PC+U+dMx2+yftYx+6EgLoGx15RBulp7j72V5mF/sU9bBudB+7iyRa7OrzzjHESfoP62xxRg5pxU47RiCPT9z1mPNEo43zruMHLZTtY5x49ss0DUNsi2TbbZuXzKXvNMzu297B345lh3ncr85qk2FaRyCJjF/Q99COD78Mj4tv3ZEU81/03O9Z0HqM0n1/Cj1CrfT4PCuG5PXjqUVxi5j0p7ngxmY3il4i185okn25f+9E/a6up6O1im3dfb2XN3VHCru+86s8AARwl3cf3ESmDR6U9s0y4qdpwEOvB9s50//1Ixvgl8r1y53FgMjwO+N2N8jwO+yZhYxswrlaK8P9bnGOALy+d+2a509WAgKPoA31+cP99292Zn9SbLw3eVIRVG3YILmO3ttreuXCmlG0CA2yWKmC6ZKOsqOSpQqfQk6EqgqMvylOUThPEs5ZANTcXZ8qeyxLOeQ4vCT1m5DwBwr6usspGNBSo8p0KmUigLLrvnMypxMonuXVZhloHZOHWqym+dDYzDc8hQwG1wGxXT07Vf92yVGTAEaCKPBKfuq0YmpGMUYcDqAw/83uh6K1BTQaY8yp32BGCN5SUg0x13FABVjsqC/C+++eYIlHe3dwr4IotS2pdX2vJqV6rXhgjLAjOeMaiU7urKKplYwWaOXw0FKuFTJsz75LuxsVbAl/JrULD+1FGZ6d47gqohyq7AVyBBGWX1p/kmONB4JAvL8VMo2LQJEZRhe+1/CTZ5Hk8K2gSjAn+MJWTPu+zDxfCgUSSNLuTJewBsjkKin/zt3/5t9ROAMuWmHBcuXBjBDvWnfyAb5kDGneVJOQrKKU8abARKXCMNwZnj0/7pPOczlD/HlsA3wXgaE8jX+cc8Sdux7hxbfW1tbWSu7SPW5ZAxZ9jHy955DZc8Z/8gP/5b1pwXsg9O+4GA3DaSldXVn7poGLvzzrurjXPOl0m2zjkudDMXdCfjy3vuY7efmm72zQTxjqtchxKUHVr3chDuDycBDPKyDoI4+//UUDJdA+ax4MqWtNK44fz+/7H35k+aHdW5btZcXT1LWHCw4QAaWsLgIxCDwBgM94bv8cXH5/gc37j3z7T9k8MOR5gZH2wTNmYSmme1EFK3uqu75htP5n7291bqq67WBKh7V0fHV/XtvXNnrlyZ+b5rrVzZTlGY5cFI4mjb5pHJ1pYZ8eVePb4Y6Wq7B+I7Pl8TV876x/V4Hp54u8Q3dT/bV+v1donv/mI5WFgon3rwMzW51UFZqnFqEF+SW03Ed8LIt6sEJuJ7u/b8bd5uiC/n+AJGk/h+B4/v65dL2b+Rx5cELccfZ3QU+T2K+CZp7AnvYUtw8zQneNbja6jzDECxx2mpZXl96eXy00ceqccZUV5PbgUch8qNrJlLHE8zJHqSOAKw+TFRjUcWJYkWeAL8AN01ZHbwVvDJeykHufC3bTXLswQzgbJgp5KtITw6ExkJhAGNeklyn2KCQsoXPPtJXdzXKcA3VFqyQRkSScG/JF1yjsdXsG5iJkkU9Yb48h6Tdwm8mxdkoe7xpS7IB5KCp1VPOOUkMeAZyB4/EKD//J8/WsmTQJbryoj+koTy6dE9JvGinA/8p/9UQ29pN3vhOSv22rDf11BhjjjRG1X1YHmlEl/2+J48fXoMD0/vvX2chg37Q8OLde5JDH9rrJAspBcKmfGfUGfIo6TLPuRez7M1RFS92DjB2ZbtbFrkYeQEdeFe5IROIg+NNHrzqT/P0E5D58nWzL5dPL3IDm+8hIr73TdOma9fuVIzcdNvlmlCsN///d+vbaHd6kmCZI5E4lxfyqeu3Ie3WE+ze5ONfHDMatBBHhIOCaB1SFLhnON33GtiLMeEBh4TgulZlAw550gmkuA5Z6kDJpiS0FGGv0swecbxbVkt0qV5MnsSrtwkvhJqjSCOJ/swib3ELgmm85ztyXkgiX8SJDy+Of9Yb+c3+8IIEI0OfJ/1lJTzfS9XxwT64Djhfs/ETtnk+3sC6prAZ82CHF7XJMuUQX0d2xmSzLOWq5FBXVJG6f3nWra5ldnIaI71XANSNxPa1HkkQpm59nu/97vl7rs/VqNTar2Gssfn9lsCtjSsZJn5+9slvsrLdx1a54koOwahq9/qu3pVdXS31Citzzz0cPmjr5Hc6uDQHt/19Y3J43tUx07f39ISmIjvLd29U+OOkgB7fAGZeHxfeun5sriEt7OUb33zH8vm5pV6nJEgqS2ObZE82McM2/b4esZeAgAXnn4hSzKZi/e8+uViOndBvIHHF+LLWb5akvf22r45gMjFl18pP/7Zz2qoswA3gYrfZbsTAJw6c7qsnzgxElTf4T2ART0cen8MqRUYC9wyvE1PYO91EcAKhHyfhM0wwgyfax6/tfEIHwmXIdsSbUmPocZeT6Bv6LYeQtrpnkz7SCAn8EjvSyUBg4HCcjU4+Jykn+seaTTziq6Mya3GPrx4sYaxClzTWMD7zG4NCfvgB3+vev0gOPQHnl3aS1nISLDqET4AVzyL9Riju+6qWYZ5Dxmdn3rqqUq8kSeZnc3kC/EVdFYSsrxSz4Gu9VqdHQczz6gjyUAWV8ntgwAAIABJREFUAmXbmV6hGmY/ZACnzu5/tV80fjQ9xAO6VLM6A/I1gCRh4DnaAuFTd9ALEluhB9SVucHkVo5BdQQZq9fppec68qnnHR8clA984APloYcequ9iz7XGAmTj/tOq2/v7I9C3X40uqPLe3q598elPf7qe+8u7ySDtnvO//du/rcmreA/9Tf9JJPQcSzx5X0ZxqAMaLzQUaaSqZyKfPj1uUTCcVWMO1zLrtfOZhJd6pNGDdydJse8dF45P6pGZ2iWWent5Pzqce/8lRnqVrYPzhGOuGkFiDvV7ypYkGlnh+HJ8q0c5ntOLnYQz59iU+ZUrm2MkhYYC+502oN+MVfWoT1RFfXsvcOYJyPbmfKvhS7KvUSmJpkTe79KodbDbQsN9TtLl/O+7MjpAfVCOer19j/NoRjO4/uS8ThSHa2vWl3dbtnolmbZenOHbzhZu88z9999Xx9PaShvry+0I6/HHUOebQU+HieqNn0gM4J3WMddZr3F6Q55fPH4/ZLfsjQA5D9d7D5ZqgsEHH/xM+eKX/wjzCBaS+nlig3O9T5Zpj+/N9PJ0z60mgYn43mo9OrXnpiTwThPfXNSSPPWkOC2zR1X0nSC+s4W1HWEB2Mfj+5Of/7yGOs8jvoJPgYcASYv9mXPnysbJjXF/mtcFQ71HxO8FKnwmMUzvnsAvPRfKStKc4cKUJYj2vUmuZsS/eQqSaAOyJCwCJ8FrgjrBiF4tiaXeahOCGZqrlzfBDAmi1AEBofcpV+rnEUK0Wc9hle9e268NgQHc4vGF+AKObbfGCwkt7wM4E1IJ6TWzs222rfa3JIp6QGR4F6D7ypBcTPJSEy0NhFAQuUcitYg+wCuEl6H27RDyLLHoQaLedftZMpNe2gS2yo22qVMAWYFuIy4chbRUzt/xvlFm3ktZEmfP23Ws0rfsX0aG/Hg8l+NI4miYunLluvph2L8h5IQTc04vfVXPQL5+/VDyMttJ2RwdNcp0OJOad5iQTEJNPfmO8GU8wZzV++1vf7t6lblGyDP9p1FAQ436L1lBlzR+cG96WamHUQiQT+qR0QIahPRuOnbNCK9e96TGOqRME7zzvc/yqfddsqQxJPWcaxo+fN7x7lwiEbQPq1GuNC+kz3jNOS3n7Zw7ck6UJDvPqUvKw7lEYiYR395ux3Wpa75Lcq+hIEl2knnKRz/T651zcZ6N3JPclIHjwfGZ9ea77N8q09LODc71Kf/O+Sx/z3Hfr4fqvG3viaDlY4zmx1wBtsu+ruN3j9MWZt5l5V/3ci+2CADueeCBC9Uotba6VhOcmdxKvfx1Et/ZOj3zMM9wAd7qOdFdHXDo+2NsR1muUTccZ/T5P/xiuXr1evX4bmycLmfPnS9LSysT8T0KhE3f39ISmIjvLd29U+OOksDbJ754fWfgaVxsBmDgAv+OE9/hbL9c7Hj3QqMfNZlVesvY8wsogCw89/yL9TgjiK+gRzIhaOhJdwKR9Y2Nsn5ifdwTmF40QZzPJ5FNQOh7JCtJYLjPxD96e5WfodCWpceA5yVwAjjbL2hKAp4gj2cN/+Oe9PjohebTvaJ4RjM8NM+DVZ7Z/trWgWwJ8CTxkj1BOeVCOvmBYLZwXmLSWzgp/WR4suHOgn77UFLEu5r3vZEWiBDX0oOSnmKPj0JH9NRXmcYZvNSLPdIQX72JFXgPXiBlLPElJJ5zn+0f9SiBXu8p0xOq109SJElQVng29fwpT55t3imI8MJIfPWiJ2FBfmSlTr3hnVtDuD11NGRZj5cEXA8jMjPhF++WnElu+Zt7Pvaxj9X3ILscYxJNycXOkJjI76k3BgnIsyHLZHumXPTgwoULlQR8//vfr2HolMPYob9NcESf+Luy833UORN3Od70dFpXvjeKwzbqveQex4CRFnrCHf9JvNIwpLFGuVJXiWSdz4bQWecEjU2Gn1MnvlMXLc86Om+kIc25purMcLYrz9vHzhs9+UpjmHWzvkm0HPtGLyhTn9FgQJKhJNrKINvgs47ZlIPeeN/D87TB0HC3K6Q32TbZr0ly0wCZ4z/lUedStvjGcVYpC9t+o/Uj3+n8p+faeT3JaxojPc7IOb0nuM4ZOc/Yb7u7OyOBlPgSObEO8SUcvgt1fjPE1/ntOKT1hvXaMwm7Bw8bCfYL3mrlnBgjZd9/79/LS2tlYWmpPPQQxxl9tVy/vlOu7+yUExuny/nzd9T8H5PH97iem67fihKYiO+t2KtTm46VwNslvmR1rkkzIvtyWr/fTeI7d80czvGF+AqI2sJPoqHlSqaeeua58tgTT4x7fBFSgp60ovdAphJNQmTX1ypgFuwDJNJzl0BAMjTPw6mFXyCeIXmS4iSugibL7MEo19PLm+TfNvZKYfl6jvVySLh6kub+TomRHlTe5e8CbYEd5DEBLe+QOEjaBJuG5Y5l1ZDY5XFfJ+2DmECizIydYX0CReqHPOn3U6da6KveM4CmP/4u6Zdw26d33HlnIVMwZIp34iXdHRIUSTxRpvRsET64ur5WydoecHPYK5cyTRCYgFfZ2I/qp4TBtkLQM/xcj1zT33b+8Zmz58dzdZU/5dFmSC/k1/6XTJXBSOF9yNq9vQJydZ93US/IL/8lfO6nNYyafbsZ3mubkgRyhm/rr0bkLMN28R7kqdwgvZDiH/zgB9XTy/Wce/hdY4FeRsel4816SLAkEsjCNnKPBpL0TqvbzjN6HtOz6rPqtjqvPvRzgoajBPnIQeNERns4bkym51hPb2Yav1I/ldP62mpNbmX0x6GQ3iF5UxLxNNQ53yX5SPlnvZ1TuFdP9cbGqfG9ti/Hsf3nHJtRMhru0oBHu62/z2oYUCa5Hvmd9VdHLLOfw23bwd5+Jb4aF3x+5lmd7alWV/vx7/ytDiljx1cS31w/9vbavKXeWMd+Lun/pm7bOxxN2NZqyr//fjy+7x+JL+f45s+bJb7Hgo1jbuhJ8ayvWlIuf45ra38fxPfK5tXyyU9+uvzpf/uzsrp6onp8FxaW63FGGEYn4vt2e296/r0ogYn4vhd7barz25bAO0F862mlA7DvieK7RXwr6Z03auv6yIWWZVXgyZ5fCBDE5Zlnny+PBvEV0CSoS29HLqTcSwgre3wNaRS0VFJckzGxv3hmDJDUWH4C0ySygkIJgl4OyWyC5gSb6S3qCWXuJbMefR+lN0qyZUIZysuQwQTgAk3JenpScw9wBd+D9yoBcN8ePc0JFivIq8fCtORYAn/CoPX45iBQ32xH68eFSsrwGrp3VoLFfZA69w/SJsp27yvnypJNmKNxuGZ4NeRQ2db27+3Xegqe8aKsnVivSbt29huhU845VqynfdP3l6CXdkuolCGfvczSg7awcFBOnzk3HouUJJP+ZSzgUddLJFEhO3UasriXa76LT/dDIzt+DHmGhLnnlPvcm8v97glO0J99XfVpIL72aYbCuucbmZIwC1JDMiuPrXIca3SxT/Vm6tGXXEpUfFcavLjHcFLa7xjMOYLvaKPJvpxv7Ke+L3lPkuIc+xpQJLMZ6YFMDbl2jlGGEvHUBcmQ7VG3nCckrO1ziVCRca+sY1mZWK4ySGKbfeRY9jqfGqW4zz5wjmsh5icOHX1GfyWhS0+xZDTnRGVA2RqANDA4D6fxKI0K1MP+640DSXxdPzQa1neSAHkIF85nfSd1TDnYHzk3pRxzrLmW9MR+9myTugZTv3ccaVjLvtfQsLO7PUZb8J4LF9jje1clvtXI9xsivjkf9nIZZTMvn0eHfnpC7OXFhZWyef16+S//5dPlT//sz8ryynojvosr5fR0ju/bxpBTAe9dCUzE973bd1PN34YE3j7xhdK80eObwMmFX7LmZ+9R7JuRC9kbCXSp+5Wy7Pa7p3M08ik42t9vVnJIDaHOP3/00bI/eIcFEgJhyYtAX0BrWWR1Xhn2BgpkJWWSCAGRXrYEZLxPICtIylBK2+37abuhz0cBXD1SEl/JcwIpf/feJJ5J1KmfgJ7f3QepN09wIpjtAaWy4NN7quxqQpEGgiXQAne9vBIM3zGCotAxnoewSdTSm6NOWSfKoe8999f9nL7fuvK9YBMdIZwWzy8exd/70Ieq1xQPK17SqmdD4ieNHHh8k1CQIArjyPk77ijbu20vte3ugV7WRU9k3qP8NbRYT/dA9gSAvjOr88lTZ2rb82gkvXu0h3rRr7wX7yxleR6xMpT46tG0j0zshQzoP76vRxJtzPa/q2t+n3NAzhGSMxJc+TufJitSHhgw7r777tqeH/3oR+XJJ5+sxSgj5wmNNUkMLTfnhSSFjlHHDmXSZr3WzhPpPXaM2n6ezYRpysx6SFypp/rg+7xX4u5YoTyJp9dSP6xXkiDeY92cI5N4OfbZQoAX0LnBeSAJiGG4ysd+8xnLkoyl59N6pkHG6xik1AezZ2dUgHOC7WtjuRkbcs6hfuiy84F607fbd/EsRDn73nc4x2UUiISWe3g/e3wdg/3aoNyVkXN5yn6egVWZUF5PXv2uze0tA1Vf95wvnXNdW9yfTqgz59m6hiTxre/c3z20BL8Zj2+u1f06nn+PRHb40r/nGZaUsccZ+Y7j3pXX6xq0W2pyq8997gvlj77aQp23dnfL+vrJusd3CnW+UY9N125lCUzE91bu3altR0rg7RLfxcWWQVaQ0QPbNxLWGdh5p4lvfdcApgBVEooGIAlF9Tiji+XHP3ukHITLWEAqeQEA6fUUQAh4Ib4LNXx6sQIQvzcUVcDJdQCdgE2CojU+wabAJ58VHFN/iW8NWRvOi02rvx5BCGEPrHxfyps6m1F3JB2DhzwBhnXmU2Ik0K0eusEbpkckwbc6QTsxFLj/OT1hgjAz8+bzM6/tPlBzTDIjEdOjZPsE2X7OCH7rA+ooIbJPeBZiKMmxPnh8kfNd739/ueuuu6qmkOQKUkwiGNrkPtCqHwelLA/nqCKfE2vrBY/viZMbZXunHXUkWLffclCml9CkUN6vx8ZjrZQLfZ2eZLMKa0QBJK+uNU9rkmaNGjxPvdR15DlGGwz1lQh4XFXqsl425Wwbk2TzPO/nHo0L2W4Bu54+ZKWnT92TNEKoP/rRj9b+4jxgzuQ1gZVHFGlgOGo/bk8QJDzogZ7/JLHpiXX8SD57b6IkyJBr+8ZxYCh5RhfYxz2YzzFrfdRhx6tjXqLnGNQYY8Z25Z3jYyRmNVpnlk07SRb3aBTpvdeSkpxTJM3KR1kn+cu5j+RWaRjJjPOSzSSMR5WjIYc6uv6oa9ke6+fYdd52PFrvnlx73e+XFxr5TGNhttXvlXeS4NRpy1CGOS+kfA+XN0tSOO/96pPzGG01aqIaWko7yYDfZ8mtVqshrwzn9o71Hdb1m4FPx5HReeQ3STC/uwZmP1cZslJ3CP2o9/Wkl/dub+2V83feWb7w8JfKZ7/4hXLl9c2yvb9fie+Zs+em5FY308HTPbekBCbie0t269So4yQA8b1y5fV6ju9LF58fPEUH9Tija9eulv3dFvbof48zqgSzHmfUPL43+umtvIKTmyW+/QI5kmtHbV0cK7wM4tuSPaXnk4X12rWt8uLFi+WnjzyGy7g+N7YNcrS4VJ/hfw2r22veBcJYl5fbsTQQX94lqGpghudamPPoBRwIq2RhrPeYiRkPxuEwWMrUg0aZglI4PeVIRATsgmpBnGRdEC557oGFgFPwTl9ITAW8fBpaqIwEUbxP76QArAdiCWSq3IYjXNJjQwZhCVeta83gvFe9w5UAVUk3+be27ldC2o462RzP4G0yxpvR+lMgSh1OnNgYQaqEn++thyGtaXTwCB9CnAmR9p2bwztJHpVAGuJrv9W9qOsn6nFGnPqlZy/BcQLgJDQSLfWAMiXFkoHUTz3f1p2y2h7s9eaBXm1HWlmGukh7zIjLd/ZzJTpDWLY6gtzVJ/WFstE1PWdGOlSP2NJS7eu64QDj0GLbdoBhoIHvFr5ex+ZCM1ApD8qDtFDnHF+SXj5/8pOf1PnK5EUSQ6Mr6ngdzsFOwq7xKL16ea/e70yKlWQuvfGpX5YnodB7ZR0sQ31LwpoGGA1W+R6NYxq8SDDHd9QV0k/9zXTuflb7ywRj/m35enCrQWGY361HRpnwnOOcNthHEjb7R51QzzW8ZL8mefS5zc0WYaCOKxfrmcS0jWvrQOQI8+/+eARWTTYVu19q/6B7w/xexxXz+WCooz2+L0lsjkWJru1yDtxYP1HL1eiX841GCedl53z1RULr38oiyW+W0ZNA19pWjhmQW8utXxoNZnMPc7lHDzYyCfEl+/laNc5CfKuQx6V8of4+g8YauHMdy3X/Zsmv63mu6zk3qisz3GFiq0Nvm7vVaTCrj0SZFuDxJavzww9/qXzhj75UNje3yi5RVKsnysmTnBIw7fE9DidO129NCUzE99bs16lVx0hg68rO7Bzfi89XQIEXtxHfzVL2m6dqJDUg+bo2Llbie3BAkojDRw0kkbzR613s+wVzHlE+qhzflYuxwEFQy98SiWvXrpfnX7xYfvH4U+Vgse0bPdS+AaxLXq2L3oDm7Tz8jARPwCZwTiKY9TSsjzpnMhnu1yukd4/nJCXVc7qyWkl2guQkVtTPY2UEs1yXNGddBWfW0zZLDnkm9zeOpGYIWRboS4oEsYIYyxcY6pHSM1OB97A/z2uWSTsygZL9r7dG0ibJkOBbF+9PHci2Kz91T88IdaN/LPcD739/JZJXr1ypHt/tre1KDPWA9fqX3lnatEUm1fBmUG4vxzRCCMIpX2CuN1Ty4f5piI0hnpIUDRN42PVwK9ska+iIHl9lrqyq4SEMONZZQIpOJDhNUA/ilDwY7ZBEK8N5JawtNLsRYa5Xwj7s95TYfeQjH6nfk7mZ/3xP2DPP6bXOPldWjgEzgueWgX7fqnqqkUACSrlZV8kK9/M9+qHxRlJKXfmeemQ4eZL59Bw7F2pQsP4asuxDyTR9D+ElHB/DjLrS75Oljrk/GHk4PzC+rm1eGXVd3esNWMol5wtJfBpH1BN10P5wrM2ITDN0MIb9cRw6H6tDGaFx2OvM+tPOlM9nfZdHrGVfmqCtljMkI5S051qk/nGNZ5BxGnhObWzUNTDn7pxP+vHW62U/Ryk3P13LJP45j+8P4cgkb+xJcc5FlpFraevX9n9xaaEmtzp//lzd5728tIALuxJftwstlBbR1Bhm8xLT8Fyv55Hd7I9se/971s35JOcSr7dj4t4qlMMAsowFrnp8v/x/fK1cv75ddg8Y0+tl4+SpsrKyVu44f+otv+Gt1mx6bpLAb1oCk9L/pntgev9vRAJ6fAGTeHxH4vutb5Tr4fE9RHwrAmrEt1qKI+Pim2nEuLB1q9rNEt9c6HsAJEhLyzpAAsD4wsWXyyOPPlUWBg+uwCLLE4Skp0tw6T6rBEsSBYGbVvd5oEwiJEiWtFCGYdV6qtPj2ojl8qFQ5iS9kr8sL8GoIE/Z5LMCNwF39bYOe+osz0RGSaL1ivAdRCfBsd6qvswM1ZbU2V5JmORbfUovnVmGLVfALkno9UISm97qBI3u5/MdEBbej3fx3NmzNXEVJJH/hiHbNnVV0ijxraHFRA3stz17qR+82/2L7tPlup5Z2kO/GxKrbmcZ3KMRQLKozkkieT9hwZIlnkmCaXtSx6oeDHsINYRIcuxbSYWkROOM9cQM5ntsi4YnPwW6PYES7GscwCOF151EZnh5JSDqcsqmn3uUB++AZElojGxQ/9V9Sanl9AYl3uU86O/qqeRboum7uJ9rjI00YDmmJL++0znAOcL5gO8/8YlPlB/+8IfjsV62QwOD+pEGEw1LGr/sD3Vye/t69YLa1py3nN/sK+5JspfEXX3Msebcm3Nwkmrvdc5MA5rP0BbGo3ML/V8Tre2x9rToGnWmNxRRJwm07UYPtre2xr5I40cSdmWp/Jyz6rgMg6ljKttqBInfOaf17bPPU69SPuqlsm3rxfX6GF7KnLOd59WbJKTOh7M5bx+bQSW+586drkdaYcyF+9YxPizpM+JLtE3bW62RW9nOW+/fCvG1vHn1rvkKbsB855HvsV71uaWJ+M7rqOm7214CE/G97VXg9hTAtctbB1evXqleFIkvDr25oc41FEqPr6HONya+gppeukluBQgC66MIcZaR3oP83kUQUCDYE1gAbAAwL158uTz+9AtlcXnlDeDBchPgJkhtIHC2r9k6N1LagBhlZBid4DyJjZ6g9IAB4DJkVSIrwWttanuhequ7XgaBmGRHL4nPWBfBmG1zj2sPzpJYZMKX5vluXgflLHEU4GfYpJ4o3uveQ8lyhn4qfwGt/SBRNLzWc2QlZ5LeDD+0b6if4DiBfZJW+0ZSzyek8fTJU9XDC2A2yZH6JFlIgC3xdf/07nB8iERQPZG0mPVYQqiHindIaOwD5e37KUs5pGdLEk5GaryCafBQrshJA8Jcz1WXOVYSJMmlze6rpZ/xPNe+G0JLc0zbh+qgupCeUw0oelD55Dxnsjezr/qRRx6pnjdJkPprv2WYukTN8ajOSNTmGXWcpxxr6rXjM4m2RCRDlzVmeM3+tl28O4l1Go+cq3iWujkG/Z33EOL89a9/vfzDP/xDefHFF8cERfW4rPBeOi9IhCwrPae2rZ53u9C2bGjQyTmMMsz6bfvVgzRUZYh16qbjIolzjhmNGzmG/Y46+rvHpxnNQp0I811lHz0GpohAUa72sQYIy9PrSwI3PeE55zkf8ul+cXWS+tRIk63t6hm1Xc4ztleSPiOas61Czs859/RrWb82qlNJfMmI7RyvEc52ONdZP8t3naxRWosLNavzuXOn6rYDyOXKEMnk1l62NbVxzJqGx5c91Ieju2zzvDrPI7HzUFau90cRdvJYziO4/Xfz7jmYiO/tCW6nVh8rgYn4Hiui6YZbUQIQX/b4Pvfcc4eI77e/9Y2yuXm1HOwd3uNbNy16ZNACCzrhT7PkVj0hmy22s71Duei7cPYgwe+Pk3m/qAu4BTo8LwgEwABkX3r5l+WJp1+ooc55Pa3lgvSeZDaQg7dhthCnZyTBvYBOgJwhdOk96Ym+9ZUkJZglxDz/TtBG+QBhwWd6Aawjz/ZAUUIgiUrZJyizPoLjlLUgax4B5T69ICZgUtbp4UsyLcmre/OGfXn2ldmE9RhJxgypzbamfvT19W/3iloXgWZNerWyUna3ZyRREpeyVS56jEzSg0yubbfssb0hxHepp4LXrLug3nrOG0saI9Bt7ksCuLa+XsOBe4+vegnx9axcjReVhMVxLD14VlcNCffoIolv3dsb3pneg6XhQeJK+Ro1NJhw3vIHPvCB6uklgdVTTz01ZmhXfyWUKVv0Qg+sY8BPQ8dTd3Pc+b3EV+KjYaI3LKlzfGrw0fgguVHu6mmOnyQn1C3PvNXLa8i9dXrggQfKo48+Wo/aQu48Q71NymVSMeqEXjie1cecB3l/0x3DWxsBTnJOOb1xJ+ck5ee49X510O9zvkl90Esu8Xecp2GC9xnaTzn2+/LKaj2KBl2hfcgAHdSAxGf/nG3jc/Pq1UNZr51bqLvzH++yThq0qOurr/yq5SEYDJAaptJo0JPhXE+8lnNJvwZYpmN/Nt+05FaEOmuM6KOC0siX69tM9uyBXygXqse3EV/+JotznS+HlB0S37qtqSbFOjrU+Tji67x2o/V83jzX5DDbzjsPX8x7t+/h/on4Hoeipuu3qwQm4nu79vxt3u7NS9cP6hE/zz1bLl58oZCeFgM6xDf3+Aoga3IrPL/1jIFGfNv/ZtVOcjGPzCbpnWfp7YnKcQtlLnpJ2JL4Wvckvr94/JmyP+wRS+KahCS9gwKuBqwgjy3ETpKURC732QFK9BwkSM93Wr8ERILl9ORR1tJSIzi+N4EqQMh9hQK4fF4QN4/MJ1jvvVuSFIHsPO9PepjT0ysY5FlJrGQhgY4guAKVIcEK79U77LuppzLVoJDkJomj8rS+6pJ9LMDme894NbyYeuBxJGnO5pWrYz0sP/tMMqb3cfTsLyyUq9dalm3rL5jmnZI0CDbP0Je2l/LneW7UC9uE3CQHPdEiQRjEV1Ls+PBZyYJJkNSrXAzVFfXfekkkIR16DG1nTSo0eOz0mNoXPYH0PskdHmpIL/9/8YtfVOKrDqfeScCMaLAv3T+fpM05xflp3pziWJcsUr7GKermWHecW75tbmNzSMg27HO2jr4v9cBx4Tg2CRflWgd1gpB7vJyOda57jrJjQaOLntgksfahnn3K5T/tYo+v85IENOcmvc7qnf1nf0n6eZ99ketAGhpm5K2tE8osCZzjQuOM84F9yPe1DotLNTHRnXfeWWWhLms0oD4Ziq+n1zFguHMSe9+RxiSuux1BA8Lrly7XeaE3IDrGLTPXROWQhp+bIb45V7c5pxFztuP266u6mXrnPHVY9qUsLbPH9/5DHt+DvZaPIIkv6zweX0KcW3KrSH51xBalcR6ZYwBL4prrtb/n9RkWaEm3cr3Idyjv/C5/n4jvbQ5yp+YfKYGJ+E7KcVtKoBHf5vE9RHy//c22x5fFsCbFGDJI4vGtKLbt8S2FPYwz4iuBykUqyWz+rsCPurdfJI/qoCS//YLo3yz8gD1AIx7fR594dvT4+rzAVNDVg44ZyWx7NgWZGU4smbGuCUATEAqmDYuTxOUinqDRduzstERVCcQFobxTL5DvzxDjHpgmqeG9hpFKRiQ5kk3vF/T3BgPJTfZT9mGSFEG2HhreLRjWUJBGA/eq5j3KLIl2kpseWKpnEhTJEs8gJ8Ax79E7C/Fl/+PV16/Ua76vAc+WpCoBrYR39BwvlLI9eJAkDLbJetL/hLHyXsrSOGDdc7xYfz+53xBVycyoM0PIvWf4JvlNgE/4sJ4y+2plyL6dYzlJYGY9zjFSCUzsD/YZ9cLoBO6DzNHn1B/DG/LBe3fhwoVKWB577LHyyiuvVI+bBMn3QgKpqzqTpCYNJBI62ksZepb3iI+gAAAgAElEQVQd76mbyjRDxx1jjrc0fjmuaYseR+/LctU15S8pUW7+baREEi1JJ7JyXzV1914zPNse+1XdTGNFGnRsV9Pnvbp/knrw/BgKPBxnheFEPUhDjPrLd6mz3kv7Mkw8dSDrm3JIvXYO0jDgGJcYc1zd8spKHTvqQRoBkZ1ElWfz3G/eSSZj661BwDbZtxqS7KPRaDWc2e38nwZFypbEzVvrHJ9eS3LsvJnP5RrA9+7xhfj6nt64kPqX88hsvYX4LtY9vmfOnCxL7KGtTt1hHQ+Pb3tHbu85OtS5H1dZD8e+dc5PdUPZ5fpRyzTbVmy/SMzQl53Xqh6BVabkVkfBp+n721gCE/G9jTv/dm76POIL7v32t75ZjzOqx13cgPiS3OqtEt8kqf7eA/3j+mbe/YI4CaEgCqAi8WWPb4kkJUl+e0AsOBNg7OxsV8t3T3wFvmnxz0U4CTr3SJIF5ukN9BzSJEiQmNdeu/wG4pteC8CcyZn8XiIvMBQoSJZ8f4bj6jkx3NZnepArCbSeliGIEUTajxIBvje5Et/lkUKC/PRgCj75NIzT9iXxTdDpuz1HNoF1Eja+l7y4J5a+QN7s57s2JLVK4iv5T+9xhnZWHcJrOIQP2n5JC39nKKakOb2b3KO8vV/ypsHA7NbqUsqfo6Fol+f4qgf2FWVLfPnOPoPsq6u2T93ke4kG36kXjjGuQ0ioB79rHOA690rU0SvDdfmevbz33ntvbS/7eQnnpT4QMdpIefZjkiHHeOqKbaH/eEYyKcDOsd6DbPqH9/ah47ZHkiShMARWI5Bzh3LRE9uTbg1nGl/cAsBztJnyDHXmWfoJ7+Yvf/nL8exiDDMmnFPWkl3kqMHAd+ccO7b7oCVf6+cmDQ6SR/XS56i/YzmJdr6/J8q0zTGUhM95U29oytD7nLv8e339RCHcWQOiR2CpG+qAepeEnnvW19ZGj6myUpdyflTH7V/K3bp2vWAccp71HucXZGfbsy05T6e80xiS/Zjz1Ux3W6gzZyBbT/vB+YLPeQaFma4fVI/vfffdV86c2Wie1HpkXN3HM9fjm6HO88jrUeuw7zyO+OZa7TMzGR2MhyqlYUHZ2jfWS7mNssdYPxHf46DUdP02lMBEfG/DTp+aXIp7fFtyqxdadsch1Hlz80rZ29mqYhoXtn08A3zRkluZ1TkXvgRH+Wy/2Pfy78vIxTDJaF+ORFdA798stpJTrgEQalbnly6WZ1/4ZQ11FiwkgBaASW64RwDbvCUzD7jkSqDFwgxQT0+g5VCvrM+8hVoQ2hNmgT+hznjoPJ6F+zIxTdZDL48A2Lam1yFBa/WErK1VmSAnysajwo9Jbqx/hm9nH/cgVrArwPd9mVDJcEn7X+KRZCaJN233SBbe3QPPlL1tsA9yv3AP3ikLmfmDLPZ2dut+QNtrHdU1dUPS6z5LZF4JzHCOr+DMuvnunjhbjtd5D7Lnb5Nd8Q7DMdWFJGsaVTjSCG+hderJPnXH2wqZon0SJDyAkmTkZ8goOkFdJEOS3RynVf+Wluoz/E797IMcK+oJMmIvL2GXkDtILxmczaKrUSK99Pa3fSBZpH60IaMDnAt4Bl22/7KMHIdGJeScInl33qEufFeTQw3e60y2luX1cwn92+/dluw4Ph3POf+4FYA2SsI1jkHA0mPs++1vy5fg2ac8t3n1StndbeHy1FX9994sQ9nlXKgOeL99wnM5TzumJMb0mfXgU0KchNE50LIto84FCxDvluFeUp5Em2eN0tDDjVwN60fHNTw5h3Ldd1r3HO/OXcwJnEmdxgzJq32Wc1fWu1/T1DPnUNe5eWsc9+ztsS+77fHlnvSE255cB3N+dK5qTumDcs+999Ssznh8CWWG/LaD0IfTcPGUthzvwx5fXMGDO3iI7OjXcOuf7VIfe32Ypx+9HCyfuiWZnzcP94TXv7d39ivx/a//9evlkw8+WPb2Fwrmg+UVzjvfmI4z6jtx+vu2kcBEfG+brp4amhLgOCMA57PPPlOTW7F3FY/vt75Jcqs3Et+6x7dahQ8TXxes/HThkcz1C3LWI4FGgqRczBKMen8PzAQgghRBD38DkCS+zzz/8kh80xIv8XABF1gIvBtAbGGBPue91tsQP8vyXusKwBoX9MgGLdkRrNj2tOyTzXRnp3lzuK7XVqBF+/y9AaXmITh37lwlLJ6diTySfPKMJIP7TbYjEZZoC4z7kFDBdQKSnmRQviA1gZHA0z7Va6lc7UvqleGJ6aGZByglmXrvJDvKxOvqZ/6tbMv+wejx9bm8X73wWduHnGtI7nJLQmPfe7/k0VD01G1JiJ8aIexPCBxyoEyIpR5yDQgSNYgvoapJfFM3eJ46vvTSS1UvxhDmzmMk8U1vpO20jwW31BlPMz+0TbIrudFwgrfytddeKx/+8IfLgw8+WH784x+Xn//85yPxyhBn90A7jnJsUx7vUN56uJV3Ek0Jq2XrNe/JqUYK+0SyllEQtE/vsHtwHQPOQfa1nxJlw3Opo+VI9JNAU551dV5V3o4lSWiO5doHc44eynnFhG4QKTz8vUHIsWcdfZZPySb35NxuXztnppfYuUyyltET6gpyQWfQSfQauWXGaGXQjFAcyXN4bKXcjSaQzPpe1yASuNkW2qD8fad66tjNvuA4Iw15yr1f6yT+zhmpS7lG5rhJGc0jhe16CzV2j6+6qQyRXz8XZtubrtdzCcq9995Tzp49VY8zgtC2jQqDURtiW4lvldJg7D3+BAfbk23k/erRUeQ3DSXeM5NHS8BmX+RY6Nvay5O/Ib6Ly8vl61//83L/Jz5RWBL361q0Np7je/7cyYkDDL09fdw+EpiU/vbp66mlIYF3m/jmIpWC78niPOLrPXlvAm0X1J40uMjqVfAZwArgkz2+hjq74AqIXFwFzukBmpG1lujD8vU0CA4FwIIRAaLt11uX7XORF3BJXqiHILaBHJK2rNeiAPs8B2A0LFKZCJglSHfccUclQDwjAbRtCSiS/CVo43sAfgUS29tjiKXgVnlZV4G07QLM8uMROAmoLXNeHySA8ncBdhIUZdvrh/JIACtx8n1+SgqRi31HmP+1q5tj+Gn2sYYKDRypB5WIXbtWyuLMY2odBdcZRpqEQNLNJ/dIsPiEBNMP6p7JsAR8yqQC3GHfrMQxjQ72CwSD43Hw/OpJdGuD5Mq+lfA4ZiQaKfv63ZD0bSQZe23vIPrH+6g/9XzooYfKhz70ofLd7363HqdGm9R79YjnDAPPscr36aGUuNhG5ZNEmPv1HqbxQ+NYknTJsAYivXuSX+416ZHGC4m5c5n6QLsZo45XwunZz5wh+NT/8uXLtR800vkOvkvygLxT9yg7oz7oA/42GsBoEQ0jyqYaBVYhSi0EvZ6PGwY1yZ3vyrncOc77c3w5PyRpTVKXcjZUG3ncddddVUfw+GMUUe/VL0k+f3OOL3NhEinf4VhQn9LgpRECHXf+kzxqCDFBWhouJMd17h72+PKeNHKmIUMjSxpH04CnLB1DKT+vOZZz3dzdbUbTlZV2jJNtoxznL2VimUm62/sw3O5Vj28lvstLpRzsjef4Hvb4Vm0bPL011CurM/7uWFf2OW/3fZQF9Gt8zt9jf8Ye37kvH77s11Pv3d0rZXl1tfzJn/xp+eSnPlW2tnarx3d1baNsbGBsWSsT8b2RZKdrt6oEJuJ7q/bs1K4bSuDXRXxzIbRCPaHt70lylMQ4F1JBuQumQILP9NABEACoAJWLv3xlPM4on+8F1ZNiy+Q8w5bhsmXWlCBIgJKoGm4s6PHeBDeCSEE+1wRhAm49C8vLq6MnDWALeEvvGyRHsC5gpSy9qBILZZ9y1Xsj4NPDx9+QFQA79UiypfwsL/fLpXwEiNmngjW9zfZhX6Z1TACXoFaAnoQ2+7IHgAJvy03PlB5lSSeeIbI6Z/hpAkveIyC3/6mHZ+SycU5ixL16KOyPJKPW2Wu8R4OGpAXyZKgzcpPw2SY+RwK+sFAJVj2WabXpjTphf2GQuHjx4hjCzPU777hjBPR6kOhz+yvDzHvP79ZwpBDleMSRXlnfT30efvjhWrfvfe97NXMz+sV19/Pyrgy3VUckEspRb75jXRKrLqhvXDdUPOcI71OfJJiSbb7XayjJSCMPfZaEw7GccxzvdT8u1yG8en2RDdcoA7JnmLftR48cR8qgUpFhj6267R5WdVOi5tg3vJpx6HnUvGNl+XB2er21zlPqknLsx5ikkfeq/zl/OWaVh8YB9dT3IW9kUrcXDHuBHS96hykfWdaxcED0RzOUKI+83yiJNISkEZMjfJwLJZDZdo08qd+jMXF7pyYE48e6GXljv/GpbNRVdUz907jivOd9Oc8lEWy61t7LlhfqmEYE/nYOt6yc+2ZyaqcxSHxXIL5l/1ji25p8NPHt1/V+ze5J7o1Ib5blcUa9LFx75xHrLJvQ5rUT6+UrX/k/y2ce/ny5evVa2SsYJDdGj++5sxsTB+gB0PT3LS+BSelv+S6eGjhPAr8O4pugpy6dw3E1xxHfJGe5iOaieBzxFYgCBPSeQXyffObFmtV5tCpHpl4BdwI5QUoD3rMzHAWCkkNAvWd/Cu4EKAItSUyCQAELwE/wpGdQAs49AB73riW40uIu4LG9tFnAJ/EQDPUeNOvje3nOvb3u9ZV4ZBkCLhP0tHoujZmn9QrZF+lpzlBtdaO3+gswe32ZR26SANl/ykZgLACVUHideqXnsIb+QmI3r43EN/U3yUe+izJq0ikyCa+tjsMuiT7PSq7sM0OK7VdJC9chS7zDvbj0i9l+3d+Zexq5l+RakCqTPGkgkByqZ6+++motVzIGYSWhl8SbBphEizJq0q/hGCXqLCmq7Vteru3SgCBxZzsF973//e8vX/rSl6pn8+///u/H/bhPPvlk+chHPlKTWiWJ0DvZE/DeaKFupRGlEYTZkWMSWEmN+q8+qnd6kntCJMnojQfcZz3t49RVrmuQSlLnGFHuyNSEb+omfU9/2JYkktYD3VB3MzTaMTp6OYfQ6UMZyg8Yq22frPqQXkrlmWQsjQ70r2dBZ9u5p+pgzKs5/nhHb0hThs61GoDSo277SGzFHt8kkc4T9HP2tfdIROu4Wmp7ZB2H/K4e9HNcrkO1HxYWK/GlPI1A9oV6qTHE+ShJqX2b62IaTNTD3ojC/evrbT6B76t3vCPf7zxuXZL8tvHQElK2Pb54fJfL4sLBsaHO7ybx1YDRz/2176pxueEG73PdVq496T7098JyWd84UT73uT8sf/TVr5TLlzdrqPP6+slyYuNkwZg8Ed8JH9+OEpiI7+3Y61Oby7tJfPsFvic2AuYkE2m97YHBvMXtOOKbYCuJ7xNPv1CtvlmmHh2BTxJFgWEDZy3MMokn9QDc8l+SILDyviRavkvCaz3cZynpsQ4zIEzCoM0KADzL0/Bl6gAQMyRZQsf3JjmSkOipSAJrPSUGeod4N/VKECehSFIpMeA7wSv11NsrAE2ZJ2EU9PTElPszPNyy1Zv0BgrK0wsrcVDf0vBCnayfIZpcF2zv7+6VrevXx7NVU1cFm3zH/ciIHw0AFUwftGOPeA/3SG4lV5JZ7oXAuC82zw6lrzz+h995FuIIYdKzrCfe0HYyK/NOyIXEV++ohCSJL4TLMHRIr/LOZF3uPzVygvabYEmiQ5izxgN1l7pSB7LI/sEf/EE9Ou2b3/zm6OUluRah+C+//PKhpHCUn144wW7WX121X3oymyTaftEQo44kSXWcOa/knJUevCSHPm9dJGzpodXIQT+ngSK98BoMzOrs2DQc2Lrku22v76Lf2h7Yljyqnx8lDuPcfNByADgf9fOCuus9Pi9h9PzrHPMSFMmy47kf3+ibRkKNANyb+41znCj/Nq8u15B6ZZ5E0/7lfvtc8m+dyOos0aVtKdOecCaBrHLm/QvNu6qs7as0wGTfuH5orOsjY5zT1PckvwlTDHVeW2vHruX7fIfEt9eT2Xo88/ieP3+6Zqhm3++CB/geSm7FUy3U+e0Q33lrd+KDo9pbjSk1R0IzNBxHfOe+Z2G54PH9g09+uvxff/b1cvny1XJQEzlulLV1zlCfQp1Tx6bfbx8JTMT39unrqaUhgXeb+Lq4CThygXuzxFfgK9BkEbxZ4su9Anb2+OLx3a1JLA9GgCiI4FPw2i+kzZs5O/dSYJhW9QxpSw+UJM+w5fQ0JQH1nYKhLG9vr9VXoKinJz2dhgumBwXiJPFPYpb17j0EAsIEy5J5yaj78AwJTA9bghR/TzJQIdXiYm2P9RfcCsDTwGD9bLvAUvKQRhPLpWzPNs77sk0aHyRsyqR6dK5dL9fx3u7sjAS2l5Ok1jOAk3Rcvd4yfFvn/Ex9oAz3RGpw4D0aQvT4QoJ4zmRUfOpxEzTX9w0ePMix5wQb6itJ4D7aCPHE08oP1zZOAAZbKKXjQ6OI+m6/S9Rpc63/8nIlFPxYd+TysY99rB5X9NRTT5XvfOc7tVy8wDzHUUbUgbLPnz9/CNyq384blut8ksYUDRbUWwKYOkZ9MkxfUuw8lPNKGnmQN4YBjQpJwD1Gh+tpUElCZvm8rxpDhsRkeQSPJJxrGs5sG2VrVNLjmeNpnmc051melaBJJJVf9f4N19NAZRuzzTk/Wjd1OMm+cpCoSMCc1xxvGEQk9Z4hrmHO8eAWgzQu1CiCA8j64YRH/VqjUUv5ZX+j49ZD+djW1PskwfbpzvUW9q/hyHXI8eQYtd+VufNpznU5Z+V8239v2/b3Tcq1/IYjwxyzjlV1xr6azXn7Zf9gvya3uuOOs3Wfd014tdfKfjf2+CqLvl05l+YYz3U3Pb45xpTJPFklyDsoSzXy5sJ9v1/++1/+r3Ll9U32p5SVlfWyurZe1tc3pj2+Eyq+LSUwEd/bstunRlfie+X18uwzT5WXLr5YjzJaXl6sWZ2vb14ePT8uSmNW5zFceZbp0QUoP5OsWoaAo/eq1DV3KDcXtR5Qjp6E/b1qeU9SnUDYhV7wAjDY2tqpya2efm5GfCUmAgbBskCmlUOYVcvkvL5OOHLb3yVAE2znMUN6GWzL6upaWVlpxEBgnmG/1iNJJHWX2FAO9SdTr2GuAEOBGnXLkFBJAvXnfXol02tjG/W0WAc+09tMPQWp6V2S8FiOodqGGxoa24MxPYq+zz6mPL0hkmzBtbKS+NvvSd7VIZ7VYKAnNb2TGh8ErQk6bR9yJ7EVxLcCcIwkg46qZx7bozdXPVB+B4uN0NKGHmBLFihL4sNztp/360XW4y7hpT58B6j3iBaJRsoD0nvq9Olyioy5ENMhwRP3uu+TUOdXXnll9BJCCjyr19Bby0Suhtb6naSqEuvFxUOJljh79pOf/GQ9g/aJJ54oP/vZz0YDFDLnWX7Y7wsRtu3UU12SKDiOzTSeHjuu0afun0WmGjKUC2WqE47Nw2O8rQfpdcx62OdJqhuZWi6nTp0en0ujTXr6KNuwdL5XH0kuRMI6dcT+dO7kHT7rXl5lwve5n9VszXr3aR/31rOohzOKNXy0cPWDSnyVi3OypIlPQooJh+aHOdD8Bq3/iXwZ+BLZ/iP7rvPSzADWPHc5z2c7bJuGJOcMCafzZpufl+qRRr7D+UOSSabqtfX1el3jEM+1sN423uwDnvUeDaRtDm5H9+W4qoar6oVsodLOc65tzl/KEYLJGiXx04Bm5If904dn92ROXWCbTVtP2laSJLfOkyn3NOC0fmh7oqnXffdBfM+X9bWVaszd225HJfkzy+rsN7OjjA7dGHNiq9vhPlYnfKbHCXyvTqZuWM5QWv/Km/ybLPOlLK2slLvvvlD+8v/7f8vVq9fLwvJyWVrmLHGONDpZ7jh/auIANynR6bZbRwKT0t86fTm15E1IYPPK1gHg9rnnnikvPP9s4fT61ZXF8p1v/WPZvPL64H1pC15d3Iezb+viVY81agtxLljzFrZ5i+FxllqfObI5w9EO4wJZNwINZxAuzPb2ubDyubl5vVx6/XJ5/Klny+LK8htAjSRRcs4zAnzbuLKyWhqJbeGk6VHRIyZIzrpJqPSIJTmTAAocBMV96GIvizQsUAakOD261llCoSzMXKpXJI8rEmgbhojHzv14EkYJA88BGmmLHi3bogxod+65Q15mkBV8Ku8MSVSWepF5V4aBpqfL8FcBJs8KCiFD/EhokAVl5r5ZvsOYYOZdrlNHMu0KSnne/rSNysoEUtxLXfBcQjopUxBMyDWJpCiTdyNTQSr1U/f43f6XRGmESILi0VQpT8khZfDM6ZOnyomNE2XjxEZZXW8667irfTiAfuYA9yueO3u2JlniPupvmfaDejwawwagq8xThz/xiU/UzM0/+tGP6hm91suxowdTcOx4ghggU743sVZ6SPUEZ6ipBNA+Sc8zz5I8yrGcZEZyytE+vM8+1lOZoJzfeTb7pXq267mgbU9rI4tNvyQ26rKyVE9bHRfK8lIjt2kIS4Oe85DjWT1gD7rHqyn/NBhlGTnfjnNrJWWzc4kpV93W6KaBJEndmCxre3s8G1l98DPnKucp9Zx7Tp1q2cmpd3qiJbgaFpO8zfQBA1HbJ8x3X/nKV+pxWGQH13hkH6uPs/UET3FbJ+wXdSD1SXIqIbdv1S8JvXOPERf8nTKwD+ocV13VTUecp/ldw5eGOP7W2Mh13sl42NhYr2Xv7LSM1o5F58/UL3Vv5rWvZxSNhov7779Q3ve+O8vyEvXdLUuc5DsYnus4OGhbNJRf9me/xmf/HrlevwMXjqrPjYo+ABMsLpaPffTe8j/+n7+sxxkR6rywsFxOnjpdCBufiO870DlTEe85CUzE9z3XZVOF3wkJXIX4Xrtannv22fLC88+UxQNCgpfKd7/5j+Xq1dfL3nB8AgC5gq6FFv5Yj/GFFA5ZNQVk8z5z4ZxHit9yO25IfKlnAzYNIDRgCfm4fOX18ugTTxe8cVwTGAhguK+3QGe9KXdhYRa+6nNJtmYW+uYFSeAquNGjkSRbQuAzCcITPPcy831640ZgPCQESTBsXUavxEASDdUVECaY4nnDWgWqAivJcL4jwWDv1RbQSUAhDtabdvisxEP9mRGU5hUWEPNMAuf0gki+5+klz0g8eQaSl15tgCne0D6LtbKXvEjWIbokb8K76RFT9jGflMM+Vv5Ttn2dydCQYXrJeQ7ZSKDTMyUhzP291o2xubK0PJJv+pZ9buz9VZ54ZyXNlKtR4fSpU3UPMe0zskDSb/+4H9XznjPMkrYjE5JVQXr//d//vXp77e80bmiQsa81RrjfmLp6DZlJbgX4aWjq+1iCqv5JFOx3CcnsubZ1Ikm5kQnWwWeUh23x2Cp1V71TF3NcWw/eW0neNlnim4HNdjmeZ97S2fYGx4F12d3ZGp/rx4X3pIEsfyelkQYN+8J5oRGsnUPGAsecUSkefZUkU+OC5TovWK51ZH1xLsroB/vD+/WSOy+3MYW3FY91k8uFCxeqUYn/GdmSc4hktM1rjWwqn2yz9XNO6Y19OW9QZj9PpV7l2lf7cgiQ6nWT90uY1R3XJj6ZI9txdC3RGXuck1w7F/XE1zWpEX1O723El3dIfJknuG+ZcOdblPgurSyXuz92oYY672zvlb167NpqOXny1ER83zIAmx58r0tgIr7v9R6c6v+WJHAs8d3bqZ7dQ8SXsN/qp/jNE9+ZFb81f6HWiv1XhObNEmKQuZEfiC8e358/9mQBrAqyBPR6MqvFe6ERY0Gd37VyG5kVZAFaBBl6KriezwoIkxQnueR7wzslFAAevXSZ9EVAJVDx7wRzgm6Bp231nQIsPTyQDcPnuEevG4TDrLxJ4gWrAniIkzISGEtyBXbem54V65weOtucBgBJkWUmKaEt7mEVuNqnAvAE5NmvkivamwmckB8hwO4RFHg70CwPose91I8ETu973/vGI2OQm8CVekAw2U/r95KdJO62WdJhYjK+T++TXnQ+3RcqgEezyT7Ls81TtFHW2bu7tjrz4gxh1eia4fRVV4Z90fa/3nmNQRUkD6RBYmY76DfClu+///7q9f63f/u3uq83DUmpd6k7tJc+rCR9ba2N5yFBUxozBPwSNeugR9J+Mlw7vcMSVfdTz8gFpNejYlq0iOU7x/hedTzbgVPJUNPUWQ1QGgYsQ08d1/HeMW+l4W0ktbu7455p9c2xJdnZ2W5HHqnHSZatu3OOzzgXXN/aHkKZW+iuRjnLynnQdyQ5R1dsY85Besati/Mk3+vR3dy8cij7uyTSd6MPepb5zuiQlkl6q2xutv3tlInOUC4GG/42wV8ax3L+I0lUZtBPY6Q64TttA+9XD5PEOy/zXtvHs86r9ld9P6Hie80Y6nqRY6g3sGjYseydwciBlzKJsfpkJEKS59aHGJB2a4izRxI98MD91eO7srxSs9e/GeKrLNWJfh0eFfId/iX1+WaLxuNLtMu99zxQ/vx//UW5dm2nnuO7BPE9dbqsrq5PHt+bFeZ03y0lgYn43lLdOTXmZiVwHPE9GJJp1KPrI9R5j+A+FlTihoaftBYftTAesii7OeyIyiape8MteJznjdoh1Jl9aRDUWZhcs+7r8X3ymecLZ6xaTwFHEqL0uiQ4wdqenhRBULbZBTo9IQmUE/QILpMcuvfRkOQEOT2YTfnTDj0SAneeTa+0AFVimN6W9OJCHDgOB2BHmKiEXvCe+1r1YOgdoQ6SlwxzFtQm8Z2BuhZqSrkZLqhXR9Au+BRcCrx7r4dyNTTR9mYoLM/aZq5LpiGz1MHQZAmxOpGyg+gatkiiJtrNc3ooKV8PJs/ptU1PeBKDnsBJGgW1yl25Av5NFKSsqvnngONP2MPWiO8Jzspda/t81aHdIew8j7jh7GLeZfi2RhjKQqa8ix/7SV2m3HPnzpWPf/zjNUvzD37wg/L0009XIkybed5+l1RIJvR6IztkT/0ydFmyTWhrGpiS/Eq2HK70OuMAACAASURBVDtJLp0HkkBlBEHz4DYPZ09IaKd9kKT20Lgf5iKNSuqm96hnPp91291hDm3ENwkqZdkW55Z5c+JCzbg7y+DsfJBezJw/k8Bf3ST52tK4l9x6S0I1hDmHjGR7Z6egJ73hTrKnISRJo+H7tKmF1TdDh2PdsHfnVqMiem95I4MkZmt7bLkfPXBc5xrD786rM72vq9k4J1KGBNP7s95eo5w0PuZagdycd3sPcHqI2e+7HN5a14dcf5R96tqs31sEE2RNOaVO2Lf9GsFaubV1veztE13QjLpvl/jeLMZ4J++bR3yPI93YqNnvfd99Hy9//j//omxe3So7RIEtr5XTp89UWZ4/d3LiAO9kR01lvSckMCn9e6Kbpkq+0xK4WeKLx7fBhWFvVMvy8xsjvpX0ziW+ldZVYDQv1Bnv3SWSeT3/UiW+AjT30mr57z0jCS4ouyV1aR7htNILNpOEJbHlmfRCZBlZjgA0SYoALMFxLvpch2DkflCJHOUIMgXJeqisq94TyjGM1vNHzVpr/SWoZu5VbgI5ytbjlvtyJb5J+vTQSIokGfMIbS9L/5Z4+7dgOAGx7RZIC9olTAJZ/iZcGdL//PPPV69vZtqlHIkqRI17uc7eXfZY84OhgB+NBcra9vMuPaoZnsq7+aFuAmZ+lxQYBu0xMtxLv7Enlz4SgFcCXJoXnHshvhsnT1bPh+VmqLP7e6ueDzqtt41y0ZE8Pks580nduPbBD36whjfz3E9+8pO639LkX9Q7k3BpODB5lx5nSTp9j5GK8g3ztm09iVPn7L80jNBWCbpedsmvhLbJmwRPLXze8jQ0jGG9kXhP76t12Ytjq5IQ2583Ir444ZhPHIeSR4mvJCwJq+9lHsRR7TzgPc4fPSlIUsg9W9ttvzuycDw4Jxmanl5ryWUNP45jk+qsO5Bvf5fI5zXnlrZv/vp4vFeOC+qThi/rl2R6a2u7enz5Lo0N6I9bE5wvNayl55XtPNRXI4fySlnznZEnlmUuhHwux7bjIqNtst9Wl1fLifXmrbXezl3N+DKLMso+VCeRWSPnJN+aham7dmjgTNLc9LEZCdDxtpKX8sAD7PF9X90SQflv1uM708HZ3uB3Gp/05b0V4ovHd2Vtrdx77/2N+G5uN4/v8lo5c+bsdJzRu91pU/m/tRKYiO9vbddMFXs3JXAc8f1t3eML4FvoMoQip4pN67o+y8gJCOj3+P7sF4+XheUG+CQ+gAdBjMAmyeYM7OBdaWFtgieJnyHPvbclPTKARt4rIK8AdGtrJAaCakFzglmJlOWn1V+wI8ATUAmgkswbNmjbKRfiluGaFQwtt4Q9/J6eUt5ltmTrLkDtSY0Jo9Jja5tsa4YnJ/hTxhJxQWwPziWHDRS2TN+GVOb+U9+XRMHfJZu0mb26eC05cxbvbRJfjQi0H28m5A5SxX5g300f682cB94ErYbcJkGRTDa9bTqWJMz2SCgkvnhiR8JcPUtt36AEG49v3ec7ZLSF+EpE0uNr+KqgH+JLPSTbkjjli4eWvbyQXp754Q9/WJ555plqENDrjREBGdoO6p76Yll8bwbrJL4aWNJopD4lCdEolCTO9tI/bY6YeQEdK3U+GQikBKuRs5a8qTc2JQDn962ddp/eeA1Ezh/9fJA62o5PnW3L4Fpub0hjTxrWWh1mCQaTQPmMbc85JNuyvb1bM3Hr2XUec17js9+WQG3Hfa/DsT5HrVHVADPspc9x1ojc7hvmW/WCT/RZb6zzpaSY+ZfkVo4x5OIxQuiZxjPnROeN9nf7L2nOuVv9cOzx3jTSqb8aAzSCSdTVxQz/TkMIiaRWlpqRId9llEdGJuSaMSPPLanV7m7z8js/+L55a1KTBcn+SKTmPt+Dcv/999UxKvFdqomvhlwexyS36g0qtuXdxCrOd/np7/PqY10QNXt8P/axC5X4bm3tlv2aS2KtnD7D/H2inDu7MXGAd7vzpvJ/6yQwKf1vXZdMFfp1SOA44rvPHt96/MEbk1vBMn9Tya3mEd+6aI9ZnQ97fJeXSerTQp3rHt9Hn6gJugREWszNHMvfgi7Bo+SKhVRQIoERTCahs/8SuEpiJId6RQT+AiLLmy3eLcSN+3Kx13MgYMI7lp5CPQU807eJewF2fG92Zp71TE3flyBaQM+n4cDI1L11evAkMMgnwzUT7KUMId3KMr04eh0BszOS0kiCIM0yE4z6ncSDZyWMyixlyzs1fFCv3/md36nE94UXXhgTXCVANiGXhI7694mAJKHWxT6XtHM/daGNttl7Jc7qh3phuKjeIQE/Hl/6ge9r/+N9Ky381brq8dXgwpm7vN/QU8M4eZb3pTeWcqgL99gO+4TzeQnxhiCTxApjgX1JfWif7clQZ4F7338ajyif5yWTqRdJCiQNGdFguzAKSOqVnYTZ97fxjSGrGUzsH4mvY4fPPuxWuexWj3GTfWbk5hkNWJabRLoafHYhJc2rr3xzv7rjOY0+ObeUg0aGHOs5XiVdjo2eRO8fzIip15wDHevqh+ONsqruDlEJ+d5sm23vPeYanwh1Vt6WoW45Hu07+5jymzGHfATtSCLnLO/RmDOPfLZ5o5FA9dtxOBqEBq+rJFuSb59kLgMJV87XRk84ZtPYtlhHZRtf/KiLzrXWpV9PfM/aWktOx3nuluF6kPOMslA/aXM9hoqDD+rvB+XCBYjvHWV5yOq9WGZzau3HG2R1znbnnP5uY5b+vbkWHvXuKuqFhfKRj9xT/vtf/s+ys3PAoJyI77vdWVP5v/USmIjvb30XTRV8NyRw5fXrs6zOLzxTFvcPhuOMvlE2r75eJL79Hl9IYxLftBTn79Y5LbJez4V7XttuZMVlAe/3+LZyWdkPZ71s5TRQCyh5jeOMnnym7A4AYEZoG9gX4EgmM5St7SkkHHKWqXkeoUpvlORL0GzmYEFiT1T9PomZwDA9GTMvwCxsjlC/BFoJiDP8jnsguIaiAm4l1dSTcpCXe1cFN35SD+7hXsmF7/Wdkk29IHyvgUFQybX0qqUsuD898r08BI566Hp5CIosR++1dcjyeA/1sF4kZiJs+aWXXqreXMGuumDbkAGk0xBzjQa8AyKaOp7ycW+i4eAJ/G1PRgTYN9kGvUyAZd7vmbuVFJLcbb9lKeY+6nniZEtwpTGh6ujQxxmGzLjWG6vuerSQXmXLuOuuu8qHPvThcu3aZj1OhrDwDCWX7PE88khAn2TB9ivfXvey3ZLqJFQajjRaUB7y4D/vRUYYatAF+0HvWNM5jATNUMA9hpY7Fg3XVz/VNcno+saJ8Ygu5480uvQkJQkpfISpy/3KaSDR26iskjyPenzQQmT9nwYk709SaL1q3ZdbsjNk6XygocFM67Td86Kdu62rYfHOEzNS2wwWJsyzf50XGyndnet1VcbOC4xTnjcqpHmnZ/MvBjwMUEYkcP3FF18cDZfOEzPZNRKonqbBzH7hGYmwXt40wimzRkJbeHwdd3GOtfOtfV91j20ypUVa9KTN+3OMWK7z7upqM1axnjUSP5OD7dNgoeGtGV6GY4wWWlg/1+677956jq/Ed2E4I9h3LQ4h0Ums+/XcNdrx8HYxiu2Z987+u3kkeB7eICz82tb18tGP3lf+21/8j7K4uFKJL8mtJo/v2+2x6fn3sgQm4vte7r2p7m9ZApcvbVbi+/xzHGf07Hic0fe+9Y16nBHEtxKZ8PhWxkmYMQA5QqNy8csF7KjKGbabAPimF9A6Ytuif2gBHDy+LbFVA/4s/GRO5ZMF/9VLr5V//8nPdQ4f2tuWXhVBWpI+fifMrAcuCTwFHHyXYNawVgCdQJ57BYuCOwGUgC+9NRJVSblATRkI5vk7SaT3e93+SY8zddXLzXtMTiX41htFveZ5oeb1XZJ4PXmUR72RB2XiLdX7kvW2/XxKTCUuXuPvJBpJZnmHoYqSJD2Ovkcybl0E6wBpEilBfNmvq1xst3rFfRBjiKPPevYt7YI02L9pDMk+VQd6osvf6T20DzUsNAIwIz3UQa8vXtuDvbZPWI+YxDeNI4vDecWGklPe9tbWmBWX75EDSason3Bh6ku7SWJFqOSjjz5afvzjH48JrCTN7i83SZHjT/1ugLyFHisPvaYaeHrykM+mfkuKuP+BBx6ofQIJp660ATlqpOEe9z7PgHvLdgtR4zpttV/S25jzWhqYzt1xftQDdc09svwteVIn05Mv8c2yJYp+Os85xjQm1ZDdCNH23RKy1HO/SyMK+x/3hgzuGHvMhoysNBRQRs2NcOlSbQfzAu+pcrp2reqc3nl13CiPPCuba5TJD/2zvNyMb7klQV3gnZK+nuy3tkOEm5edcsfM5UNmeoivEQzKIIkvRg77V2MLf6f3N8cjddbYlZEd1Ffd4x6Jb+p16jBZnfd3G2G1v49aO9Lwyj28lzOb29w3JJuM9TfXwpxzNOxAeAl05pM633vv3XVcr7CdhaP/8MDHeirxnbeW96TzuPV+HqG1jFxfJfMpk7zvOKAzjwyvr2+U1y5fKg/c/8nyJ1//v8vq6omyWyMH1sqZs+dqcqsp1Pk4yU7Xb0UJTMT3VuzVqU3HSuD1y9cOrm5eOUR8VznH99vfHD2+Et+6WJM0qp7n23JLsQPURe3NEt9+4XcBzPKObkDbq5SLfV305hBfQABklU+J73/89JF6jq8/EiqJYb63b9eQ/+cQeOnr2XuGEsRRT4lvEkNJjAA1ybVkR++ywEDi62cCZb2XgjNBt+AySaRGCEGa9U9vhqQjQUm2uwcoCXb4HdALQAUUA6SVSU+Yk5zr1aJs5ZNGA8HmjMA0QMnfkh3eZRisINW6CbT07hj6jbcXIkCoM8cP6aFVLpRHe/geQqC3WPIrWVCu6aWUnOipVYb2YZIb6+09gnfJmG3kGcja6JnDoFKa8UPATmZTsjpDbiyXcGfqLnEZx+BwtjPv0+suYfrABz5Qfvd3f7fub37sscfKT3/607ln9GookWjSPvdfqsfqm0BdwpSeN+vEdxpPHBtekwhSHl5o5MC7IO14qamrocvcm6SmybR5AfUa6uF3zlDnlbu6O3r+T27U9+mllOii75C7TA6nMYKyq67WaJSWYT7boR6nwSN1Y9TzlWZAUMcst38uDWyO/b39tqcaXdbjiww0uCC/JOm8h/rX8PwhSz574H/5y19WApxyMxEUz6sLlse1ra1r9b0a/KifY8L+lZQ6Z6kvHik3+7sZx4y4yERmrhGz+YiIhibvJIjWg++dD9KwqCHKrQncp7HQuYn7jQ5I44Vh7Pt7+/U4I+ehNPTZnxkxoRFVPZT4cjwfZXrUmH1vW3Oubm1onl4YLkcaUe69995TPb7s8a26tzvbz07fLlQvcVtjHWc5D/mu/lq/Fh73bF5Xv3sCe7Pkdx7xrfk9FhfLgw9+pnz5a39c2OpMVueVlfXq8Z2I77wem767HSQwEd/boZenNr5BAhBfzlN8Do/vC8+2UOfVpaLHl+OM6gI+WKj363J4mPi6cN0cYX1jJ+RilSQowe0bn3rrxPdXl14rjwx7fOuCXxOtzELVknjlwj9rJ8/MzmLsiZseAT1ferZ6UmqbEuRLbNIzmaS2J74JPgRyaTXXA5NeLj0bCYyps+GsPi8QlPwkqJpn7EhQlIBRGetF5l0SBEH6PEu/ZD8BZAI8gWKGwerFQU62k08BscTCvsz3GpYJgWF/L//x+BrKLJjkWQA7GVEhxXh29Txxj14uvajKyrpTN/4jB8N/cwx5P2VKrLyexJfykCnfGWoqicVryzm++U6ILyG51N3oAzy+1MMwad536uTJ6uWm/nrkKBfvEHt5OasYnSaJ1c9+9rORXFtHPZ2+Wxn7fZLe9KRLXNI4of6qW73Rxj7hPpNwuc+da/z++OOP10/6lR/aqNyMZpD40l5+9Dyngcp357YAPcfY2xxPPO/4lfjqfVRnc8zXrZcLbSuGRir1KYl+T3pbWaWsLDfi6/i3HOc0vlf26WVv47LUY67QCZOgYfShXZTP78qR8eAWCOW+v7dX9f/JJ5+s5zVDOHmXWbo1mjje63nS6+vDnLtbf28keKvW3/3EjlMNNCkX7tvZIQN3m7M1iuU4myeLlL1h1tkPORdonHJtkuzrCVeOequNYpG8G+nj3GW78PgS6uw+YNcI+4j3+W5lkOSYbNT8rKy0ffPofPMEt8gO9aY3HJVh/25LCNm2xswjvs7xEN/Ssq6NP7ke9wSzXycPPRjGccvPT+eN/Oyvvx3ii46fOXeufO5zXyif/cIXyubm9bLLEUdrG+XU6TNVlpPHt++x6e/bQQIT8b0denlq4xskwB7f6vF9diC+de/TUvnet79Zrl65XJL4QvZcCtnj23t8LdxFMBereZbjBLVHWZaP6rJKe4eF+dAifITHl1Bn3gcwePXypfLYE0/X5FaCWRd1wTplziOQDSwCHA4TXxdqnssEJZIcwZmegbRsC1oM70yil7IUgEpI9dpYNt/rLWj1bIRewOf+ZZ8XGPu3+00FIHq3JAq2K+su8DwE5AcjyTxDiGQ2yTTlUresq3XwO8rXi2bbEtwmIaS+knjIDmUIoPUQWe+sD/d4XY8mxBePIf+VN+VDAvF8cmQPwN/+p47Kmd+5tycs6hjfaySxvSlbvkvPe+pCelEF3/ZB3dvKflrCF4cERJVUcp7vqZOVBFZyPhBwZAFh4X/1aq2sHPLcUT7PEEJMIiva+8///M/VKDAvQiDHcm9E8ixg2u2xM9wvASB0WiKUxG0E5MMYtu+dHyQcgn/7gJBsEm5B7Ki3hol+bztzCeGvejezr3N8ScAyXLiGye81A6EkRb2iXhJ9ddnxONNB5tK2JcPy+dToYVl+5riu9y01wpzlOkbUCT3pfUTLwsJSzepMHfHGQnT5dB6hDvQHf3PNxFfo/8mNjXqNsYEBiDB49QhZOxaoQ26hcJ65cuXyGE4tcTTJnsRR2TlPqwfMv438tv2qSZR6OTiPOec0r2zL/KzhLecBvsu1STKqTjmX9Aa3nFNoh8YPx3nV962dgtf3UKj7oP8aOWZtJKS7JS5zfHCcET9kItaw55riHKhRItdj9Bsui6e7hTs34nv+/LlCpul29t/uob3iJLfKMn4dxPeo9f7tEF/W/jt/533ls5/9Yvn05z5Trm1ulwOS0K1h8EHXJ+I7QePbUwIT8b09+/22b3VNbqXHd9jji8f3u99qoc4cZ1SBVnh8K6gaiK97fAXuKdAEAj0JcjH3+1xUBS437pw35/Fl8RPAvnrpUnnksSfGUOcETgJFwZIAOAG8ZwQLNhOUS9AEuYaaJpH2Hj1EgmVAnvLQo5BEjecgdBIdZZik2hBOv8u9hYI5PxMgCeQlFNyjx4G6APb0jiUZtX3Kx2cEpAK3JNO2W+DJtWy7wFNQqh7k+/1dORmmaaItiBpAHTD58ssvj5l19dYluKXO9rtEkaN5CI8lQzEeX4kv74EY6BHGm8h1gZl7eg3vTENEr1P21Ru9M63FkgGBs/WUIGks0CBBefxQ16tXrjZ33uDhrMB5dbUSX8/1PXnqVG0jpJD9sBxBVHV68JDzfgwHZLi+//77K9HHQ/3973+/kkje24eiqg9p4LGPJJ16qvqEUY4DE0tJVEbv9EB6lYsk13cpD7zVtAN50D50gk+9kRoekM3hfaAtOZE/aQRLo0tPMutYKQdj9mj+TgLt/JAGOufGNm4Wy+LCjIQ5dixH+eUYSvK7uDDL6Oz4tQ2+0/3WSXz5fXdvv1y/vlX1Fxmh13p/3ePPWdboOLrvNX7HSHHH+fNjCDkGF/QC/aMNaSxSfpJH3kcOCcaScxX1QSdMRiZZV97OjW3s4t2k7tfHceK4yEgWCbNjZ7ZnfruKSPnk+uR3/Twn4dWYYWRHrn1paDAjtYbFGumytV32BiNsvtu5OOf9NHSoCzs7zTOOwUJdzfvUK9s2W6NadIDEl+/vuefuSnyJDKnr3GDWtowkvnXNH+aTlFsvv6PWbOU779mUXxLcec/cGBN0+T6Gm9nmdPb8ufLQpz9fHnr482Vne4+wj7rX98QG0S/THt/j5DpdvzUlMBHfW7Nfp1YdI4G5WZ0j1Hln+/qY3KououxFIyRvIL4Le+wbmv9zFPHtyV2CuKMWxje+4eaJL/U45PG99Fr56S8eKwdxBqXAQyu+5LIPHWsAqoFVgZF1lsgZtkeZuVfMBZ72Z8ZSwYkkIgF3yqYHzspEoCwRltQlKBEc8Znv0SNpqCxlSl64V0IsILMcAXbulfTefJd9nV7wBKOUy39AtyRfuUqiJUCWpacjPWw8D4gGeEN8BOYQYBLdSOQFo/YN7ehJGveyT5T/eDXxZrknGeAPOdArhsc3sxXb95SrpyxJdZJ+dc1+tN9Sfso9ib4AnzYmSdSgUj2m17fK7vb2GOpc27u6UiC7GE8wCpw+c6aGa3ts03/8x39UoovHl7oZRvnRj3603HPPPZXIkMgKz566ZaIjSbBt0Vii4SOTHdl/ks7Ud57X22e/6Pls43hnPHbKcFyNFdSF9xhm67hCThogMrQ6DUZNHxrpVTfUTeqXRgt1X8NMHVOrLbu5EQb9HmZJfRLPWbvrwVNjqPOMrLS6GC7sHKXOOjfs7myNYyfr5u88V4nNcL51GuWuXccz2Y4VQk6MI/a249Fl7KAr9Du6IClF3/nh/t953/tq+Dvjgu8Zf3xiZHALQL7fOZI6nDlzqhrUlJv9oV5QjmHv/ZxQHZRD1I1yoY1GC1AuP84R3qMMFoYza3km1ynfk2PQvnPe5B7D8tUr5duPdfUm9/hCfGkz9yJv/rv1wb3prg/KZNZ/ZnFeHrNIqw9pZOzXS9s7bCWv+nDffffUfl5ir/l+O76IMGjlUX3Dv+Y9vtkXrpeJCY4DdLlGei98fePUqfLQQ58vD//hF8vO7kE9x5c9vhsn0cGJ+B4n1+n6rSmBifjemv06teoYCTSP72Z5/rlnygsvPDdkdV4c9/hub13rsjqzp2qxeUsBDW+D+Ar8e+LrQpeL7hua8SayOkt8BRGvXrpcHnns8UPJrQSJSVQlSV6bgaEhMmwIJba+grokywl0BbR6AAS+Ej7+7s90FUhJFgGCZjAV6AGiBHCSRcvSa2PYXfX8raxUsinIcE9ekha9h4ajJui2vdY/wZ5gsye/SZgFkAI2runxTaAqYFZeEnIJUBJtgDdAHZAO+eB3/nMPbdcDJ6myn3l37r90zyH1+fCHOabnWiXS7oHlPRAD6gK4lxBYN5P4UK7n3Cpr9Rx5zTxPLVyTnyQF1NMweYlXhjQKvnOvoP1Z+/zgoFx69bVyfWurJrPBq3PiVCPtkF0AL3t+9fJB4P/1X/+1khb291EX96fyXtqCnkl4BJgSE9svCdUrxjPcy33Vw7g7C6dMA0bvJbXPeR9yUI/1Bvqdc4Ty5H2SHn7HaEF/ISf0wbHpGdbuveRcVzP99iRJ/ZbEUKckQTUU/NTJNyQ6og0eE8X70juu96yWHcmt0mjlfMGn8s2w6TbWd8u1zXZ+c69HtiOJG89o5Gr9sl8jAfjdxGPvf//7q44gc/Qlx8r169fK1tb2SNLZ44sRiP/oC+UzXoiy4DM95eon9WScnD3bjiCyDzTo6J02GVmOT/qxGTZ2a3Suepiyci5UN6w/9zoGMXJoTHIe437rm4RT+akH7qk1EiHnTce6RhPlbegzYc44Vq2bBFojg6HjzCuuO4ejftrb8ix5ZeDcn4RxNlfT1zs1zBnPL89cuHBvnQfqcUacBU2G+N9QVmfn/VzvegPQzYC5ecSXo5/Yx/7Zz36hfPErXy5bWztlu4abr9XkVlOo881IdrrnVpTARHxvxV6d2nSsBDav7hwA4J9//pny0ovPl4PdnXqO7z9999vl8uXXCt6EutCS0qp6fPlYKAc4RzgvdzjP9kYvEvBIitLjkIDFRcuFO//uy28ZnWdZncd7qVv1brTjNlxIzeoMsPnVq5fKL554oh5pYIKU5WVCx9p5nq2+s7MWCQ8TCDUQdthLILgQWM0Dr0nivF/wI6mV6CRJtP7KTs8a9wqqbKfAUQLVE8UEF96rd0yPqCBbT57tTo+L9fcTYJnerwTg3CNws14SP0NpJUvWTy9KAmUIT5J1Pc3UV0LG9b4M3kFbrIPece51v2ImmaJcvbaAeXR+Z7t5GQXU1qMmRGK/d90/N9MR9bf2S9WrtmdQGSbJS1Bvf3G99bdHFeEFhdjs1nOqbTv3b21dH/ZPtj3vS0vL5eTJ5qnjzNCrm9eq97cC7BPr5czZs82zd+ZMOXvuXCU2gG4I4je+8Y1GfhYXKiA+cWK9vP76lZqxl/c0AoE3GC9963Pq2EjI7HzcZljBS8pRQhBfiD5HM63VvoLQSDZ2dthK0caTpKSeljbIDHLD72YDf/XVX9VxSnnUpebgGe5xj2SbC5q3CrnVfhxCkXm2kebVWo6RHVzX65ZRAeq1kRH2l6SEZ2qIdc0K3TyMbVwTMn5QdmufsScTHRzOVR6MTo2ENG8b02iOe41T6nPOmc4J6iEyRkeXlpsxS+/66spq2eV4qu2tOnYM1YV8VYJXDsrebjvmzed4j4nb0I8T6+tNFzY2ZnvwSUJV58H9ehQOrZXAUQ5HHEHcXrt0qYZIs9+cH/aYcx/jguRr6GP9fbuFHVfj137z2m7vbB/K4o4u8921zWtlp65Rq2Xz2rVG2Dc3azv93SOp6uqgxzIOfW/kLkmzf7dx6lrgsT+t35oxCL1nnOEl5zp/UxZ6xmebC5mH2trTjLuNdNa5Z4+8C+1aEu005BjVIHl2feATktrm1FliryT/6olz1eFxRSg/Iml6eOH++8q5c2frcVh1hd89HL2FSUYRNnm1VXjeuuxadhQOcJ1PLDCvnP67XCNvhDG8No/4ktV57cR6+cxnHi5/+JUvl+vXd8tWXRc26nFGXJ+SBKxu6wAAIABJREFUW92MdKd7bjUJTMT3VuvRqT03JYFrm7sHly9fKs8/91x56aXny/4OZ14ulv/93e+VS5deKfu7u4UsOQeGhg1As+4ePIb45uKbi7MkIsmSQFLS4LNHLqRDcqskhm2Vlvi2PWCWu7fXwDXvfuVXhDr/omDfFlgKMvxMwGAdXLwF7VrY9Qg0QNJAjeSlDxXmGQGRJEzvliBaAJxgQkCjN8R79Bz1pFIwm54p32NCJeVBfQC77pezPemB1EvDtd5zxXf2pTKgfhK0GaFpnj/+NjssoJf3pMfKPlVWksYKz4YEQoB4yX8fDtkDQYmv75aY8zz1oCzCd/2eOimDmiAqzsq1zyXvJE/iR7CafQbwXlhq4Ff56DW0Heo7n4b0ev+1a3h9GqFM3VJPAPh1P+/V5vGTfHIdsoen8/LrV2u/Wjb9zH/IDOHOeHzdN/5P//RPlbAslHb+L3KAuBjKrUHCtqhjhnH2oDiz9XqvSaX0KFMvPXtHgXb6wmRl1K/fPqAMJaeWYx8qT2XkmHEcGt2gN3pGhpsX3nGShg8Jm0abnId68M41SbX97PzSDGI1wHRMtMd79CY652SdJUKjjo5nvDbDDzJyHkpvp/trk3BBQNVF20mb0Wt0hO/Yy+te3BoNEOcSEzXgHJtkjj7FoMq4Mvmb2cR9P3qDDnuudIapW+bMI9882kZC0C7K9Z3I1z3GjsGcy312HPvLLVR4PlFq2y8cc7lGqGNGwvh+52UNFpJ5dc95E/LYDFiHj66yvWn80BDmvdUoWWZnX/d1z361PNsxM8jU0srS8mLdt3/mzMnh2KK9IdR5OLKBuatat+uoHuah9uk4P47sum7m+jlP3v28Me+5m33XvPIxgq+ur9dQ5y/98VfK9es7ZafmMThZiS/XJ+LbS336+3aQwER8b4dentr4Bgng8QVAvPD8fOJ7AHlc2D9MfFk6q1ODUOfZOX9HLXQJMNJ6/XaJb+5HGt89ZnVuoWySUD2+ABQ8vj955JFSqrV+NvQBKQBzPYfpJRT0zqz4jexIIg2vFJhJ1gTTAmgBiKTNBZ139QC9B5TcmwlT0qMtGU9PbYIfQREkSA+pxNRkRyZ+kiDwvP0l8EZeSTrTEypRtY2SLZ4xBJgy+R5gzfcmHEI+8/YBc49g0jBE+7QnuFlvrwla0wgjCKYutB1ADsGTGCPjCjIBv3jwhqiGRlKIEmheMuSAx5Tv0mggCapRCYMRJMmvxEriorx8zro3b2k7Z1UAa70oD0ICsaDuScC4BzJB3RaXZh5sysC7a/ZeQ5kNU+U8XvY0X792dczQS1mGiSOvmbe7yYf/qSMaRWjjGN45nAmMfnlGLM8ZZs38QzuSZGosUadMJJTkOMG8pD/nGvU3iZBE0rGR9aUPkUn1PA6eQo0/7qVWBhJfx3f2nYYK+9E5Q3LkdccUpNeIgd6Q5biVHPCs4fuOJY0CtCWvSfIka5LgLLN5IZu3NHVMDy66Zyize6Udj9VbPRggDTumbNopiUU3HVs8N3u2GdAoP/tWA5JyoBz0w3FMH6knGGQ0nGHEMWs3Mqgh+4PBwfZrvKtlDQuGfeN87RzUPLWHf9QFvtVoye8aFJWh605GpczmtpnnVCNab9RQRynPuc7vFgcy2pN256Y+IkH9dg5ua0YpyyvL5YEH7i+nT2+Ug32MCjtl2XPthzV0RnwhwM3DXOO05/z0xp7+lnnjMu+50fM5Zo+DcHOJ9UJL7PcZiO9X/7hsb+9V4rsG8T2Dx3civsfJdbp+a0pgIr63Zr9OrTpGAo34Xipk7rwYHt8ffPf7zePL/sOF/cK/usgPFt8KHdhjNXhVb/SaXNRcxCQiPRBNsHrjxbQlt+oBwBBlWLNepvdVjy/A4JVXL1WP78IQrimoNNxMr4mAX4AiuBYkuW9WkEg5hiJTL56T8CXx0fovyNMAkB4T65ReC0Glz3GPYFLg3XtpBU/WrQ/jzLanIULgL6DiPq8rc/tOkKh323emt4MQWuUEUAdMUxf2AuKpgXwmsVXmvtf6C2Z5N/ekty5JeHrgrJdEnGdNHiPYpy4CauoqCcbw4763JCz87rnE9nWSa9+/uNJC7pOw9nIWRCtzSV8LXW7eQglmvoMjlwhRlvgKctWLmoH69NlxTyfvde8zhgdkzj2QBv6ToZqzeV979ZVqkEBG7idX522HhCH3Krv3kXokqOf3TJ7mOa68kzawF5QEZNQNWabBScKjsUXSppEmibDGn96A0BOJ1EtlrWfRrMVj/w0JoZLcq3vqiIQziUoaZRxjfqZu8h1hsthW1L+cS33XSJIHwwsyQiboIHL3d+rEf+rEPRpkNCA4VnN87xHVM8wlkkTHnbpH36Azhkub4ZkjsdRJnuGd9Tit4XxZIhIwauiF1mBEORhunMv4G13jOvU3Ozt/u2+buqHrJo2TcBqRQFnUkWd4p/NJyt31ZWvYe+58kgacHGPKX3n087G6pb4bfcJ9yEiDqMYAj83qy9Uo0Rs2fa/z8AEH0IYByrk49c0x4TX1TXmQ6Gp5ZakeT3bmDMSX8OvdGxDf5ultNuLDCa9St2+EAdJgpu75eQxEqZdv9t55xJetWSSfe+ihh8uXv/rHZWd3v57jS1bnKdT5ZqQ/3XOrSmAivrdqz07tuqEErl7ZHj2+Fy++UEOd11aXyv/+Xgt13t0BFO1Vjy8/El8cvQyaxfkG4PGdPel1EXuniG/vXTHUGW+Ee+pYdCW+AFxCnfH4tlQeDXAmgdSbk2Q1SVXfBsP1+N5kNrQ7PXuWRX0NGwSw6X0V4AvAEuhWuQ+JtLguyEpw5XN6OgRWfC+Bl2AJiCTmfCYZsM8kEumJEzxZPp/Ijnv1NghurasEARAogON93C/hzFBdwXd6gJWn5FVw57sF/NlPaWRBhvms3jfqaL0hEbxH4lv7j/2Hwx5USTLvVva8I0G7pK0CVmS/ujJmKdbgoc5aZ8eC3h31C89MT+ISCJOACGKh11xdti+py5mz52v7IB7U2VBnCAKh0PzN7x7d9Hd/93fl4ksvjAml+rFBXSXYfvId/cg79HblNWVifyDnmj16dbV88IMfrN459hEb8qqO2MdJOrim9zWvq49JBCSifpekL0mBZEvjjOMl9T77wbFm9ITjJ99nHzqO7Rv7OMsj4zzHxaXhQm+t5WQ0g2UiR40IemPpA4lgRjZoBLTu4wQ9GIEky7ZdomEZ9FUSX7ObnxsSvUncKMeMzmZrdp6T5CInjWAaGx3HOdc5Lk0SR3vdI+74IxEXUQoY0DSKUAbl9Rm+c3wRrdQbILyeJNI5U4KsUSd1VDLsGHBOQRbWU1Lf9qS3Pdb2iUYL6ozXWoOqievUq1qXndn2ndRhCWgSvyTlXm/6RKjzQiW+Z8+eqnt86zm/B8Me3zkeX8hyK9s97DNY0Rt55gGO3zjxXVkpn37o8+XLX/vjgp2H/B4QX5JbLS+vTqHOE06+LSUwEd/bstunRjfie6m8gMdX4ru2NOzx/VU9EiU9vi251QGBT8cS36NIb0rdxVlw25PKo3uoMe83WrzbNiQS5kB8BSVtv29L/PLLV14tP3/ssbIzhLACZgwnFUw3stz2lCX4SeAjGPIMWZ7NkFc9XUlW+F2ADyAE3Ag2ldfM4zcLI9fjJOASSOsJSzLlPdSb35OwCe4EiXpNaYPZoRMQCrr4Lokz75fQSJCTnBsuajg45dQkQIP3zzryLCA6PbDpxdUgMCODLYlUvou/k1xZ53xGj5f35j5eiY+AVTnUum5tlb2dFjKf4I0+A4ijH4ZLU29DTSUnuzXxVQtZlJAK7iUzkox8R9OZw9pvX1oOXrjMfCtRyH2Gd77vriobdI3neEbyi8dNzy+fkKa/+Zu/KU89+Xglwnynp1aCop4ZxmlfSK4z9D+9Xeoi8uFZjQuEY/MDgZ8nIwF7klzlJlFMfUiDTJIB9U1DUBp6kmz144u/jRhQn9Kw0BuocuxooHKOo91Z/uz3hbK4ROKw5UMRDDznuFN+knfrpOeUdnGvRwkpL8vIaIw0ziwPZ+ea0M3ylZ1kk2fUf+rN9zUsfHW1jmsNKPyuLkDiKFf9p05mB6de7o/XuKI3Oecyia7t18jCJ++8++67a7QA523zPHpk3TU85ti3v9YHI5dGzgxPzvnS+9V/2k2EQraJuZO2UCezvCMD5xHDuVsfMRfMjuWiHMq27W6zsCwTwTnfSnydM3KNzfku25DzS7tnrywuNeJ77tzpltARQjvsPa4ZLA/t8WXORRfZ6tGIb75fPfa7eWu2feq1/t4bPftmUFoSf5+rZx4vL5dPfeqz5Stf+2oBCrD2Q3xPnT4zZXV+MwKe7r2lJDAR31uqO6fG3KwErry+VT2+L77wfE1udbDLPrylUkOdL79Sdrd3jiS+xyW36i3B8xa3t05868p8Q+JLCKFAF48vPwALPL6PPM5xRg0sChoFF4Iaw9MkX5JGPX695wsQJZHlXkmewEuyKQkE1HAt97glKJXoCBryeQm/8rNugEHBup5W28W99onEUQIHoAM0c49eofQyUQYATU+UZIP79fYIvLxmOKrgPff3WZbyMgEVZaSnzfrqPUnCLuDKegqie5KZBFoybt2pi9f1UilX9J9QwNQTn6PfJNCSFutrP24O2ZCz7Y5NytSgIVFJgLiyMktkwzPpLUyPob9Lgu1nysTjS0Iik0IJ0s3cSwIjIxao41//9V+XRx75ednYODGeL5peNg0aHrs1A5fN+JBh+BqTZmGeTf/ck0rfS5p4tibWGowEGp0cA/5tv2Q/57hQB5P4WUfko3deEopeSfrc358EIomqRg2+c+xbD+qe/UMZjjHJk4YADUjeQ3TK0nLb/5oGI9plPZ0r1CMNctQF0kUbkjA6hmy745a/JYSUz5nNhnmrY/YB5REVQP8bumxbnCO2hgzd6BC6RF2Qjf2pIURjluOL60QsOEdw3b3E3qs+87djlrI9Rox6Uj9DqQ27p965Z1+Dim2nDSfjqDM9rDnGnF8rARz62yzwhl5zzTONMRRpiIIYG92SIfmNvDOPNvm4LqRBjd/VE4wE9ittqFEqg1PWflBX1SUNFLlmOKfOMAEeX0Kd72/EtxqzOc6ohbzPI754ettxX23bhnOMupLr+M1gj3mE/WaeO+6eecQXjy5WxE996jPly1/7atnfWyg7rHMcZ3T6zHSO73FCna7fshKYiO8t27VTw24kgUZ8Zx7fkfh+7/vl8qVflV0W2z651eDxPW6PbxLfnvSmlfiNFunZwnrD3qtW6OYBHH+GrM7s60mCSnIr7gNI4PH98c8fKctrayOwlCS6oEtIEgz5He8UgPpeytZ7AAiU+GZ4n2BHoiGYTU+oJFJgkwBGwiVR930ZEiwh4d4sQxAuQBF0ZUiq5E9QmyGlEhazmXovcgDw0QbKlswB2gCofMd136c8PXKE+7gHMpSkScApKNSzqjHBcrJdgrAkvfaZ/aonXw+zZEXAyfeG7Nb27+xgXxm9keoa76AN/K2c9KjSB9Sr9k9kcPU+9UedkbhLrq1/Et80WtiHGg3683b1GjVicGftG8NF03NFmCheX3WZcv7qr/6qPPnk47W9EBPuQfaEklKu+5olaOmpT6MKbdWTpaePe2kbBMfzkulH6sAP75CgSZYlvs4ReiQlnFyXvKYxQELgOOCzP9Yqx67vSSMU1x0f9qdjkGuGttIux50RJo4DCbhy47k0SDX9JXqlGeCS9HGv3kI9pdRTgucYoY4mB8Ogodw1ODmulE8aEdDvzFBs9IntUL4ee+Y4Uf9Xh7B12qRRgWv2Vxo9qG8aNCiTvuc/z3CvRB4doQzGInrp3lfINb9fvHixenclxNwjIaU/+OGa4cLOA+orx3lxLcOJ1RV1wfkk5Uz7GRcQfN739NNP1zB9oz7sX+qPvJO8tn5r5NH5K418biOxf3nWMeM8s7A/eGOHNS8Jpzqa49A5OT351GFldbl8/OPs8T1ZykE7D/pGoc4tuVU7Yi3f6fzZr+/9uu1a1BsUvO+4528Wxc0jvpzTu7C0VB588DN1j68e36Wl1RrqvLq6PoU636yAp/tuKQlMxPeW6s6pMTcrAZJbvfbaq+W5Z58tr7xysSyQ5GJ5ofzTd75bLl/+VctqW/ZqcqsKDIbkFgcLHAh4OLlVv+i8WSvwUYvlkW0Z9h0feu8QpgXx5WdG4mhXC0V9+Ze/Ks+++GJZXGlkTcCR5NU9b5JVwIgEVTIq0PCeXLwTMAs8Bbbuy0sS6u96qCW3vEPCxHsAWAKxBNeSfI+mMTRQoGFdBYqUQT2SpHOv3g/AM+UDDAF4SZQpG1DGJx4XEhTxn7IIO2TPHaSX8sziSzkA1XpO7NLSmD1XgpJgXIAuaLNe8wwpfNe3gecE6lzPMF1DdwW3ytu+14hA/1dP5/Wt6vHlOn3ah2Om11Z9k+TgVdkekg2pA0lgKVPinjpluyW+SeJSx+hriVUC6SRf1dsxkDQ+AeQYIug3vb2EG/MfMvEv//Iv5d/+7Ydjf0vG1RW9b+qD5Eq59vXIvuSaeqpHTM+47xHg2w/ZPzyrcYHrGk0kOeq6YJzvNSooE8eTREpZe93+sQzrn0QwQbzlGa7P+wwDd6zZ5vTsqU812qAdkV7nIj2kEs4k85Qt4ZQ805f8IE/0legdSb46rpFCmSM33lM9i8P+bOUtmecaycd4n4mmeI/zGmXzHo42cutGGrcMrdYzrXHFudL5jWc19Jj0Tp3yGd5vJnLaR/15P3OM5DejBfD2Otea5V59sS9I2piebMe13nDnzzSM+TtjxaRv1APi+8wzz1SSzvuQC8QY+VEPyb8eX8gj40UZKFO9w46hJLDKUY+v+60p0zwR3G9oueua/eC7mmwxZh+UBx98sHp8qc/y0sKxHt92lNH8Uxycl9JYkOu2Y+ZGuMQysizXuhsRY9+Zc2jKEKP3xqmT5Wtf/ZPywB98suzvL5SrVafO1lBnjjM6f+7kxAFuFjRO990yEpiU/pbpyqkhb0YCtyrxJXwQT4rEhMUPgFG9BS+/Uvf4rp5onspcXAUf6VXVC9UvrC64+SmZ0XsgoU1Lt+Ba8JgLPfUROFMvgEt6iCS+EgbJgADPDL/W6f9n7127LLuqM8114sQ9IjMloRsYgzHoCghMGUzjAS4bBAiMq3p0dY2uUdUf+kP3n/TXRtxsfMOAASEEqcxUSsqLMjPuJ6LGs9Z+dryxdSIiU1JVocgTUo4Tcfbe6zLXXGvPd75zzSWAFQQIojUM7BPlYVxq+Nn/ZGwyFNQ9cYCnRx55pMrRM19lTNMIQu4a3Brv1KHsaYf91PBN8J4yEwjmswL77E81zLs6ZFE0INOxYBh1AiWerWBue6c/7iXBkCBOJsX2CY5rmC9nhY5bv6Y5R9TNZKVsc9PLZmgKjpVHhtnabxn4NKYZ+5WVtf6c3urAmLQzlB959JHy6KOP1jE3uzPA9+c//3n5x3/8ce07PzJ8ZoMWRA11WD3N7x3/NLoNCVZutlvgof4O9VMZCISRBbrp386znHcJgJWr89DndUgIqHXAOK8EOLTb75wjOh349BxsfnfPvzrk+sE15Wr2aOYEuQfmF9reWH64Rtv5O9lT6tWZpLNONjSBgfcZUs64U47n6LoG1DkxGtVwXc+CFshTfzrR0vGl3tax7qJflKsglvvRa6Na0rGROqLu6YAw6RqfsuiUYRg4YNe9s+ocbX/zzTcr8Mw1WoeX4B2QXNetLkogQa667tpL+wX8jp/vVVl15wTyJLs69ysbZGtotGtF001Ab2Oa893Ac26bsA9ed71Er669fu3Iec/qQTr3fK/kO0L9SOD7mc98pia32p+Qw2BU5jyq6JjjjE4DvuqAgF152Y/T7JKTgO9Jz6bDS1kn8GWP7/LqSvnKV/6qfPpP/qTs7R2U25ubZWVlvd/jOwO+p43O7PpZlMAM+J7FUZ316VQJvFfAd/iyG4K6Uxsy5YYTvcTd0Qpvq7cdPlPm5sh+fOid3t9vRjxG0qXLr5VfvvxyWVhuZ3bKqgg0EzAJZDXgMEI0hDTokw3iflkmPocGn8ZyAi/v1+DhU6MvWSMZHNrAP0GPRhvPYfxN874PjQ//FpBRluGFGuD2xf4aKiqQ43oaXBpalG0bZdw1gmnrtDBx+6IBPGSANajVqwS93psGagJRnjGEMwEiZdBXDFZDTAVYtqeGOXfMrHUKrgQ5yQpSj8ZzBS9dWGMCs1R1w3RzHJQrya3Ub418gY/6Yd9ldtQR9fb8WjuqiB8Mf7M7w/gSYppsHdcx4C9fvdwnzUqwZUi7zGUyLQk4qSsNbXVBAOK8zrmg4wZGL50EKbccU8G/12XyaJOAhnvoHz+MccqG51LHnIMZBeHeVwEoZRn1obPCsRSEC3bsg30X1AB0aSusIWPAc29e4+idSb/XWvaWNht6LTDiWVl36uC6OuRcZIypB4DG2PMM656hxLTRM5Q5yogx55/zXgcU8qLd1K28E5RNiAaK7Mg6SZxLypT61U8dHlwzRN/+on9c/+AHP1izfeNUc25Rj6HLrolco2yZX/pIPZSr800d8xmZYBhfo1t0SChP5WuiqlzPZcqdh8iRMdBBmCCX310PlBvHkwEgGdtct2SG1Rf7q96YTOzmtZtV5eina+K09V69VPZGEtA3GV+A7wMPrNftHKw1Y63gdwB8rS8dvLkOpGPmJFtgeN+wvOOeTSer68uh7owq8P3CF/68/NmX/reyu3dQNti2sbxW1tbWy9LSyozxfScG2uyZ970EZsD3fT+Esw68Ewm8W+A7F+ByWP/dvuyOa/epz3ehzkee70OcAajt6IcGAhrwxbj63cVL5cqbb9bM1EOvezIGAmCe19CVcU2Dz2dsh+wEnwlchqA3jXQZFQ1EwxI1qLyeQLoHZ7HfKxki2zP0pCeb3YfQldKHUQ8BpGBwCGwFKxpiOgf4m757jiX1GXqsES2zJJgRZNs/Dba8ngye46rxOwRLyppyZRMFzZbDM8lI2QYZMa7Pz40LmW81phxPZaLTQ+Yx2dg6vl1W53TQqDsaZgkErbsByZZNWmeL4aiCM2SQxnOW2/dx5zA8nr5q7HNdHbMvlFcZq7m2x576ABOGZQKkDK217ToVZLpyHByjlJEMvOPL/RqtggTqc29kXhdUGm2gU0UdUd8FvvTP86EBRwJ2dcPncuxsswa3c0wAOGS8BTo4jdBx6s5tEYZUOycEb/QFYEf7tkmgdtDmjPNc+fNpec4/5GQ56gbP1SiDzrkHaPOII8PQucd+8RxtWF9bq7JGPjoPqFMm0T2mgqwEMwBfARX1uq1BJ5PrDuXm/LdvOsDcqkCdfPf444/XveVGmLg1RGDO8yYkMzSbftFnIgaUY0bvCMbrvBiNantIQuW46gBzDTDreOq3eumaQ58ZP4C281uHU64XrreHTquWUCwBN/eol7k+5VpUdWiunZusA8T13vsSgOpk8B1CuU02E7aUl89+9ijwnTOM+T0Gvqe+x7t3tO/ifJ+rr7l+TrMzTgK+Ozt7ZWllpXzmM58rf/n88zXUeWt3tywvr5XlldUZ8H0nhuPsmTMhgRnwPRPDOOvEvUrgfQt8O8b3bf09Bviy55cXP4Y8wPfqtWv1EHuNwTTSBXIJNmVBDI1OAzlBAC9gj4gBJPA3RpSGlGyuBqTAUyNcEM33GGca0xotGu8YwRqdtknAml5yDQaNNcG8faQMZTDNuPV5ypaV4HcBGeUkOE85YmRpjAu4bFsynZQFcNBY1AjU+BZcKOc07tIgEthqGArCNKAFZ7ZBFijlpdHfG5JuwOxAoUasRppZV5PVTEZ0fqmBkXSOUF9+J6NEmblXliNEklFXVwRq1C1oTUP7yJiVcR8ur37odMh6eaYfr4VxWVhsThvDYNVrdFsgq0GbjhTklo6TnCf8bsi5Y5pAmTpg0NSN4Z5HGULnkmUje8r1fvvlXmvkBCCS3XbskhlKMKXTRgCV4FXdE6Q7ZibsMmmbIbkydSlrQRbP1izb5y+U9fVztd8eleNRP+pXgisjL+gvZQhy00HinNa5k+uMMqcvOnVcFwStyjbDbxOYCBB3unBzZS2YTQeda5VgT2dCAnnWSiMlDHfGMcB3noFrG11TLdccBIwxSb7og0cpUZchyehpPw77+zUXAc9y3WgE11yZeR1ECaaVX4Ji5z/3GSWR81B5ktF5fr6BXMp2vghgfc9wf641Oq3WV9arCppjIddTwbDPup6nk6mtgfv1OKMGfM+VyV5jfEsXnXJcVueTQp2H89z3292AXp8dPjPtPTbNvhm+O3NeUwbbnBaWlsonPv5U+fZ//Jua1XmnbklYK0vLKzPge69G4+z+MyOBGfA9M0M568i9SODdAF8mzVwjVfvQxuHv99KWe763Y3zz5QpzUo9Z6kKdfXnC+GIIYDBcvnK1/ObixTIpDYBk+J0vYQGQfwu6BDD5shUEaqhUJqVLIsRLGMPUfWlcw7AbAl7bqTGEEYcR7HEZGPYYydRryClts27Kk73gnmQCvU/AkiyWLGLWz/0ybRqylEnbzQCrgSa7ptGlPJWXYyPw1iCX7dCYpX8apbImAt+UveA2DS3KkCVRh7IMvtOoFhQ7vvZDMC+jp0FKKOjB5OhZvLKWlGsyGfud7E41fMeHYaK2jXuMChA40Q7/2Z/xuLHVjLvOgDS6AVf+DA1MwfXuVstsu721XXb32tFMpGdVDlV/AOYdOIcNW1xZKkvLS3VeyKLRNnWXEN2cMxrYCdptj5+CAMc/nUUJfgXGjp/gSNAlQE/9Ut/TYSKIl21k/nnUTrZdB4cgJplLZJsJkJw31Cc45h6dOsgHBpDy/Q7QxveGtqo7OhSafEYV/AL0MmRWAENfLZd2CuCdH4yvTLyATd3UsaWTxzmmw6Su4YMj3Y6up439F0zkGl3Hpgu9NroZpVz5AAAgAElEQVRDvVP+CZZpr4BNoOn803nh3ljGioR5zhPlqB55Brp6gp4CepGFGeINgXZtoo3IiTG4+tprNbybceI7Q8bNpCzQpH05t1MPdaQ5X3WwuZ3ANS8dDeylJdxZ+TjnsywBPbLWEeE6u7rUkpmptz6nfhnF4ZjqhOMZymg/Dfga6rxbw9nfHfB1XPzUDkh5nfR+97lp65hr/XHPnwZ8SV41Nz8ujz/+4fJ//Of/XPYm7VSopaXVCnyXl1dnoc73bHzNHjgLEpgB37MwirM+3LME3ivg64suP++5Mff6wAD41pdmx/hiTPKnhiZhzxgR7KV77fU3ysu/u1h2eAMa3tmF92m4VfOgO5IGIyKP7DkE022Pm4ZPMqYJbChHgxqjzKM3THDic4IxDCeMNv4Z3peAin17HgfDddkWjXdBpeGF1i/7apikxnnKQCbHejUKkYEMYwIVAaeyElwLUIeGrwBTQ0fgLlunLHvDvGNHbWMaVI6D4JmyZBs1GPlbRgw5CZI05pWF7Lkgsw85Jly+gpNDJ8MQdKkzjlF/nb183RE+yfjK4qIH/N6D7I7FP3QOwLK3kOQEa+l0SLnwu2MjyzPeb0lzkg1N8Kn8dXDsA+qWFyrjS394TscNz9EOWFn3GFOnCdmsR11I5mXoEFBv0pGkwZ/zKBkwQZxHxTjWjKXgT+Do3lgTFDFGgEdBTAJr54chtTqRhk4h1wTqo42GEqtLAC/qQz4cecM9bK0ApFGfoARwxXfUW/cM13WqHfPkPmLbbR203fGVodQ5JbDj0zlKm6inT+jUgVvL4Brjem59vW+Xy69zU5CsTgmmnEOVteycOK4tOgVso+3hOvLEocenayBlKm/kxdpmxIxHbVEmMsXhItinDFhd5y19oa+20XnPPZ77yzWcC7TtxvXr/VFIziH641xMljTXF/V1mqPNtck2upa5FjbgidOk6Y7JwwzbTqdEguWU9+K4JWN0XXW91bExBIm+E2SsPZIIAP7cZ56rxxntbG9VMHz8Hl/MYzM6T8/q7Fqcr3DbKDA96fUugE/7IcH0EBAPy+Jex2bI+JYyVw7q0W6PlP/yf//XGup8MDfuGV8SAM6SW92r8TW7/yxIYAZ8z8IozvpwzxKYBnwX5kfl+999sdx661rNaMtxRgejzvM/OM5oHO9BX04nvaROujb0+qb32I75fN3W2s3aBni7gxa69rTEVo3R1WAlxGwyOSjXb94sr7x6pWxsteyavCh9SWN88YzGLAYI32X2UY1qjY3cJ5qgSEAkE4TBxe98jzHmcSwJimiPbIYAJY10+uIxNjIcGMwYiZ6XS9sFAIbdyXjyPO2VudVIsK2Cbw1Kw0uRCYalbZGxprwsW8Mrx1IjUuAiCOJe2c8eaMZZwGlwHrIVTRM0pjS4lKHGo+CJvwEROgdsi3pEuQmOHFsZlnqUUVW0g34v6hwb5EaHR9A0Y5u9g3ONeR4TTljK5KAZ0vMLDUQKoKtThOOxulBwMuNyLY3tJv9RPTuTDOXorrps2wXDTb+Zn5zHybmw7VzOaoDv7pe93ZZVGnbukE06KOO5cc3KC+NLe6ijGtmjBnAz1LKyxtvbPfBw3yn3eSQN9R1GBEzivNJxWVxcqMeJLS0t1v6knmi00tc91huSIU32ygF9Qu4ImzNEJ/UwtbK0uNT3A1kvzC/U8mjv5uZWlbn7Rjc2SOoEW80Zqhyjtdw9S3Ig1oYmY67xKWvnfk4+bas6J1unDBjzllipOdLaOBG2vlt2d3e66AnC+dfq+BDJsbnZjr4hxJl/1HPr9u06h0l8NcbRtLNTNQ9wubK8XMcPdo6zc6nbNauOLWPdHS9E/bKrgnrnl/M9GV/X1nTgOM8Np/ZaguJaNsncuoRuFeB1uQJYk/i302V2ps2M68233qo6YmiwAJX1kDajS6y1/APoGuZsMjBBJXUDojfu3KlycT1CBmaxpj6usc6acV6HRX2vdXOO9rilRGeCjrN8BznvlGmu2+kwNPIAuQrEc92Zn2/JC+kj6wS6gK44Nz0rV71zvWOOL8y1M5JliqnLNcs60umoPvb9mWtn8bK2fPKTz9Qx2t3ZrsB3Pl+qzIy3YdzpoHe45ue7+jTA6r1D4Dvt3X+SceN7gPmC866aB3Nz9bOm+pibKw9V4Pvfyv7BqIxYi9jjO2N879lmnD1wdiQwA75nZyxnPbkHCQB8AVCXXj08x3dhYa47x/fNsrfDmX/7PfCFUK0GQwcHxj3DehjuPO1ldxwoPgSyRz22skv5EtUAyBetxl8abw0ItPBUn9FDj4EB4P23l14p27stPNh7k5WyDMqXFfM6xoKGpwYyhuXbveuN5cGYFRxggGA4c/YjxvLQmMIIa0ecNEDpnjFBBwaPoC7DBDVsEugbJjotVI9rGosawRhiZkOVfRLIIAOuCYhon4ybwFcHgsYW8pBRdSySNZLp4HnZ2pQHv1uf7JvXkzHUKLdNWQbjY/tsj+OdIF9A4BhrRPp96ldvZHUZhNUPv9fwrTKeTHpGdCgD2gW7xaeyrCxaJ2u0VwCOHEwmJoh3DNNpYBu4VnVme+cIo6xOpFGuLHuGZb6dv2xb0F0dCDwHSEBHBX4ev9NAQztGLHUhAZUOjDTO1QmA6MraStne3uqPdlE3GCv6w3gaDptyrg6q8UKZ7LV5DxjgB53lmqGsOIgAQTCBzEudRI1VbyGolHsIQtpeDmQsowhrmHtum6OhbS9wbbIMnSo6klyPHCfqF2zrYBPcGdKs8812+IyOD8oyeoT287fsu/qs04myDEm3HMfCtuXYWbflei3Hz3XKeWB4PsDVOWcos8C06uZkUp0AJtaibNspQGV+AHphfNWF6oSLZFye4ct1HYe0RadFRnHke4Xju1xr01Ho+pWsrmuFa6V64rpEe9Ul3wPqpyC1OibGOFhwtowq6KRt6IjvAscn10ajK+q7qHfsHiZudP4M33uOZ1sPSZK2UJNaKYMnn/xEy3q+z7FUpcx1kS39WnfQ7WO6C3viNKCa62i/znTv57sovncaTrs3655W9mjc3qN/8AcfLf/7//mfys7OhBjyMj+/VFZW1+oe3wcurM4wwF0NxOymsySBmdKfpdGc9eWuJXDn9s7BjRvXy6uvvlquvXm1jPbJrCnwvVb2YDwGwLcCjINGuAp8E+yeBHx9GWcDuZ8XVoYqpYEyrew0HBM8a3jmdQ1SrlXDaHOr/NNP/q2U8Xxfp8Z5spfJIsjk2s4MT5b5tR+GTFIfRoth0gmMPHcyGWau21ZDHjHeMA4xurmWCXooP5mTyi5ydmxnUGikCXLsg7LXaZBGCQYYZXCkCO1+/fXX694522ZonR76BKIa+8ohDWnKFEwmuNQYtK22sYGJw+Ogssyhchtqq3GaocDIpA/j7cpUHhra1pOsMd8N5ZeOkaHDRbn4vWAAFo9yBGs6UjDoMXwFKdTNPRjxhltWtrkzkjXCLQe9MsmT9+c4a4Qf7DUAjHGdoe0JwhP41nmw2NhlnUKe/2qINkAF4Gjbdeo0QA7gbHuILZf+G2VAGf7okBHQVf1dbMyrNjjMFEwxRjtsqWelHoIS2K/mxOEkUihH2qWTwHGkLkPG0XFkl8CZ8FP+DcGO40k57rc31FrdbXrejlEStOZ6ptMgQ7jrGtpFI1AObXPOu+5QDyDbvfWCW50XyNK9tYJn7mF8uMfwaLdM6ChRF6xXHct1I9dcxwnZOC9dpwxxdh3zXh01tE/2V53SSXjj5s2+PMEfMjZZFfXRR7eHyLRTJu8eo2cEjZTvnmwdaXwKnvnM9v76178uP/vZz+p8Y63LhFbuRRYEu/7pwEiA5e/IDPnodHEOus3A+an+cx99UP8FvXyqd4Lafg3bbft0dd6lA9Cxca10XJt+st1mrozmWvQK5T355BM1AmJ/r2VWHw8o3tHvEfC9WwN9GvDdmxyU1fW18olPPFO+/R/+pmxubJdJ3XqwUtbW0YnlGfC9a4txduNZksDdzquz1OdZX2YSKABfGd9r114/AnwJdeaMP0Od6wu3O/IAxhfrFOB7r0BXQMRLyhf8EPhqVB5Xdnp5E/gODRKuNSaqTXGB77/+/KWyPyIktbnQZVvMWutxKjKtyYLI2sqCyMppDPK3IWiZlEVARn0AWeqWWRW0pXFkuKKGXd0P2IE3Q5gNc8O4wugTwA+dCBq5sotpoAvaMJAxlmFYeB69gJnmXsEl8jHU2r2fyjfHk35kW5CZhp199P50UnhNIz3LSOdDGuDek/Un8+3YCRgEsI4bz6UjI8czWXWdIsqWtgp2+E6Dl7GgvBp63jGVAi+dDOxlrGGGu7vV4Db7L4BSlnqrY/5lkxhD7pPBch4pC5lfgXxl2cbzVec9k9T5ppGe80sjeu+gjbcGODph+xh72shztAP9EFyyr3V1da2yvspUZ4jJnJCJIdG0P50WVRbbLapAkEXfBHiU1TsFgj3ToVJq3q4WRs29gkHZW1ls2pbsYgMX7XzVdHa5dvC8GdodZ3X5UIdbkjxZSceVsRXoKV/ZT/6WARfEuYY4hu4Xlu32GZlKgZzrZ4JTwbUMr3PK7R05/9Tp4Tps0iznc4I51xTnbDrFBK2G9Hreba7HG5ubVYeoExaeZFPqaTpzBLwJfCl/aZHw9RaJIhA0K3NlMuO8WxwIsP3qAO1gHAC/OPf4G70WuDIuOooE8+pN71Tq5mOuqdSZ7LhOUdvnmAhOdSZRtiy915yrlln1f4uw5BZCPQR5roP5rnKMCW+u2zH4N9cikZ566okqf8Lk2U7w+wp878U4nwZ8CXVeP3++fPrTny1f/frXy8bGdsF9QHIrgO94vDADvjNb+L6UwL3MrftSQLNOn00J3L61XRnfSzC+HfBdhPF98cXyFsC3C3Xex6rENOzYmPoX2ZNPOcd3GnAdSnLooU727zSpZ/kCKA2UNNY0FDBECHX+yc9fqqy1BokMhQloNDQNvUvvuV54w9Y0vAUKlIXhNQyJFmzSLpkrQQXPapAKeGXcNOQxkgRitktmUUPctiXbJuDzmqBnaCBRFqAXYwhGmn88Y1g3RqOJjTz7U6OeNirLdEokEzpkixKw8rvysyzuT1Yw2bhka/mda4Z+Ki/Br/3XmLZNGqWy5OqIZWv4Iq+hXAUKyMzwcBP68Bz9qU6JLnmVZQhWEyRpbHM/ZQmubr31Vs8g6uhIoCgLRH8oX8PZMakJdBZbJm7P49VozzB355AOgZ29nbKyutIDUPfLGn5KebQRJwjRCLSfdjdmeKkmanLcZFUFX8pcwOdYKJfRuBn1/q0O2FdBrI6xHOODSXO2+KOsnE/8Dbjhx/BRgaKhoLJzznd1wb2mjpshzH27R41R1inhFog8xsx5R5vd/iDQpFzHT9BGHUaPuPeV9uCg4l6dIMhUnVeXuc6Y+L26n2uBCafsg6A7HQ8625xjyEvw6nc6PtLZ4Xykn6wZrIWOlWvj62+80euOyb4oExCc+QQoV6eT6zROV7+ThZVRpj1GFsgAc03GV8cLQJjxMbuz46PzIoFoRgzQN8aANgvw7bsODHWYtuXeeHUznW5mmnZbifMxHRO+ywx19m/Hjs9cq3ONb+t8O46ObM6uL08//WTbAgCLjCOgTbv+5/eF8a37dU8Iix7aACmb2pnRuCyvrpbPfe7z5Utf+XLZ2dmvWZ1hfNfPnZ8B36PDPvvrPpLADPjeR4M96+qhBG69tXWA8coeX4Dv3AF7Esflh999sbx1qwHfPrlVTS3Tfgx1Lt2eumky9eV73EvLF7vPaiwMAdlx4zUE1UPgm/VqYGKIEOr8j//y8/4c36FHX2NRg04jTmCQjIl12BY+NUhlABNweU0jx3alMSmoRA4yOslW0j4ZCY1CwY8vfUF5HatuP6/Gkf3S4SCgBPRqWBsKKtMlIDATsWVwvwBdpkPjOGWicSrQEAgKaIbGoXJJ8CIwVa9kW9Pgzu/UJ9sjIyrYEkTZpgTigiWZtwQoGtyUQ0i4bJVgTABRxyTYGa4ngEN26IN9lNk1SuDmjRsVvCjfZHl4FjCh40PHQY5tlXFNntMy+Bq+qS5RRuqL4ar7o3b2qX2mjY4lbVUXqN9EQmYuBvQuLLQs1LbXeYk8WGuUE3XrDGn6MKp7fP3O53Ic+V0Hknrr3GleubZaOKdph3OF9gJ8jYzgWjpLFhdbVAI/jjG/60hI1s69w8iDn62tlgQr5x3t8t+wDPdpCwbpi2OX6wb3IW911OgLMwLTFxPvGVXhXLIvyFFHh3VQr3u3XSMMMXbseEY2M3Xa8XDts2zXF+XKfZmkSucHugUDyxnAyMXEUjpJ3INNnYZlZ9l1znQh0DoDXZspT5nTPmRBee4Nd1zdW+taqh7r4DLiQQeoc5Xn+AcwNyGXep57z51LgmzHxPJdXyyX9nOPcra/6VytY9eFOrvWpkPW9ctnXPdbmW1+EagF80sfnnnmqcb47rbEaL/PwPdubTZ1Mt/94/nFMl5YKF/84p+Xz/7pvysH+3M11HlhcaWcO3e+zM8vzhjfuxXw7L4zJYEZ8D1TwznrzN1KoAHfQ8a3B76V8b3e7/GV8R2GOgN8NZ6t05eOzO1x1/k+vdsJIjXKj3s2jcoEvP6eRmr+XpmQre26x3dn0vaRCpw0+DRkZCAFALYvWWCN7yGITyZLQ9o9XRgtySpWo4Ow1MXFaqBiqPGP3zWgBHvco5EsABdMKStlaj8EEhp9POd+QUNYDZkGGGDUCagEGfyN7AjRFfxSPt8REg2oEkQ4BgISDTDZMvUkZdSy4rb9axpuMozULavluKtbOkk0fAU5Wc5QDrI0Gr2Op/Kj/TI11ksbkBFGu0c88Z3Alz3yhq8fcYYEW2W97j+VzbS/9kF2se7t7o608h6PqOLvxx9//MhRVrJIyruyXbduV/DgP9naBC+UlWB+bqGx/I597lnkXsNsc18k9zYQT9bylt06gavzBP3SkcRYKvteF2pm572awbnOO/Ylume4O9qpgtsu23XN4lqz907Yh9FHHehMyDmsk0hHgDJQV2DFXAsMk6aNArsEVciRe5EN9+zsNPCQfR46aHRiWZ/rjd9nREjqNWPT6miJymQ9uZ9xNVu8wDEdTjqC/E7dsO1c1zHkHlfnMfXhLHD9yPblmus6bh06HdRvwC9sq2yo6wAZl9OxxRqgQ4FnkTFzSodNOstWu4ga6nKO0jeTQukIFFi7VrrO0h6dETwnO+766hzmWkYBuCbRZ8douCbxt44NnQ5Gjyg31xdlxPfJnDsffK94bUIEVudMy/XK9jKW7rlPtpkzwds4cQTVIfCt21Y81q+L6urf42dkj+/8wlJZWFoq//7ff608/alny/7+XNmrY7Raz88ejcYz4Hu3BuPsvjMlgRnwPVPDOevM3UrgboGvxxllVueagaYDvglQTwK+6YkdAl8N0QTMQzA9DRxPA756ztP7T1kJfElupWGR7FfWoTFrWwXRguFknTQQZe68R2Ca4NjwUZlfnpHFSZYv25/AUrZSI9r2ZWii9aeRlvKXfRBwaSzSDxkmHQMax4ZCG0KIcaVBnuOWgF3jO40565bV0bBLwEpbM7RX+WpwqnMaj7KBGfppu5M54bvc/4lxneNre4cgwSQ9CXw1ztsRNZt9GCFtr3LsjtOyH9SDPnhUi4wQ9xpSLoC5c/t2b5BTJ+0hLJM60RXPPCWUlGcNaXbvNX/fePNaNfAFcDo8hsBXsFLHZbHtV2Vc+XGfJ/XLKtJedDjBIGVkcqvUTWXpcwIh7jEigjZudceLJagYAitBumPbA4/uHGSNf9qDngpE+KTNjBXjg9MC+V+6dKncucOe+zYGOqjoK+0Q+PJ7D9o6h5lMHWeFcp/rQ7Ju9s85Lxh3jrA3mvbgQLIvPM9PJm7SYcK4MI6COH5HnoJwZadu8encS2cDckT3vabjST1En22zIN51NZ0GQ+ecc5s+NZ1Y6sEYfbLd6+faMU6uvYwV7UkgSxu4J51o/A7ji17KSDvfeFbZC1hzHHV+AMYfe+yxqgtkd9ZR4xg6Tx2HdCrpwKIswXNG5mQYuoDWctUndUpnQb4/dTr6vkrQvDDX9ML1Mt9bttlM8a5NTSY4ouB9G/PLuD799FNldXWlHHROphF7BeLn9yXUuVucjzVp8p3m70fsjNG4rK6vl2+98J3ysSefKLu7+2V7j0zvq+XCAw/iRpgB32OlO7twliUwA75neXRnfTtWAu7xffXiYajz0uK4Hmd0k3N8YeFG8L3trNsh4zuatHC+436mvdiPu3cIOI+8hAd7fLLcBKc+k4DN76phvbVVbm1sln/92a9qVmeNpATAGp8JOhPMa9Cn8ZeGl+BTA5D7NVA0IDUWNeoF74LPNIxshwaPBqVGFX0VuAxBgn8nWNTwdB+c8jN8TpCSbBx9kW2SfeI+ntFQlm2RmRHs0U6zFWv4Zj/pqyGjtNOQZOWn40AZavRpbGoY6xgYMvX8zT+dFHzmXkzbnWOo0SzYEWgC/AHAPAMIzczK9Fv21LqWumN1lLGMkQ4EGFDZJpnQuu9ub6+e2Wpf+AQEYajTNuqR6aM9gGDDYokWcB/ozWsNTOnI0DmROqXRrfEP8FUWAgX1X71VF3Ty6HwgzLkeq92F+TqezkfGDND/9NNPd+eYtozGyKCCsg486lAxOkEm37FOfbb9dc6QqKcDXII82uheepPW8cxHPvKRKrd//dd/LdevX6vAlx/ao05nu3WsIGe+lwmnvr29FvJPG5zLtlHZOa7uZ9XB8aEPfajWZxi4wI92G0mh08FoEdc/5ZTOAB1Z9MU5nFEGOiu4zyOa+N22C6CpW7bZuaesdaq5BuUarPw9rsd5qQOAvjKfPvDww/0Z2uqlc1/2NjNQJ/iudXBmdvxTbvSV3+kbIJCynb+Ghhu1QnI2HSGUb0iy6xT3IQ/q09nH53DtUb45/sjO/bsyzzoXdOI5jgJi13HXx9SpCsLrobTtJ8uwHNcfwb7yNKszoHc83yI8SG5VnVpdno4RjG83b+s4DxjfBJPDd746fzd2wL2aY7nHd/jepyzXrePKbcmtzpVvfetvyseferJsbOxUxnd19VxlfOfm5mfA914HZXb/mZDADPieiWGcdeJeJdCyOl8rR4Dv0rh8//9/sbx1883CkSrs8a3Ql9+PnOM7KqN4EZ8GRu+1bfdy/7Bujf30ANN+DOxbdzbLr17+XZkQRNkdF5Mvbp5Nj/rwmmBI40QjUENbEC2TIvDyPo1IgY6gRGamGdJ7R84FzTA4n+M+2VYMMYwYjfMEzhqihlYqm2TMaKtJmgSctFPWj2cpR0NKw1ADUICjM0DWLfcEU36GMgpGZUDtD8AgQ3KTrUoGBmOTH1kj2yjoShbHfjgGACHqByDyXToikp2U4dJYt05AAYb1hz/84QrYzN5rOKihjjC+1GWIMoY4+xtl0pSJckMWgLHKpsbeTkA2zKQh8I6RkQKCDJ0StA1QTRZYQUmyQ4KIdO4Iauq2hu6NKLAQTPmpruYe0AYY2Q/cxkRQRr3chxyoD5k999xnyvLyIYB03209cbSbf4JdyhGsqWfpmHDub3Zn9jrnBRtcR04mDnvkkUfqmNNeHBAvv/xy1YPd3XZOMD86W5xr/i2DjGzd7wmQ39jY6pM3Zb8FKJRrRAe6okOBPgqO+J163OtpYivXB3UEnaQsytChlOsFfXWu8+k+ctpC2fTBucdz3it7ab0m4OO5IdBRRrTXPbp5H201i7L6ZySFjOmjjz125LxkdZG21cicjY1+zdFh0a+93dFKrkN8rw555BtzxQRWyBhmnbWFuZLHhrkmUG8Cb9qDvuuUo3z3sru/Xlm6LvA3MqG9PO9+fdopKDaxmmBXAKtDy3XL9rgG1XUqTiKgTB1jjo+fQyCK35jMzvV4sHp010J54olPlPX1tcIpRvX+g8NjlGo5+4enIbg2+E4e1nca+LyXd/nw3mnAN/XRvqpnttW/MVFW1lbLN7/x1+XJTz5Ttrb2yv5oVFZWOaFgdbbH990MzuzZ97UEZsD3fT18s8a/UwmcBnz3SYwx2i+T7qWYjC+TZi7OuJ/mjX2n7TrtufQ+Dw2zIfDJdmGQkNzq169cqscZaTzoiU8Qm6yS9QkY9MwncNZQse0CNg0cvk+GOevyWUGqZdgGDRyNMO4TmHJNYKaBlWxtJtIxZC+NTI1HjDrKytBEjdU0XjXENMQTyGvoc79ssH0WwHBPAmQM70yiZQZiwZ0y5m/34GlECrCyTNuq/HUG8D3P8bdglMzVykf20rDEdDAIjumrjB0AARDL/QJfmTkMY+rgyBbvof8Y4gAl9c5xpg2ya3xy33Z3PBVlXr58uZ61baIeyjLc1fbLVNIPDHCOadnbbmGiMmoJfoesqQbj7mS3S4Izfls2a++hTc4BHQXNeUAyqQYgkvGkTwKS5557rvzRH/1Rv7dU3a5jOPacXyJJmrHO+b18GlgCe+V3+/tGnByU+RrO2cJr+Ue5yfAq83rM1P5+uXLlSs/e4/x77bUrvbMJWQpQ7Ct9kHEW4FAPenD9+s06rtwji6/TQJ2gTOefzJwsKG2jPnTGeWJEhonmDC1n3E1oZfIlwWLOTdlhynYPv/NZQCe4RG6CYZOZuS82GWTXDddU9SrXLftGvYbWuz1A/av60I2DAFOnlmwvzhvZZxwT6D7X+G5hfr6PZEDOyMywcK6ja4SOZwI2fkeWOJ/MyOw4y5DaZ9dW1xna6Jyj7Wwv4NOjlNwOwN/0I3Mo6BzU2SEY1hHrEU45p1zfdaLo+CTUeQg6812pfHUeca2tw8yrFuYM8EVmH//4x5oD5aC9l8p+y7HgGA+Br/VMe8+/W+A7fJ9nn05jfIdgP0F/1ev9Uvf4fv3rL5RnPv3pMtk7KAfVobFSlpbJXj9LbnWavTW7fjYlMAO+Z3NcZ706RQJ3A3xlfJPFgxsAACAASURBVKsBHef4Mmk4x9eX5fDFOI0leK8GJF9u017E6QXGGPDFiuEK8H3pN6+W0fxCNQDSuKB9GnppuCfwFbAK3hJEyqCkMadR6ndDFk1AJvi2fo0tWUSBoPKmXA1dQx3TkNUA9Rr9cU+x4FBAZ/hmAuYMYx0CywRT9ivD66hL4Miz9i2ZU40zwaT1uadN5ornLU+AKGAYHikiMMsxoh7KTMYM2fAdBrVl8syQKZeNEZggywQvsv7Wq85UNnClHQkk6MDIxOi2X8owk/7YLwxrgK+spxlkaSMA4LXXXuuvUSd1wBTL+teQ/lu3yvbGZh8SqfHcG7Zp5MbEnBALEQBymlFLGQnsdCg0trcl4KGfyMu5w/306y/+4i8qSBRoMYYVpFVmtmVJVjbquHquE8XmpuOJUE3lL0Pr3/bht7/9bWXqkTkMOgCSn9dfv1pu3XqrtpW6nBe0gzkluys4kbU0FHt7e7eyx+g3cjdM2CiEdOygd+qAQJr2urfY9Ui5IR9Bsftg0SXK9PlcQ3LuWZYJ0wSq7mXOM3AT+DoXhg5B+j10pDjXBGvIk/IpzxB2dVNGtTpJOmbasXKe6yiUweXv4Rpdda+L1KBe97NyL7KiPkKY+V3wyjPcxzXnazowc65z3bno+0VdFMDyrJEIrl32j7Kc+85/+qkz0O0wjG2dp93e9uG8c43UGWcEx7R3k2u0Th/LbI7MpbYPfIXkc03HP/zhD9U2ktyqvltAwLEmEOqcgFRQPe0dnu/j464f9+7P9chxyXtr2VMeHtoXtjXXBB4D+C4uL5Xnn/9WeebTn6rbEnB6k9wK4LuwsDQLdX6vDLNZOe8rCcyA7/tquGaNfa8kcC/At75sI9QZw0Pg6wvTdg1fZu9Ve4cG77R6fXkaIugLm79rCN32TvnFS78t84vtKBmBqUZklqkh4kuVsjS+ffFqTMpcyZhoEApeBJt8CgpkOTQm09AUqAoqksHJNiYgxvBKpjONSdojmOZ7w3s16vnOjLca/wIcjTj7jqwM++QaPxhaykmGT9bM/ZCyWQJMDTrKcp+cckw5+53sic9hOCpLgVg6KWgXZdM2+0kfNarVJw36dAhYhwarRiv3GvbIPbJ+2UfKrY6HSJbUzrld7Pcceu4vfYOddT8n7UcW7GF0HlE3oZoYr7DUv/nNbyoDbCIr2jRk9Wrfuszl6qgG83A+5nzlOKMEM6lr6oNzTCNasDU3Ny6wsKmzggv68Oijj5avfOUrfWIsxg4g6p7a0VzTJXU1260jZ+h0cY4uLIzrHl/rTgPYer73ve9V2QG8kTcy5Qd2kOOMKNuwdOcHui5QdA1Bj/kR2GM867A6DiBxv2H5Mo2Oh+HGydhxv2CNemSDYZQNYaYdgmsBo3XYf0E65anTtBUdy7XLtcc+2bZ0RGXERa6FjpdOOvsj8wnbSn2GRTs33EOL3DOc2bXbPbfqY79+xX56rtFGw4tpv+HMzjejEkwMl/qvnBw/nSTOiZQr/aNsxzhZee7zfWK4OmXptABwywZbh2BbueWaSlmurY7F1p22F1655lonIBfsG4Ui4/voo4+Uc+dblm7k9aEPPd4iI9iXXkZlYdzeD853gW/OxePe4+8G+NZlqjtGzLmfn12D3lb1EOge1zbO8V1ZWyvf/Ma3yxPPPlM2N7frNqdZqPOxEptduE8kMAO+98lAz7p5VAKnAV9eiseHOo/KfHfUiKWmF3bokX0vZe+LNl/U2YY0LDTKNZA4zugnP3+pLCwt9/u3ZPE0MGQ/NH55VgNI5lDD1Be3oGnIAgqsuc/y0rjSiNII9aVvfXwKuqzDe5NV9bv00mvECLa5X5ZCY5KyBagYRO5z5Fllp6EssyFAplxDo93npgFm8iXK0aitoeZ37vTZUJUrnyac0kgV4KSDQTAsi6NR7lgIfmVKNKi4H9BImwxFNUTYewTXGptm1wZwYLTSRgGPTgn3RWrcaggLEPcmkxq2rNyTBdLopwxCmanPjKwYwDVLdHccEvdicPM8TBbgl32/Gs4Z8krdOj9GHQhNI14dGs7HHvy2xLFHfpwXlp06ZnlNp+cq8PU+AZDg65lnnimf+tSn+uOSZM2cD5y5mUav46gOpANKsCCwnptjW2Lbp6gjQ6DHES4PXHig/O3f/m35yU9+UseSa+w3BmBsbW2Wvb2W/Vrw6TxGx7hfBwtjI0gyUmJlZa3fm6szy3lLW9wbqq4JfHUcWBe64DVZYBlBWWKTsalT6aRQH5LdR56210+jQFy73DNt+xxv5qRRIun8co56v+uaY0f5Mt86ZXQIqi8cZ4S+848fHQ6OsftnGSfHun+ndEdHCfpdQ1Pv/J1rhik7fx1P9UTnieXldWTh87SDNSQBPX11TLjGPc5HdVFHIOXLJOvISQdt22u+20fL2B7XYs/xzTU83z/WQ5vdx9z0Y1QeeOBCWVlZrkd/IZOPfeyjLUEbe3z7ZFaHwHeuHB7P5TzMuekCkQD0nb7jc00allfnZAeMh+82x01w7vsubQGOM1o7t16++c3v1ORWt29vFvJXr64RIbM2S271Tgdt9tz7XgIz4Pu+H8JZB96JBO4G+J4W6vw/C+wO+5cvu3zh+RIdesMFvoQ6/8tPf1lDnTUEh8BAY9EwPK4bbmc7NOY1QGVMNFI0EhKkYtQKjtKgEnQJ3DTINCw17t1LpiFGHZRH+xIEagwnC6pxLRiwnRp5Grs8k4a4xhsGqkA1ATLGmexEGqkabRm6KXD1GdpgeDVlOEZDQ7eG5HXh0/bV74bjrOx0HHA/MqL9/A7w5RnZIL6jLI1nHRuAFY90IYyVe8wyyz2ylLafOjRiBeYXHnigguYaYt+F9AJi+Wd/qd+wRENi6/7cjr0XpNAfj3dJnaLdZpzVsBekERpp+5wjw/nh9/34z2PyNvDag+GYfMhuKHNBGft7+SdoY7wFktzz5S9/ubKs9N+oAoFDLWOhJSzLNgnmnJMJLNVNnt3e3qwGsm1xzvoc8v+7v/u7cvHixT5agSONaAdJfubnx1U3GIuMbPCYKstBnu7xRA5kBn7wwQ/0Tgjucw4JbGG1dQKk/JWvbD3jKMCUuUSXCG1Hh9Bhyna9yLk8XDuGa5qyyvlhxuIcayNUkLvn+Non+5BrsXPV9cTxtu+uSzpjkF8NBV9crCw2e+ANxbYPlElIv+tNOnYsl8SL6mJ+Ot+ZS64VzgHnmmPJZ877XJuTcVXe1JPJwdJJoV5msq9cR5EL8qbPRoq4dguGdUAoU/tVwR/h011eCnUo3xNGOiBLrpussMmQ3A2LZZ6oiA5EcpwRYHhuxFnZbPElimE68FVOjvsQnA4B6b3aItoQOY6+Pxlndcrvsh2nAW+iSFbX18rXv/7t8uQzT5eNje0yIbnVynpZniW3utehmt1/hiQwA75naDBnXbl7CbwT4FuNpO5laXKraeD33b4M77YX1j1sQ7KqvlAxoAC+v3r5Yg130oDQaNHg5lPwIJjBoOGfL2GNe8o2fFYDxXsEUZQniHa/qcCde9NznS93AY6yICMtdWDEe/6sAFCmQKN7CBAsQ8NHozKNwDTaMaTsL3WYFMj2Do0yDUhBnyGTtMvkNsrSOnlG0KfRaaimLFI6OGpoXveMzCyfyKRn96D+OrZaMAdQwSDEmEZ2gFHaQogr9xh2zO8a6Bk+ibEqCPCsUYxY7pH9yZBxZXzu/PkelCpb2kr9f/AHf9CHZArSHDMY3cqAdeec1tDnbl8yn/SFfsu80w6dIQI1QNJkZ7c31JVjzwbHEWEJkvYO9nrmc5pB6pzxGcrToUNyK/ijnIvIGfnSZ4BvA5ot5JJ/yBaZMv77B7BTLUmVc2cIwB13w+bVx9KdQ6re6PgQSCLv7373u+UXv/hFYa8v33/sYx+ruvLkk0+Uhx56sPzLv/xLzfLsPlxllm0C6Dp3ZP9gutfW1mubZYTpF/ehbwBqkxolwyeoRx7I0Kznyo8xpN2vvPJK1VVCtE1ylREKMry5duQ8zxBk55DRCjrwdMQ47/lERrkH3nVNPc1QZNc39dzx0VnjkUK0i6gFGF/qNKKCz3TO8Zw6gjx4TofbzvZ2nzeAa7KngmLazpzXWcSzAlkTUNFOQb7XaQPP5PjbBp2P9FnAKpOPbnMfeswYCY6da46LzkDarFytjzboKJL9Vt7OgdWl5aqvts9x0LnIfa7Trt1NJhwZt1DmxodnD3/yk89WnR93maL391pGc38y1Nn1tL/WrR2ngU7vz/Vg2ntdJ9jQkdHfG0cmDuvMsl038p69yUFZWFosz3/thfL0pz9ZdncPalZnklsBfJeWVmZ7fO/W2Jrdd6YkMAO+Z2o4Z525WwkAfG/cuF5ZkDdev1JG+3tlZXmh/ODF75Xr16/WxBd5jq97fCddeFTu8R3W6UuM79OA1ghIL26+IKeBxiG4vRtQnQCV+3tGdG5c9/juTNrZxBrSetu5V1ZOz3l65DU47VcaJxoICT5lj7zm/lLukUHRSPfFzTMYMBhr1C2L4DEmsia0BSNMkMl9WbchiUcMmg5UJPAWzAjANeDdQ2uYLe10vyNGoyDQsRas8LdGHvclG6rBqeFNeckaTQNbGrY8K3uTxg3tku2UNVKmAkU+ZUFMKOUzti/Z6XQo8Ltn5WKQm2xK0K3xLQOkkQxTrDPEsnfIeNwxk4AY+m6maNmv1BFBVh/+3O3npZ+GbTvOGXWQ4Z+1DM4yHrdMzWlgwqgAQnQcpBE6BLCCJOew/VSPua5jR0bceffEE0/UMGePuRGwCj7UW+5v2aFbyKdjbpvr2chdBAbtnq9ZnOfL3qQdASYoUT9IEvbIo48WnEYktALYktGZe5E37Xn88cfLwx/4QAXEL774Yt0/LXPc1oPljvHf7nVePfaYJM7jBTgxJob5Ir9k93Oe2DfBi84L7xHo+XzNZtxFdyQD6dqUkQeuB8hYubpeCbx1MCUDzJjxj2v0g+fdey/41AmmI0ZHF+3L5GquUYI2dNx1jWuAeuYSz7umOH+cV85rHUwCQu6jLMOKlYHrp9suBK1+nw4M9+H6rI4310rq4Me9+64ZPKcjij7p6FBP3TaiM8Jxq4nQtrbqubl1vZgfl5XllbLIsWzdGdZEedAOQ+hv3b5dOKarzjv63M0H9CvX1Bxnx4M6BOCwvRwfRgpnHSLPPPNUXdMAvlXnOseR4wXwzbXC7497n9+tzTF8l/Oca23W0dddC25M9LSftAXeDsRH5LIui8vL5S//8vnyqc9+puzsTMqICKKDufLggw/NQp3vduBm9505CcyA75kb0lmH7kYCCXxfv3q5zB1wRuRi+cF3X3wb8K3ArQuBfLfAVxA4BLDJ7iRbOu1leRr49QUviyA7sV9G5eXfXi67+20voAANA0jgoPGBQSEjqRE2DMMdGgRpZAnCHAu9+3wKNpOZNayV7zCYBIUaMJkASYNNZlpwL3iV2RHIJABPOWscpvFEuymf+zRodQwom2SEZTY0ji2LtlC/zgWdBIIyAbJjNQToXnf/L+Uno+zY0Tb3tGnoCwb51Hg1eYyGM+2h7RpZgmWBhewJBi6gxmzEMFYa7dbnWCMfGVDaa+ZfnSyOQwL8BJC0wZBqwWGGmPK7Ydqy/ILMPCuZ8nFM2D6BURqz/p764Fh6LQ1dxyedK1lGOpj43jHg+6eeeqr8+Z//eQWZjAfXBQmOQ46hTgqZbHVIR4KfgvDdvb1eZz0CyPNWCWmWWYY5BTjQNvdOAwDW19ZqSDEJsH75y1/2WaddP1yz0DXHDl2kLpM35Zzkd6My0CMYSPrL84Y0myiJMpwDAlHXI50Nglnq5jt12MzMeb/MoU4IE6s5PwWM9Ml11jkr6KQ9uT7mWMqeurak44fn+d69ya5pCU753TY6x4fzJ8GvzhHXoKFz1PVEGXKfgCq3l+T4pBMiWXDXZuWNrjreOsqUJ3ObseSHugXFst/0wegMdGHj9p2aTMp26lwZOh9crzKSiDZaP8+5/lI3Dhx0yyOf1NkEvoBfAOT+QTuD8Omnn2yRL13OZLI657tsCHyVS64Hbweap1sd6Uzz93wHWoLjU+f3PQJf14Q6LvujcuHBB8tf/MVXy5PPPlP29ti8VcrCIpnR12ZZnU8fstkdZ1QCM+B7Rgd21q2TJQDwvXnzRmV8Ab6V8V1ZLD988Xvl2rXXesb3oHspCnwBj3ip75bxndYKjZcEsMcB32nG90k9k9XQeNMoqeB3/6D87tLrZe/AMw7b3tJkTgzzSybWezQQfbkOQXkCi2xjvvApP1lOjc/e294lNdI4TDYusx9reAoANU4EL/zNPfytAeh3GosCXwGqRhVtpy7DgDHc3EcmG2LZaSxPY66G4yGLqRGvLpwEfAXRtCEdA2anFYhqMDGegvcaRts5MahDFsbxdSx5ljbJzgJM+K5l/V3sz+AFCKNLAiwZJsdDWXs2MmWY7IvyfZ76kR3sFwayQErDWLAq2BUcCEgoyzFCJpTrWb/8jeFrRECCaZ0uyiqNTHUpge/QOSLwVV7qUuqBYyw4J6z46aefrnt83dMKgJC5EgRTtiGn6rEgBpAHEykAEERWUNYltqJvb711qxCN6T5PmHcZO9ucQI8kYpSB7H7wgx+Uf/qnf+rPaKVP6osAJ/VFxwpjR/vUE8r3OB/qlMVHp0zoJOAdrjOOP7LxOCWeMQJEB4dsqcCJdqUTyjB89dM1hz4JpNLp5PqRzpUjAKSL5BDcynamQ0rHjtEnOixoo+PF7zl36CdtY1ypz/mTTpV0Sumg1CGU7w1kAOjmRyfdMPpAUJsOEp1d1Kl+6axSv9OR4D512yIQrfuXu2O81B37u7e7V5a7CBflnk4v11MdffRZh4Yypl+y8tSFvAC+fEfCO9uc7zQynte5WR3XzdkH8K15D7rIJ7I6+1PX5UhuxffvFfAdvst1mgzfowmq7xb4JuD19929g/LIY4+Wf/e5Pyuf/txnC/k6d9huce6BsrDAed2zUOeZnXx/SmAGfO/Pcb/vez0EvpXxPSHU2XN874bxHYKY4QtPNmsa8B2+wIYDlSBy2iAmW6BR5J7N7d29eo4vZ/kZ2ifYwXhJZiONoTSINMgS5NqmNELTIEumxjoEFEde8l3yoCEbJzikzbZFZkPgrKdfgJRA2D1ltilZEn7HwJJFktXCuBM0CphloKwzGXMNNY06wSpjpGw19GiHOmC7k3FwXClDWdhO/rY/9iP1KI3kDItUXjoPhjpqn9IxYfm00fNTZYjc42f7vVf9lWHW8cAnbRAQJ+jTmSAgU+46b1Kv+N1oAA18HRbuE+X5fNaQY/vofByC4Pw+f3cuyGYJIB1X6xL4yOLIOhFqjI7JgFE2wFSQYJZt+oEhTzuVN9dMTiawMPyecriO0Q/a5fvc3whQ5rpHWgmw7VsP8DuHxI9+9KPy93//90eyjxvaiqyUA/3TqaAMuSbjr9OF/gConTeOueuBc1mQqu5yH322nFxfGHv3xJIILSMClL9zUX1yvgmOeUYHD9cM9RV8Invr9hn767MZ5psAWsehZaCT+Ywh4eox12hnhl+jX64V6qx9GIIw5S/ozy0frgvKWyCvowhZojPMSdot2+o4qN/WobMBWbheCe5dn1z3lF/PbhPWO9fSpuf653sodcZ5kWunMtYBmU6cfJeoD9zP9+PxXM3sXLfmjlpo8VNPAXzX6xaI/cl+WZxv2wpcu6ad43sSOD3JmMox8L58h+faPSynNvkuLPQs44hNUdpxRh/5yMfKC9/5Ts/4rq6eK4tLyzPge99bwfevAO5iWt2/wpn1/OxKYOPO7gFhm69e/F25evVKmTtojO97Eersiy0ZgwQ2064PjfGTJH8S+J0WOiWbxnFG//arV8rB3KHhKhuoQaGhpYHli1TwR7sElwl+/d5++ryglXI0MLnX8jRQDH07Tg5p0ORZkbZPwG+bEvhqEAskqUMALmDTKJfFEIxhkJotNJ+fxgKkga7Rxney1vYxDXGNSI23aYatcks2jH4aip6sN/UKQDxGxcQ4PJ/jmfqZ9fO9jJzhjgA1zqI1bFYAm3qqwUz/ZHENd06WRznSB/trWKgOAY3QBDPqkMBGoOLYCczot+1Tz5CRGXTVUfufjhaBv3qrrvK3bKFGt/WlkyPBtCDUjMR53nGGsFOuYaMmDktgJMslOBH40e+aHGppqaytEVL8QL9lAbkhe0LUc87aZz5rf7ozkwFoP/7xj+s/95W6Jvg8ZSorgRlyUUecy5n0jHqMVJB5HgJF5SjzSR3om6ApAXdGYpiFWlCuLgnCHLOMcpAxdg2gfTohjHxR51wbaI/AMsGj3wuKud/EVIZ2u7/XNjF2Ht3jXKUcZef6p3xtizrrWpIgyjlD2+gDddPnBNTOL66rjzLphLnjoOCZdIwZKUHdsuS2z3VSJwh1U59OK+TAP56tekZW5q4c55Tl6qhyziXod2ydHw3MtvcXP0bZpNMp1xW2Btc1j/9HbW1kjy99J49HddjMt6Bn10YY35Tvce9u16iT3tVHgGgkqkob4Ljn7xb4DtthneP5pbK1vV0eeujR8v/8f/9v2d3dL+PqPF4o585fKPPzi7PkVmfXxJ317AQJzIDvTD3uSwkAfI8Pdb5aDggfLJMyLdSZSXNSqLMGWM+odF5uX6BpHB/3YsxBGd5zEvAdvrBly2piojsb5TcXXytlroV/yZQJoLLObOsQ0A3blgBYUJfGgsYSnxrPAsJkCgVwMg0CJO7FYORTpkZgoMEl4BeUp9Gq8eS1BH8aUhpOaeRmGfZBgJhtzLBDyrYtGqkadN6X+iHTYbkpdw2aZN0s33HVEPd56saQFxxpcBs2SJvcL6geDoFDbwB2oAj9ADTCXFLv1atX+2NvLMP2aMAra9plcioNYxOo+YwGMJ8yxfZTRmm4x89xR0bpUOBvgKJ7Zh2D3O+oXFOWso9D3ePeZL40yjXe+dRZZBmGhQrM6C+/5/7k3ONrWKisKffarwT7yM+6aBPXACsrHUikfIGX2aQ5P5jvHRdlLYiv5XVy/+d//ucKfLlHQOE4UoZJ59QX56NnuPKMc5j6eCb3Xxryzlim80qnlU4HgW6CHNl25CJwTmcZz9o356p9zugW9Iu6DaWnXIFxAmb1JvXbtSt1gOedb7TXo8ByjbHN9sew55bMrK3FqZP+PlxX+d6IFPcaOwaCdsaf9uAQUR8NudeRYMSICblwACMT5SmQN1LCaBH7oYNC2TjmRhbwt1FGyFQHy+jg6L5qAXuuFVmmAFaHmnMi1wL6pAxShofvSEAs5/KWMpprztdnnnm6nD9/rhzst3Nyx4DjDvjWd06Xz2P4Ls33mOOb7+ZphpRrXJY1fM8Oy/IdQJvZinDcj7Ly+rAt8wvL5fbGRvnoR/+4/F//7b/WUOc5QtHnFmpyq9FoPAO+x0p3duEsS2AGfM/y6M76dqwEhsD3vQx1FtgI3Hxh+n2+oIcvqyGonfZSTDbqpCHWUKaMugfy1p3yu0tXSxm3fW78EwjZRtkZX9h69vnbsy+TLU0jzf5NA/jclyCTvwUU/E75ybpmvZRnts9M0pSshuFxGlEa0conZW99jg+Gmca2RrLy4B7bIhC2fxpuGe6n8e1z3iug9ntBl6yIDoMcT9tniHcyIgIgvtPAt0wN9AxJ1Igcgg7HT33QuNXozn3LlIcs2PPs3rqUbzJPZuSVKTI7t+VqqMtO86yARNmrEzpoBCsa7twn66vxbX+UJ+Vq+KeME9zrPBBU8LdAWQeNoaiGj2tsC8Joqywf9dFvw2G5xvMyWzK3fC8LrzyQW84TZep3uR44ZmS9da4rZ+YGxwF96UtfqtcEcrJlAgYMa0PHf/KTn9TzfqlDWSNX9U5GcAh8yQ5NPwBQPJt7lnXI8D3PCcztJ9cFSo4TYygQo92CZO5Lpw4spaDZ/stY2j9Za+eo8hSkuwfWuU0b/KceDuewTjLLoi8e4WSkBM/oXJABdy7I4KtvziHul8l0vRquW+q7+olcXY+51yOLuK7MHT+dKK7xtMd+5xrjdUGrTgXlkEArHSquV7k2cW91BO4f1PO5lWmur86/LNff03nhuq1uDtnwfO8crgMcHcYJDYeM77PPPlMuXDhPoueWvGu/OZFsP6HOOfbKMdt+L8A3nzvud2V2tN7Tga/9nCa7Mpovo/G4fPnLf1n+5PN/ykiUvYODepzR+QsPzIBvvmxnv99XEpgB3/tquGedVQLTgO/y8kJNbnX9+utlH/foaL/wX32h1pxWB+Vu9vgm8PWFmi9lwa0vuwS/pwHfoSE0HNEsS2OQejCIrt24Wc/xJdRZcKThYzv51GATVGm8yBBgyCVr6Ms3WRK90Qn+NVwEP0MAryGTrJuGAEY3bZUNM/OzQM4kNgJfjcE0DDKcMEEi9whscj+w7XVMpgEn+5fGZ/Yvx1rGJcFaGpW2NXVG8Me13DenwZ+gV+Pe0GaNeg1eAb7PyOQk60U9yl/d4Dv7J7DB0Fd/0xGS8uc5Aa11abCrQ5Wx7MCeTI4gkLLQOa7bf64JMqhX8JBsegLwBHEp36EuCOaoU+eHjgPZcp6XedRhlIx9hqRTjrpqlILjwbM6amRudYwINB0rAZo6pUzVEfrBUU20P/dK8/yHP/zh8ld/9VdVdq4bsrCU5zgT7sz1n/70p+WHP/xhfz/fMR8cQ/vvuAuiyVZNHzkKifY6hwSh7r12jiaD6LoIYKQMmUza5hmxhs0KeNIhxO+uUzofLCMdQOl0UA8Mp6Zc97kmyLZcGU6dFMhW9l5waBi3Y8v31O8ea77nOepy64Tl6zyRadXZkjqqnHTCqe+u/+qP7XctVlaux+49Fugajq9DhzblNgbHzHooJ52UOpYEy8N6e4caWz52dns9pAydVYL3fD+47jv3XAMShKqXfOoEVU6H70H2pu/VjM6GOn/ykwDfCzWrc71/IN0WPAAAIABJREFU0gC5cyyBr7qS74B8x9qe/G4oq+E7Ot/xrlXW7bX2/SETPSxD+fj9NCBOVufzD1wo//E//Kfy6Ic+WA7KuGzv7RX2+K6urZfxeGHG+E4T7Oy7My+BGfA980M86+A0Cdx6a+vgrbdulkuvvlpef/1KKRP2+C6UH33ve+XGjTfKZPd04DvtZeiLcAhgsw0nXfNFe9KonfZ8Gv78jkGFQXTl6uvl17+9XA7YbxV7mvKlaeidQCCBq5l+PVNyCAgTAAkseaEPmQINpwxf1IAV9CT402gXiAlO+NR4FAhq4GW9GhUVJMy1sxuzLFkngSmysbxk6uxTgmoNu2mgeNhv76E+/7knTlkOjSoNVI1h2yogETjbNtquoc4zggUBqSCYdrv/UKBA2QIxQXSy8nwnqKFcQ5g18n2GejXubQ/gRRAnQDS00j5hvFIfSZn4oS7r0ynC99SXYFQgJsvPp+Hh6YRwLlAv7TH8WMZRp4/ty76rn5W96togYDFygn7LTlOXrJssoOBCZ40gwXLYj2uINuDeUFOdPhr4yjSN3v1u/6TAhGswvn/913/d61qCFvuBASDITuCL3NLRQnmuK9ZLfxhn2s2YvfHGGz1T7lzLOQfYQLYk45INdx4o02SmBZMJBPldXciweIGUTjvXFu8XKFqWDhizGztXYK11Sgh0dZ7IVrtGUobOGnXftUUdpM/cR5SEdfGpftJ/QSv1OXeMfsj1WAcKsnL8nP+0WZCqTHN9ti/uvVcXXD8tL8d4uF5Rvu8F2pBgzTXa/rh+9s7Q/YMy2d3tI2sE+c4ry7NMZUJ5rsHeo/5btvpI23RI8F37myiV3bKzu1OBJNcJdR4yvjmXhsmt7uZd7vvK97/ycG067n2e636+h2s59eg/APBhksPhOyXbPbQdOK/3/IUL5Rvf+Hb52JNPlM3NHRSnLC2tlqXllZrc6sL5lRkGmJnI950EZkp/3w35rMNIoAHft8qlS6/2xxnB+N4L8PXlOnz5HPdyyhf0SaMwzXuc978b4MseX4HvsA0JcgURGlTJUCXroMFoaKJMsCDJcDrBjQBN5gljSiYMQ5bELyYy6dmCUqrhmCFuAqJ0NGh8DGWlkWfSF/4eJl/RABO8yBBpXFuG4DgNap9Ng9MxSqCkXiTw1WA3NJNr/KShrkEsUBTUZ33qDGPjGZgwZpSrrO13hvQ6lumESKM2dVFjTvCgYWy/HFvBh6BHYKjDRKZQRk4GXBYZHVBfZIUEXgIDDfA0zpUT93oskOBVPXHOUr6y4Tv0133kAlHHNcsQiGh8C8AFFpavc0fQRD/MFI4c0OdkPtFNGEiPZPIcZcoD+AqWE6BwzXoFvgIP6oXxBfjqIEJWznFlX+dMN2F+8Ytf9KHOCfb43UzStNvMwYITjkziO7NIO3dyvaM/H//4xwth0Rwh9/LLL9cx1jlgfYZq2z7HOcdA0CrIcS46XkZvIHPDs3N+US9g3WPAuJ/EbWSJFuzLtjo/BWACTedIOopcO9R7HR3ZB4FlrlXOYx1IyMp1NOeibXCNcG46DjLMjrHrhE4qyhdwy8bTfnM85Fo6XKvsg9EQ/G0bBbHTHEXKi6ODOMc33406MCmzvy+cdY7z0CHp3EtGnO98V2VEEsCXrM6TLpwZnSC5FWsj4dd1Thxwum37qePSgc27eV9PA66uAb4zTnrX51i+DfgSht2FXee1ae2adn1vUirj+8I3v1P++Mknysbmdt3mtLKyXpZXVmtyqxnwPWl0ZtfOqgRmwPesjuysXydK4Pat7bczvsvz5Yd3yfjOkwKjy9KoQemLU4BwXANOA67/I4Ev5/hynFG2Pds5jRF1761GvoamoaAYQBisGqK0H4PTPcEaSLKXso+CY7Pd1nDsa9cqKNAI1GDVINVY0nDTyNBAHBoF3C+QySQ21OXeu2SOaXsad9Sr117ZaOAJRG1DAlrla/ipoN32yRrbHxmSDHvkXtoooBR0CYo18IbGk4xvGrmGAgqKBX6Godpn2TTHKMFt6gltUC9osxlgBXzUlwmM6AP3Cfash/INt/S4H1m0IaMkw5NsbgLgNPgBsdxv2TpR+I422E76JJOmAa/OpfOC+ykrAZEyogyZM/XUOZyMpvueuUf20LGkLMNQ+Z32qyMyiwLOrI/xG3VRFTyXQEzgm4DGtSmdDxoBv/rVr+pxRuqTcqFcEpsByK5cuVLPdkZWhtSz35sf2qdepLOGusii+4lPfKKWI/D1zFl1z7HgUzDkeAlmBaLUnwCRPqqPtN9x0KGjbliXRz/RBsYZZtazoO1/Okd04OX4GnmgnnI/9dFmwajzPkPkZdhtU7ZXPU298b5pwFQA7Wey5NmujPxwjHQ26AhLZ0M6lASrOT/oO/Nbx1k6+PI9qGOGveQmt8pndT6ls8n3zNB5SrmuG85D56gOBddb+t50hpDzudIFOVX9NKszwLc6ikpzNtruewG+w3e8Y+Q7QbkcZwtkv4fAl6RcJJ5LeyHHO50IU4FxGZdzFy6UF1746wp8b9/erO/+tbXzZWV1rYY6z4DvzFC+HyUwA77346jP+lw4x9dQ56tXL5fRhHMM3xnwTXHKOpwEbv9XAt+Ll9/oge8Q/ArgM9TTl2syHcOXbzKPGF4Y7R7XgvFhmKtgVoNMY1VGEoMH1khQkIBUxlmjzb815AXhMtUaFILFZMoErnrkNQr9e8hIYuBpyAou7IvjPTRKNVZt1zTgm21UJgJ4QydlPvleY08mSwMyjVrlwv0px2TsHWc+ZXu4niBMIM74JdPu3mpZXQEB96UjAWAhyJYBS/ZWUGcb+Ns6bUcCWfoj8LWtCUaG4yHQV28tU6NaI56/ZZy5FzDFP8qj/fyozx5Dw33qiDpKPwRpAifK0PCX3aQd6p8gR8An+8ln7qEW+AJy1XdBtwwpjC/f6Sihf3/4h39YvvWtb1UAoJ4mcJdRA5TQfhlfwQzfCfRgRGHJLl++XKMymOcARcp2r2zuGc9naQvA8oknniiPPfZYuXTpUnnppZf6kHbnv21ELo6f4NKxTyejAFMHlMBNXdEJkGDEewRcrDdGnCBz+me5OviMSqFcnXj2D/k4F/jOcGPHeNocZ5zSucOYKnOuWW+uCT0oiyRMOlsEfeqkMnM9s306nyxXXaDsnHOu+fnpPFDP1XEdTzo6HJ9cD+vaiy5tNz3MMnRApTx8L+lwTHAo8B06l3NeM55mGt/c3OgzOhPqPAS+tb3vgvE9zZQSkB53n33N+3oQ253jm33NNXH4vTpiXXPjxbJ+/lwNdf7jJ58st25tFLjttfULZa3b4zsDvqeN4Oz6WZTADPiexVGd9elUCZDcKoFvmeyW5aW7B74eZzT0xurp/X0Fvicxvho6yT76ck3jSgPVa/yNQYLxhnFsxl+MRIxk2VWM8jROfVELTgUAfHqfRiGGcxpTQ6bDZzGANJQEqwn6EiRqWGnEDf/WIJeZ0sDW4FTJBEK2T+NEoJeOAWWs0Wlb+Z52CkbyWQGVICqZX43IBO38Tp0CNcdHo9q/E5hp+DomQ+ArMLV90+SvESzI0wCXNRdA8KxA2TZpOA+TOenooM/KXcAoq+NeWMGg7XB8NCSzvzpmNLgNJxYQU5dAjj7Tjh5kdmHSMsOClgSX08BH9lWwoUND8E0Z9ll9k8XSgSAwkl280wFiyhescw3G95vf/Gb/nXpYWa4ui3od946NT+CbOkLbmNc4M9gDa3SHe8Qty0gD51sy67DZH/nIR8rDDz9cj8N65ZVXqnwFMs4ddVwAOQQG9sGx9Ggs1x/nt/cloHAtcWzoj84T9RogzHolOJRhNlpFR4k65ppmex079TvXsQTStsXyXA90BurcQT+G64cAl/IE4gJ52eRc52yDYzqUdV4fAmzfZ67Jtsf2JtB1vrg2pKMOQxPg6zzXueERV0QRGJ2RgN0+5ro0DSSqa64TyAG57XZ7e6Gb7X9/nNGkJa78Hwl8TzVEItdG3nsIft8547tfxmVldaV84+vfLk88+0zZ2NiuwHd9/UJZP3e+zM3Nzxjfuxmg2T1nTgIz4HvmhnTWobuRwObGXgW+r168WGB87xX4zu13RyEMKkt24bh2nASKfcGf1IfTnhekaohjRJnc6pWLr1XGd9pPGpkyp8l0TnsxD4E+IY380wgnbFlWMfdxDVkFwaJGnWGLGlqUKcizHEGCACiZSUEW5ZmEifsTFPMcf2uoa2zYd5lVysgQR9qRLHEalMnICR7pg6Ba5kqwbf8EQhjYeWwM4FVmjXZkUhwNTA1qwTJ9oh7DmJWT+qARm2OcYcuWJ7CbBtwNT9fwFcAkuKxMT8fUCo4SFMmWyZoKNtOwHfaZ8mUwE2imLqgnziVBShrdGsg6LUwW5hzQuZDzGflmyG2y5OoHz3EPsjeENMGEsqTPMrzKjGcBcpaRYeEABJw/AFD1j+eoB+DrmKIrOh5IbvW1r32tn3/OOeeajgKMAMoy1Fn52j+eE4SbfZnv3NdPfegD3zHXfI5ynIeCXK7RZuQu0+p65VxI/XNuGSqsPtFeHSDKI48Nctx0lgimbJvJtQC/tAdnHaCeduUxVJZjXa4f7sFmfaNsQ4y97pinc8S5UjMKd+w889txdm1Alo6NzhLXFZ0f6QxRFinPXF9oiw6F3Mee7wnLVc6yxNbvOq9DgLZmqLPrW845o0Xq3Oes4v2mM845oyuQHQ4HHUs6gXQ2NADbMi/7nWufawdlMpa0H5m6zYIwZ/4dEDZMXuPxuDz99JP1HcUZvvuTdxfq7Frl3PIdafuU27T3ba5zx73vR7Xd7acHw93ZvmkHDK9x/+7eQZlfXCzf+Pq3yrPPfbrs7E76UOe1dd7RM+B7nNxn359tCcyA79ke31nvjpHA1ubk4ObNG/UIjtevXq5HGiwvjetxRlOzOtfXJkxa9xLqEmMMXz538zI7DbieVsZpz08Hvjs1q/PLv71UX37TXpRpoAueBCwaYr7IBWj8jcGC8ciPrKUGqiA1DVZDEDWiuGabZR6Hck1myPs1NmRlBKO2TXAj+DbsWMZLYOb3GseyMciIsjCS6J9JtwRctlnGJPssEEsGi+9keJQ1xp8/GsYYvnzP/RjjyTKlQZUM3hD4ybZYv6DYPsqQCRaoU7ZIQ9yx0PiV0eMTgJZAugdRXSimMhGoph4JVCgH2VcjrTNs6ZNsTTKTOilk9NWPHAONdtulfqjLyjeN5ZRHOhA05J0n6ljer07yncCOcUOmGPIZMgtgtEwBeLLnyIDrGO98muRN4AdgITEUuoge5vE7292eZdrjUTTI4oMf/GD56le/WmVrndSTc6yC4C78lPBjzvHNfdHupU+Z6jDhO7MP0y7KZZ7YL64hD74X2DiOhswL9pLFtK0J/GXiaX86CgRFluM8EKim7jJOuW4JJmUdmWvInTGgDh1X08Jwl5eXunEiH0EDXdTpfFpfP1fD1fn79m3AbRuDnZ3tcuHCA4Xn+e769WtlMsFxsFQ/t7e3yng8X982jj1/u1YqG/9OwKVe853AV/21r4yn8wFZ6phwzdMh4xgK3J0blqPzhL+N6HEu2w70iP5XnRvPl1G3HcA+WEa+i1wbXAcYA36YP+04osUjbHw6sHAooFcmjmuRGC2zM77eNv9LefLJJ1ryu71J2ZvslvkOSLY1udR25jv4pPftEPjmGuMaf5wRdtp7nPBw9SAdC76Ds9xp73OOLypzo/L8114on/rsZwrJrvZHo/44oxnwnZnH96sEZsD3fh35+7zfGxu7Bxg5ly9dKq9debXsT3bKSs3q/P1y/drr9egFzvHlOIH9zuvKPjrzYAw9vIrzNNA6FLsvPz/v6nmyhLytIKdyO9cyjewWErlfrr7xRvnlr1+pRxqkcZQA1GI1nAQ09rcZQHNlaamBM0NADatNgNOAGUcIjXuGw3JlkDSoBWpZj0YuhieGmMZsvvipj+9lQDQ2ZHo08jSIMSRaG1pIqYDGkEFkhRE6GrXkKIIX95AJUASghjYKQmm/rA9lG+argWb/aG9myhW0c/QG8pJBcn+xY2S/2jjRly4z6eDIC9pAX46wLgsL/TEojrNOCJkwxqu15dB4FgBg4GOcc11m0rFQvk1/m8OglXFQmZUKTA72qwFMXzhepMoWi7QDXq2spjN8akQmwKT//N2M5zaOykagsDCeL3u1jLbvVrCq7Gki7UoDnLoxkJniySQ2R85CvR9DPoGEMqRcDG4TaglKBQ3N+XBYZwUCg+RgAB7GXYcCexMBRjpnqJfyl5YW6xgI/hhfwEAFjouLNXMu13b39spjjz5aXnjhhbKxudl0sjPo6+rBnuDxuMx3rDzlA3w5xzeB7zDyQr13nsve2m76nnPisD+tDQIZ9cZ1KNcbnSaOXxub1kedLwIxx9B5lw60dEjlOms7XHsATGMAVufAQM7Iz2OkKqvbsdq2YTyHnh9U0DeeG5dz58/VXES3bt8qe7t75cIDF8pDD32gguKbN98qd+7cKpsb22Vz605ZXl4ty0uLdY3Z3tkuB/vszx6VnV1Y1K1uTrdjbJgvC4sLDTjW9WSvTDrnkADT9cY56JrHZ66ZrrHDOesYK9PMmJ/vBtda2tGvgx0oJeoAXaINNfqhmxw6Cxfn5+sRgciG+d0cFk1X25rdspe3NWu326veWM69bq4fjA7K3Gi+79Nojv3CJD5ua0V10izMl8nepEz2J/Vzf8LRZi2zc1tb9stzz326rCwtt3Wm7NekWzKrnp1rB4ZvWtek4ft+aA84T/I1Pe0dfyKoFoh3zsRcb1zThmZA1gvwnZufL1//+gvl2eeeK7u7+zXUeXllvayurs2yOr/dipp9c59IYAZ875OBnnXzqARubewe3Ll9q1y5fLm8dvnVsr+3XVaXF8sPv//9cuPa1bK3cwh860tt1DzG3ekCDXZEVmcB173KeVjGXZVzAvDFmMJI10DHSG7Ad1LeuPZmBb5zC/N9uKQv0ATcyRbImMjcCTwwYDWQDA8UJAsoZYYwvvhOcNcDlAUMknYWr8wAbaUuje80tBP82e4MNzUMzva491M2Kb3zGm62WWBLOwV1HnkkaypDoQHYG4IRQi1QcRwNjW3sw6FxR1m0l+/JZG14H3VZrmDaew/3rQFMm2Gc8hka+tyPXE14JHgQNOVYpoND3U4GXUaIa7RZxk4Qqox8liMz9icttNAQYffvNn3c65NVKasKavbIxNqYGuXNpwApQSzPObY6eghd3N/bL3MLzTinzAQ6lsm1ZL7SYBQsTKvfEErL1uCGjQUwwWxyJJE6brZrj1fSESKTKmOZhrSATFCnTA0/FVhSd9tjijOhOUsEi+guiaS+/e1v92GfsnUCINlPZfvrX/+6/OhHPzoSVmpIq/0087bfCwQFtIYJy/4NQ3JTt3VKOL46oWTukZXzR+eHemZ0gvPKdWQYTaJe6ByjLssE1CRQVh465fibNrhvmr63eiZlcX6uMuUAufnOWQYIZq8q9wOmH3v0sQpWb1y/Xm7cvFHvBaxtbsLqEv67UObGczXcdpezZqujrYHC5vzpWN+5cX2Ol9A+QK/LqZBrs/o2nCvK0vFy3fM+63D+0+d0ajkm6iTOFddonYLOBffZ6iDiPo+hW11exo9ctiMzumsuZTOubvHgewFz1fHdnTK/OK4RV6MEvt1zuRa+3VG7X+ZZCqqzszm7vvD5Py1L1cnVEsLt7+1V4O0+YF6vh+/l0mdNz3d+vi9Peucr52nPnl7GQT1q7AiYDZtD3U7wnO+Evf1R2+P7jW+Xp559tmxt79Zor+XltZrVeWFhabbH914Nttn9Z0ICM+B7JoZx1ol7lQDA9/adW+W1Sw34Tna3yurK4lTG9/0IfA/ZprY/D2Pi6huvl4uXr5b5pcUqLkMg88WarIAyFSgNwY1GkYaP+8d8yQs6BD8a8pZj0qAEyIIiga9GvoBwyHJYtqDXtriXjLHTkE1DIQ0+AaYATCPPdmksalQJMJWbbJPGp/1PAEMd9M1svTBjGMg86zE1tk+2V+CezgnbZL+sw7oz3FdgJxjIENd0HPCMBlr2ITM+yzRbH21D5o3ZbYmgNECbHIkqODxbU4BHH+s+5TlYW9ifxtbQVkJ2YbwWF+ePhBpqIKqHAl4NPgEhf+9s75Td7d0yv9SYIQG799LXlG/Khntk+TTqHQOe4R9jpex0DMj2UjYyY2zpp7IRWDp29Ic2a/DLevGdcyKBnHKt61BnrDtmrcwW4cGzhh5T5uOPP16TWwnyU9YCWWVBOTC+P/7xj48AX8oThCg7wW5jm1uf1S3qVQepD313TiZAcVz4pO2ALfcJuy55fFSuQ/xOmdyfR5IlMNZxRzsAoEamCBS5fuPmzdpux1f5eeSUTrZkTB231dWV8uADFyqDWPfR7zUmW/CKDFaWV2q99AVHyJ2NtveaU5MJqU4HDJEQ6jbsJZFFlbWU6awLSgNjC4tL1dHhWLpmKaNc12g740tfzLBu9Ia65Nxy/nOddqtfR9bOLiTYdS/nI3W4N1xHG/W7b3dpYbGMOgdney+0yJHq/OiicBZrZvnmFKts9XyLTKrbCBbJF4CrouUNsN3OLdfodFo1mRyUA9aZPfYItyiWPwP4Li0eRoJMmlPS1Bf6lXtAGcf/pZ2RoPY4++PdAd/GRB8HfFMG1p/Ad7I/KucunG9ZnZ94omxu7ZYRjt3Vc2V5eWXG+N6r0Ti7/8xIYAZ8z8xQzjpyLxK4vbl3wN4rgO+VKxfLZGerMr4/+j6hzldrWJahzu834Gu4JvLY3W1GGcYIwPeVi5cr8MVQyUQjGuLpPdaoEEAlw6lx4nfUheEtcBbMVANmPD6SPVWDX6PA/ZEymgkEuEdWJ0NQrcf6BRl8X0PtOoDA9wnq0lgQyObe3QS9aUCnoZpGpmBVMC9g8VnulR0XMChP9zAKYpW9AACjOkG1bRMsyKohH79Lw89s1Lbda7ZZYz/ZM+6V+ZIlSoeBDC+GtGy7Mj86/1riMJk2wQ+fghSNdMekMr67u2WhRiQ0w1hWOp+hXHXNSAHaKGBaWVwp+6MGqJSZsk2GOHVYQx/gA1BhbEgkxSdA1pBdWUDPrPV7ytLZZHh6ggeBfwJt2iarSfseeuih8uCDD/ZJnxx75aKDRgDW5vduuXNns08YJLjmE8Y3jzNyHuT8ErByjeRWAF/no+NivenI0umRjhv7k2NlUjqBWoIm+0c/CPsHpKFX7lOmnQIv+0o5OiG4ns4h28u96ghZpElcRTm0n/v59+a1a31SqeH8sP3UQ/uZj7SLcaWdH/jAQ+WBBy9UxnaHiIqd7RZe3m0RaMc7zVUnDGHmuzs7NTyZz63trXL71u0WSYsjAzKSY68IzSXZUj3aqPsd4Fvv6My06phZPXLGcTqbnG+u2zqZ0EPa1qID2jYB19RcD9Mh6dzR8ch99B0G23WD+0285zpM3eq4ddV53mV13uvArqDZPgtcfTdQHu3Wqba40py1OHkS9OeaY5tTD+p2CIDvpGN1S6nAl+0sviMaKG7At+pn52Roawabfpv8891Y74+9wSfZHj7np88loJ36fOzxHYJc185sV4LeOgf2R+WBhx6qya0+8vGPlc1NHAhLdY/v4hI5HRZnjO+9GI2ze8+MBGbA98wM5awj9yKBCnw7xvfK5UPgS6jz9Tev1vCnswZ8X3v9annpN7+roc78yNIlC5aATVagMQ+NbZLtnMZeYXjkvRo3MnK8mN3HpfGVrKpGuIYNdfHD37JKhlRWpqALBaRc2b0ExPZLY0zDSKNFIEg4ngakYFjjke8BNxoYtm1ofFGvxpr3JguCMUyZhML2RmQH6jXAZEAS+Np/PpWHwGcI0ofGkAmVEvDSJp0cjL8htwIwyuQ7mDL6CAi0fY5j7vEVTNh/nuF3GAUYXXWmchddchkBS9uf28auheu215G6oQNDVl/jT1CTOky/dAAsLa6UyX4DzbbdfgviXSscb4EzY+05tRwHhAw5d1b9gG0UDJv4TAAgyPdePo1cMGGSoc6GzcrEqWces+R805HiXLVsWdUm9+bY4hn3a9IHgPR3vvOd2l77nU4Sx1P5/vSnP+1DnQX0zmHq5X7nr4BEZ47OE4BQDyi6Z5C18s+1QDDGuCJXrpkNWweDbeN557GycZ6ls4v+86z3uh3DtUmdAIgm4HWeed1QfsaN3+kXbUMuyPXhRx6uQJCfNne2y9bmVmVre5aYaI6d7bKztVMBLKHRXL9+7XphvyoAq7G7e2UHQMi/DpTWdYx/XWhrWwhhfBfL8hI5CJpD0DmiLHJNoIzhGuh4DYFvrpuCT2RoFEIF0cvLtRmUaTIvs3w7fxxr5dmPDXvzu/dD3bPbzc2WB4D3S5c8sh4x1Pbxy04TCbK21pIAsi9YHc657doouHQcKWsE+K25Jtr68sUvwPgeBb4VNHaHHSTjS7sA+6lzvj90JJ1md7xj4Nto/hMZ32zDEPiSzOqBhx4szz//rfLRj/9xBb7zS0uV8SVHxwz4njZys+tnVQIz4HtWR3bWrxMlcGdrUoHvlVcvFYHvYXIrgO/kfQ98m/HXDFaMXxjfX//2d6XMtRBQ95Wa2bOxR3emhpEJOjRcBTiCToGZwLkxFw34yNA4IDIqyehpsHmPTA+GE+DBvYMaOBpqGq8CAsseetWH3nkNcYw4+qwskhHUaBM0TGMarC9ZafugcSpoRxb0A1D5yCOP9PsHZVo0ZGWpDRO0b9kHDXllnKCX+/OZZEIcL4FEOiJSHwR47D+mfRrA9BddMqxdw1dWm3YI7myHhqKskMA3HRcJQHWeZLstSwCWepjOiBZCuVfm5w8jGnQUZFgvbVLHNB5tH33CsP/oRz9a+wLw9ZgeDeAEpjqDNNQzggBZca/7uRkvw0mpV+BL2zw/VhDo/mx1Uv2gnYYGN50Yldu3WyitgA2HBb9znBHMtWCR1q6+AAAgAElEQVQmw9dlbfmkzf/wD/9Q/3GPWb5zjvKdgNjM0vztHGfcANwCJsfXvzMMH/nrNKFt6rw6SLnpRHO8BG7c55pDOQJmwbmOEOeW+u76VEOAI7GXoEFddW8ybaYt3C+4XF5ZKY89/lgfyi4Qo2yey7D/BmD3K3EI2AP0bW5sdn8f1IRvOp2UNWCH5Fq7O7s1fLp3Pkz2y7hzHmbEg3NasO+8se+5ZqoHuZbx3FBOAmrqMVy6Oik7B58h4QJdnZaGpxsdULc1dNmuAfbUZd3OOxli2+G46vRxzvC9TrFcI2SlXXdzjtakVSTTmhCR0QDsF//s89V54BrJ9TruU4BvXhDA5vp+mpk1dNKoX/l5XBkdz3ziHt8h8LXcOs77o7K8ulKef/6F8omnny7b23s11BnGlz2+4/HCjPE9bQBn18+kBGbA90wO66xTp0lA4Pvaq5fK5Y7xXVlaqMmtYHwPyDbZZXWuL6/3WXKrQ4bH5FZ7NavzSy//piZHwcsO61GN6nmPlGlhgGbZrcYFzAgsYcfKkTUT5gKAgeHQsxt9UF7LdtqA76Rm2STUECABI4JBjhGI4VRZo+3taoDWvb27uzU0EMNvbZ3Mk6v1OvvxGINaV/W+d0mL8OLXbMbsBWuhrYKQaiR17CNtJwGNYJ0+8QzZUtlXBttCXzW4agbVEecgNnaB/XaHBsxBlQd7VDGkTMhSkxh15ZhZl0KouybH6X6nTY8++mgFvsiiHr2xvVPlRN+q4d/JGwAHk1SNdRgJwAJhkXVfHIb0oRHJRTIk0+6afLzbU9zabYZkwhRbFmTD9wS+GuXU0ZL1LNe2EJZJ2ZWBGc/XfXctXNGwTLLMTspSlxQHuabDoGUzbnnRZXGQKbpgpGAjtcyf2l5JyLYx0y2ZEHLTyOZM0JrZFn0ghLVLhlPrIGEQ+13nx3XPcIISnqMNPVM0btnGG7GyX8uqoLzbs3ru3PmaVMiEPFznd5ldoxWQFcmtYLlv3Lhe3nzzzb59tFPdrT0bjeqZpraDDLaAGwACurC2ulYe/+DjVRfefPNauX3ndh3X+flxLRMWUPaNcpoDa9KSw1V2alSWFtmLvFl15bnnnqt7fZlvzHOAVh1jZEsoeBnV+q9cuVJ+9ctflauvX+3Z48qcOv+7Y2UMVVWGMJAVcAMMR6Oy1ev6fK2LfjJ/dDTV/ZywembK78aVdvCdGY6RdQ3lx3nXhQBX9nKxARbCizHu6dPeZK/cuX2nhhFXHRnNVT3VKcUzhM+js3UPNGGvHfsH4+i85x7B+eLiUllabnvR+e7hhz9QHnzwoVr37Y3NumaRGdc92XyPzAW/lNucHjgem07iYOPseMpD5wW0REYY3tzmgSHw7EFu+2CrHhNBQZj//HzVB+Yn/6oDZ8ycaCHMOjIZu8psd3pX19udnR5IVWcSGcJhXPdbiHKtp9tzzGO0tba3Rvy2uVlZ6H7//uHxQg8/3Na0ui+csTgodV6sr6+Vt27d6tf+5rRsmaz5YZ1jvvcOKNaxmsyrq2u/RSeNDkjmt1/1iTHnOsnBXFcMHe+BaddvgC0ypg5+vviFz3fZ0cm2zgLVfcLCR6hzXZWC8W1/N30ZOlKPszfeDfCt9Zywx9d3fLYpHb5kdeZd/7WvfbN86rNkdT7ojzPiHN8Z8D3NSpxdP6sSmAHfszqys36dKIEe+F66XC5f+l3d49uA7/c64AvYaGFX70fgqxExmTS2CWODrM6vvf5mNWL0uhv2Kuug0GRsBbeGGFfDp2Nz+V3mrRkwHMVzuK+S72CvOE+UvYskdbl8+XKtgnBByuE7WSiNBEGobeM+GUGZYepKRoN7BbbV+O3aIdsnA2Q4cQVHXXKm3lCKvVzZf/eaJcsnWyjwdQ9gbzx2oZSyvIZc0leMQf4BkGBUAc2yabJFGu2Ok0aOexRlPpMpT9ZKli1lopPi0CnSjGSZSkGiLLp9kf0SIKQcZJn4NMy2gYCt/u9k5ysQ6sI5bY990ICTAaI+75UlxRmS4bDIjftrpEJlQldrOOhe5zCwfe0c0MYsujfZepP94jvZPZ5RF50HqYcZNSBbRb8ZYxlZk0Opb8pI9rZnnUqpz+EkQjfo4xtvvFGNetlPn1W3ub8mVyJzeweu+Nv7kImgl72uOFtM9ER7eZ7Q+4sXL9Z/9Jd5yQ+/I1t+0DnHJNcLnjckWQCIvNRdZaGuco8snga6Y65zwH3rriWylelkq46TLjtwsvjD9cNnZSMFmnVtrMfbHGUf1XvbhuxoD7Jgr++HPvShskiCs7pXdqGnCDPsnDodU3+3XtfYCji7NTTDdodrr2uc7ax7gfd2apIofqddPI9cqcu1TYY6HVAy6uiE8842yJ6mfNIRyJhVh1AFj81Z5JiiI9UR0emukTnqt8nNcGgCZpFtrjP0TZZfvX7b2ldGZbKDYxLg2vIZJOPrOB9hevv9t4SYV8jah/sDfDmizPfH/0rgO2SR02jxaKXhui4AT7Y332HeP5pbqKH2X/3qN8vnvvD5gm93ZzIpa2vny7nzF2bAd2Yj37cSmAHf+3bo7++Os8eXszJfu3y5vHrxlbK7tVHWyOr8/R+Ua2++VpNbHZR2/mZ90XSfo9LCpXj5+pPGG98d96J6zyR+ynFG1SHf7cltxkJr04SwunqmaHf+YZyVWttcmcwu3utIMg8MlkMw2RjFQxbUujRaq3w6z3gNPezAVWUoukRMuNKrYVaZjMYeanjCpiBu938JfHtjub35j4izTxLT7Ue2LI2oliCm7VNuLM/bPffpxW+MahtjgaGMm4lpvNbCWBvbUtmbbn9ek0sjV+kTTJR7/WgPZ/byTANQsO6NdQHIaKhpZAoAE1gfOhnUx8M+0ReOTaEN6nC9v0tO05hy2tP6qTGpQVll0dHH9Z5On6oUa+gu+ww7BqT+0ljTJiOiDOZ7ljrlVaMJusy1sGkmsUJ+9YiXLsM0TG87exOWu+lIY/RhZc362lhyExwRJbB2bh0Tt9x4840WHQB47o6SoizKRNa0r55H2s1l+j8EW1UWHVNdoxy6fYo6DjRA0fWqv3UfM44ymK6HymOPPV5Z3J/97GdVVrS9fTY2Mve7cgyOScV650DX5zpOJGvr9rInMKgAYw/GvWWdpi2E0m5stPB96lxZWa5zDafAgw8+UB0Dmxsb1VkAUAEspy5Xh0BbRJpudsyrTpnDrNg4nxoQcT006kKngnucK0u9tFSBY4vaaHOx7f0++rzyRRdo99bWdtndbRmkYdXREwG24cENyAPQSY7WzqtGNkZaqFd1HqE/3cSknQ3MtazBLZJlUh0EOisE+7Qfx8DaufNljqzlo+aYYT1pDgrONl/rkqyRTKmBa9pI24je4HfmTgOdjbFNBx7PmBXZdbtf7hjb27fKrZs3auSBcmcNZV4KgBMA8iw6AENM2SYuq7rI/KogsgHJ7k3Xzs3tnI1V17rxur25cWSc0+nZHBfkjmg641oqKBVUt/Xo8OxtwTnRMvTBsa9963V+voz22xqzt8d5143lre+02BMtKPf9bD2N7T/c8/+lL/5ZH/Zc19cuuVXddN1ONep/ahmRRbtfB7uj5Gxv2gD5u3PXtSLHVP3Qmca1dMIx3w8jYdpaq1zzXXWcXUGo8+r6es3q/PGnniwbG9s11Hl9/UJZXVufAd/3zCCbFfR+k8AM+L7fRmzW3vdEAgLfq1eulIu/+03Z3dwoa6sC38PkVoIlQ51FwOmp/X0CvgLdIfCtL94exB9mqbTtaawcJ2Dv8Zk0ePOl7Avcl7yMy9Agy3p84U97oVejP4ypYfsO+xoAbXD0Rg+aAzDnGFrmEfAbYW0aU/lMGnDZt6Fu9B74YJS9P5ksvtNAbAbr4dmsyifr0fjL/ivzaf3IaylP+5Z12OZpslVWQ1nwvezuSZNUXREcCV5kUAEsjrkysW3KRIcBz7ifELACsNrc2i5v3bjegH0nU1krmapDh0jTGYGbxnMaqhqmtoH6ZHIBdrQflg12S6aL0H4Y1v/e3rf/SnYc5/W87mMfJEUzPwiCJYqiKEUWDBmBHQSxEUUKFdlGnCBAkh/8FzsiJNgRJPinSDZXSy6X5HK59zmv4Kvq75yamuruc+8lrXB4BiRm75w+/aiq7q6vqroa9Hj06FHvXcqEIfglMEDkg41A8HQkMPHAUvutBgMNodVz5IyiIJ8BeDAP0S98M0KBRiX2xyryqAs05RVPAMrMWI1nBGhWZjknMEzyE2VRP/uIZ6ATPcle7thnekxp2AB9eP4ZdfDeZEYA0AvMBGE0ZPB8Oj39IqcA2wASGURZgIb+0JNJulDGwOeXX3lFwC+MDTCiqPxogiaE3p4cn0iotSav0iMfAO44s7varNP15VWS4P+NHqGRQwwZ48hdtTm8lscE9P1lWgMoX1+my7NzAb5cZ5nZnAYJuy5zHaFcW9oSeLE8jV8cq53f8gw0y0ZUnqvl2k4DAucSZcJ6kTkf7VpM4GrXJr+ezbH2bwHSJ2m1vurkyq43fi22hmkAXxgdxBCSUvp3//bPxPDFMpL8SjqwD3xhONGjNDTU7GZ39kYwu27YNcz+bsEr10IL+LvfBFxbI3YfYj0E+M7mx2IIRHKrb775rXSWgS88vuMZ389EjRwr+YJSYAS+X1DGjd2+GwUs8IXH9/rizHh8n+iF9ybUGZu+bH7cI81VBlQQ+E3Q4DfBu/XYvF3x+KoHZd/jK2/nM1U498O+sc/ech319Sbg0YMJKil207fgi79TCaPSYK3hJfqhLD0ZLG8VMCrg9n2rONDbTOWrxDcqJCwn3gIT9s36OS6vnET0o+dqx9Nhogk65czIm6/XA1DKXxQCyD5S6a0pULa/XsbpGRaxyl5kAlnp86SPiPB8o5JqATdpKgr0VM/2eplgPXiPSixD3PG3ACt435Hg6gpniHGWvT9jS+W1ZIiwfKUMsK/kqR2r7Q/rRHuURYYV2yt3rAJtQSKBqQXrBLt2Ltl3OFcAjHjlDctahZogE+8ybJ3A2Cb4suNhP3leFG0R5JMvHCcBE+dRJOecgzRA4F0byhvxxgMz9AXAkx5xtIdkWgxJ55gJWuVsvfmgbYJfANQEuc3eRw98aUQgWCdfBSjjjPZc7+RGtmGVQZVJlDs9OZEz+1yHO/rAO5yBLQDvHHkCFnP5lmica/X+wjur8qbrixpZLtLV5VU6P3uRzl+cydVIlFF64q2BkXJPebHeULs/2X2AssNxUL4IXqfZa0xe2iMDqBNJ+yzv1buu2anxOz3nth2uI3aO2LWgmy95OYHn1hp/rIHIroOog/23Hl/Q4d/8yQ/kOiO2g3t+9Y8A+MrvfdSUnyN2z6jtT3ZPsXsgZdbKOvkD2bwL8J0vTtLp/XtyxveNt95KV1e4xxfJ2h6k4/Ee3xK7xt+/BBQYge+XgMnjEPcpgDO+CHV+8vhxehehzhfn6d7pUXrn7xDqPOw6I7sJ+o3NK39+U74TT24LfNEowttymBYVECpH3HxbGzifR8COm7YFNZEi7OlBxawEfPtQvP3eoS48twqRB1UEllbps8DKj8kCvb1xii7UJ2PpAYqGuVplyNLD9px18uwkgZVv13sULHCicmv77pUqq9h6ynlQbcdZ82R0CiPDn03oovQv6TnP0od8kiRgJsQd5enBRFi4VzJJGyjQzDrLs+cMF1WwIIHvXSgk3mNYpgfwllf2bLGlBf/Ns4gRcPZAw64HHK8FpeyHpzmNKQQEKGeNOba/vWKPu6rVu83n1qiE36yc0cvmwYjwLoeYWt5RFtgne2aW/bXj92Oyyj2eeS+fNwZY+rI86qfXmL/hb72qaZIWi6PuSIIsc25+EmQzxFzC3HPCJs8fgk30C+DO3tXMtQahufD2IjmeHM0Qg81U/i1J57ZriGDaIGFS/p5uJ/L3ZrlOgMCzNE3zI01MBYAILy4SjeFvSdqUPY2dd1zaxDEQNegonRFKrYCb3mlLT9KCPKR32K+/tXWDcgaQTrnmnkFDDcrA0ED6Wvpb2cCY9EiHHg3R5GmqhvIoiYSnoxz2qhyGzTo4btbvwbnlfW+QQVuaBRzvffMbX++S/En/G8AXtxD7OW/XXr8/2PXY8sLPee63fJ/zi/NdxpiP50Tvltpl+7CH2azOq9VWrzM6fTDe41vcncYHXwYKjMD3y8DlcYx7FOiAbyHUeSXZjfWspWz2nCn5HwQNVsG1m9PvD/j25+e0P85aPe3PCdlN2QOvISLjN15vvY68ghZ4sH1829BT3zYV3Vqfau/bcDur4LG+XonsQ8lsP3nGNwLDlm5e4aSixXYi5YWeS6ss2X/T82RpZZXWCMhb2YsU3AjwR7SN+Gv7Fil/7Kc6qHfPYfNd0syGNIN/BBWMWvDtsz0mtKKyj3J9XxiaqGcW+bsPC+/7qRObSijns6Urn/N+WFuvVepJawJDgi16unwbrJf1sU2uLZxPBGZ2zeGY8RuuLLNGDAsKGFFAWaTHlYYC0oXj8GsYAQ55wz7hG+9wblhAQjDENq3serp6+bTyZdu2wB3vUHY8IGYCKbzrz6CirIAKJILCOV+TKZzAkECKdBJAm404XEcEgGcvrw3z7g0UmgOB55eRFyJNcfIcYG6bjhcnabVZAhWn2WKaFrNFQhDx6hr5AVYCfBWUa5Z2yqRmcV/rjQMO3IMmfi3ytMTfpFttDbHzruMdjl4cMaxb3a+UZ5ah8dLKFMGnZOvOme0p7yIz2YjIsHa531eAr+YjYP4BK/t23pA2di2y3m0xSuYjD9xHTo9x5ZRmBReecZ0qeHxhRyNt/drK+VBaP+2eEK3/9n0re5SluwDf6+Umnd6/Lx7fb//r7yYA35lk31eP72JxPF5nFDFu/O3gKTAC34Nn8TjAiALnV5vt+cVZevL4PUluxVDnd/7uf4vHF1eapAQFQ4Fid50Dzhp9QZJbqVLQK/by90Q9BVRarMJKheS2EmO9TNzEvUJWqpsKAJURr9C0rNv0PJUUOgsMSn0oAT0LPq2CZRVL9pdKGRXpFi29J8OCnxIo8AqtBfMWnEfvW+Bhn7fa8uMgventtjKlgDcGvbYe8sR75+C9g9JPWlqgbkGhVzr1b02ApXmr+nN55Ielj+cfeWhl0c4Tm312xyuTkxgx8RhpQdowSZPtr+WZpUkkv14mvPKtSbM0AsED1d4T3gM4S5ddvu2eX+Qz2x77avtp55b19FuwbA0EBCY2TDWaJ3if9bEN+7edlxaI4d8M17UgaEfewTNewZYBENc/gK3jnK14b44ABAkY1nvDumMlkt1NJEiTnOVriSSZnQG+WH+vLq7TeruSc6tpNhHgO0F98Azjuql8NlhvDUJ9CoJnkhxv90odzyMLED3Q8ryzz209VubtXAAKR7o3+S0DVrtOU9b2vL0bnFtW4KsJm/RqNnrcMTZEf+D8M8auKc80OkloIXuwcCdNJup19nPGz1k734Ut2RAisr/WpIJd6HXD4wvg6+ls1/vWGu/XHL9eR/uxzONGqLNdy8P5k2YCfHGP7xtvvZmuLlfI1Cj3+J4g+/0IfFusG58fKAVG4HugjB2HVacAgG8t1Hm1xBkqvc5INjkmH8n6fAQavCJhN8ebAotq7yuhzpqdVMG5/r8PfK2SeFfga8dFRcKCXrRFD4D1blqQSUWL/bL94zhawLcfbw+4LBCIlHfyxyoQvhzqtR5fCxqsIllSIgl+PBAmEEDd3muEPtjnEV08/TxPqQiW6OLlK6JvTWYJfCk/BFysdxLJaH4Y0ZAyoG3259TxuwU7oBUz9IYADmctlysBEhZo4t/eaxPNMcoux0NeoCw8vtYzakF45Pmnh5HeLPIoojW9pBYgejDin1F+4fHFx8pYX1Za1TXMhKb7OWeVc6+os98E+z2PVU4t2NoBHHK3toYB27WwpxXeJajpVRHbvt7viizOSHjWryXwfOKOW9LIrmM2+sOv03In9HqjmaqzwaKjHbBsvhvbGgwIxQhGpI7VdXc+WMeTM4TnrN79O6Q/EB0MqJs0m8zlGx5f9QTrvbXiGZ7oXcYAwNbIpuME8FXguCv7Cow1EaNy5zb7TedlzOuPDb0FTeUO8ZzEy84PtCee3ZxFO5pnkrEZJNjxskM2tL/IBM+7yLvEXzAaYFxTZBlHhm7M4aOdcVqQTlmxax6eIywd/8vd4LN52m70Wia9pm6dNjnpVemMr9K8/1Ce7Xyz/LDya6Mf7B5h12tvMOa6dVfgmybz9OClh+knb/9Vev3b30pnZ5rV+f6DlyXD+3iPb7QDjL99GSgwAt8vA5fHMe5RoAe+76V33/1N9vge6xnfj56kTb7OiPf4YjOWjYsI2GyG3UaXrf4WSPlnd2cFzM9BLRng9sCX50157k/PVvXWc2az7a333fU0hU522Ue724RyGDg9HVmLkWuI8lUwoIUka4HyyqRNcg5UK8k17CQz4u9a3a7SXKJfy8PaRaqrWqgKYm5fFQxnIGBDkvnVAofugfRNPBi8dsJ6K1SzETrIP21W6nzdE5RFAVM5CYx6UTLoQ8hfNhpYhbanmfVCqA+lu3YoJ3QS5R48z8p8pCwriemByWfZsuLMK6l6LmhZoWA+CypKGpRauRIG9ehzOeNY+BSNGfRwyXnVfH0HAZ0o4wpacJZS6JnPBaI+KLW4YkbsU/laJYHQ2Wui4Ky/RsWDTwLjXeCbQYaMdSOARJmp9NZ7SdXTyvOKoDnoAEW+C/U3HkW7NugU6M/ligcU/+drS6zhplOg5RoeAp38fr6aR67YgdtQolLWaTJVzzc8wqSdJBqSZGQ9gLK0UN7o2oFvnMnU5xivWgCFtxICA94DjKE8ysAjBwCIa620HrmWqgNtekVSZ5rqD8Rnscpe1MxD1IkcVDiusV4vkQRZZUzkQ0G1ri2ztN7gyiv14QrdsuzpmgPAhHI6t1AW41GApVEwszRLGxwD2cCruU5Hs0WaziFjWLdWaYu6Aby2mnBolu8BLhmYSoYka4yxBi7KQS1cmeuIAnZdW0RWskcYfCAA7tJEy/V7egcuRgwm7sx5XQ27AA3pt9SvRgk84HVIoO8KAFRott0B8Ju0TvPpQgE95C/XKX0CzXLuKMwLzjXMWeED2lqj7+CvXnGGtlV+Zmk61yvNBBhPdU0Te3SWP3Ze9oAM2rn/iJd5NkkrrIkIzcc9y2L4gFzjjPileNJ1XpeSW1lDHNcURljozXr7hiPVF5gR2s91XXbVgGENSjJ24anKma5nfeSK3af8WuKX2+V6m156+ZX005/+dXr9zTfT2dllmi4W6eFLXxHgi/G//NLpiAGKO9X44FApMAr9oXJ2HFeVAjjje3l1kZ6+90SuM7p48TydnizSz995Jz1/9lSvnNjCy5CzOeeZolb5Tv9XEJAVuMhTEnXChgZGirD1oOy/34OLqG5rAbdK9VQy5eb7Rk2GYPbfW6NLdfP3kleoRnTr+fEWcnoQamCpVncL+NY8IPaZ97JROW2Nex885JBAR2s/hsgjYPvjvQpW3qynoMWP6HmLZmzLy6vt8xB+eaOCHUNJzijH6Lf1sqJ8LXEW647mlVca/dytyUhrOd2da6pIU8bp+Y3AEOv1Hl/8bvk7TP5ETc7Gov5bl6f93wV0yD2umnWXRoKedn3kAZ8JAJa1EIo/eIN/65VK+r3bh922d6moIFBBvAXiCnqYqdr2e7eNfZAXe+b2each8QBlOIoL0NZ7X2cCgADy1Nmo6z3P66rxYzd6wMtqS1akNm9oc3tI9NyCZk9n/r1eo3/KD4264Lfypb/DvD8/3Lel4+w/GXwZw6BcaJSBr5yOhYd6vRVPsNxTDjAqnu3dbx3zLkikYZO/l2R09y5b9EllojeMdsHRIellD1c7jRlaNmKj/+aKuxbvSnwrvVfej/us9Xx3b52kcdZFanB+tvqNM76vvvaa3OP7h998PZ2fXab5yYl4fHEf9nx+lF56eDJigBbTx+cHR4FR6A+OpeOAhlBgD/iePU/3To7Sz3/2s/TJs6dpeXWt4VXZ06v+N/EZqVIryoV+7AbU2oxs+Ug5x/M68FWvS6REc5NlG1YZt6DTvxtZlCMaenDnx15T7K2y563jtHrX3m/RtQXiWu97WlkAHJ2bi8CylQfStEWTXWU2PmNZkrF/KeBbG2tprvl3LP/9eKI6Svzy9KrN9UheayC8JSND1hUPVm14cquvdh6SXtFcvem8axl9GCZs24xo5/s/hBettu08i0BCi2a3fV4Cq6V1tURzC0Ii41Kpf3cHvnHNPjzazztrxPLPamuVH6fdu2ybLX5Ee43dt267ntTa1RgDi3p3S99k3pf27Nba4McdrUP+N1HOd64m1FZ8H4oyNl2kr/zBq+knPwHw/YaEOiO5Fe7xPcJd07PFCHxbjBufHyQFRuB7kGwdB9WigALfy/T0/fc7jy+B7/NPPhSPL65l4RlfC3xlE5PwPob69pvqEGWQffPK5WDFyZ3bbQFSq+BE/ft9A98hm3lNORmiCNxGuWG99iynlStLy4iXQ2TBK6K2fqtsRqBjKPD1Y7cgvzVP+Lw01pai6pXpoUqu7+MQIGblyII5D1q8wn8T2Wgp9hbIcV4Nqd/SZcjYI8NCixfR86EKuS1n/30XgxNlyir8lmYturXabhmdKBclMNaSm5octdYr/65tK5pr7GNrTN5o6st7I0dpvYn6z7rYv93z3G3PqTU22PEPWRN81ElEv/LcZBqzuERLziwNPT1b79r109PajyECvnKEpcvX0esZQ/a8yXSRHr78Unr7P/1l+vq33kgXF1dpujjaSW41enyH7oBjuUOiwAh8D4mb41gGUwDA90qAbw51PnueTo93Q50JfLHxKPDVMGPZRpn0yoRJWYW1paB4ADUUfMp5IkkIs38uFb+1vMURGBvadgtgtxRRP2avWN6EZp7Rd3m3pOR54NsCPVbJGaqo2v7x/psAABtQSURBVKzIFrgNEWQrAxzDUEVsSP1Dx3vXuvz7dx0DFenIGOGVy4huEViPQFBJBoeC9JvQzYKOIX2J5lqrPU+bktLeqmdo2xHA49jsmlRqr7XeDFkTSvOGoed2Hkfz7Sa0iOTF8tX2JZLTaO2+6dyxexTf9cBO9jvmYzANWJrgHW94a+09dwG+dk0oyWmRF5VEe0PmUk2OPou1yvOhG590rh+VnxMt8IuT66f37sl1Rm+89e10dbXqrjNCVuejo5PxjO9dJvD47heWAiPw/cKybuz4XSiA5FY7Z3x3Qp0/TJcXF3KdkU1uhfZ8qLPd+P4lgK+GPunII0t0pCD4PkZW60ghKin2VlmwdbcU0aEK8W34OkTJbdXraefBRu39CGQNUVS9Z5J8HdL2oQLfSE4iuS7xg3SvAdAWkIyU66FKbtTuXeWz1d+abLb6XQL6qNOCmdvQpNZ2bc1pAd+W0u/Xx6Fzn33ivdLegFXjw014HPWfbUUGAd+P2/Lbr0mlPaQEsgiKLfAloP08gS/HG9GmxVs9tny7UGfyqSTHrbll+xat6RH9u9+CPJZWRqIcADtrZ5qlo5Pj9OMf/ef0prnHF9cZ4R5fnPEdk1s1pWcscIAUGIHvATJ1HFKbAgp8y6HOl+cXQXKrnFgqb6QR6PXAJepJpExaRaOqQMn+rdO2BLojpY9lIzA2tO1Iobd9GJJ0yNNjqOJwE6UyonnrfUsfz8MoHNnT4rbA1/LKA4ESX2oApCYTpEuLFpStEoDE7y0jR6Tk2b7V+hDJRCS3JT6j7lqoc9Q2FXrPewtQWop9bdVp0bxGa9sHL6dDAN5d5lhLBlt13/X5XWjaormfe3asNozX11Nb94fwozQPLajxc5zPhoxpB/xUEjeVQK8FmXY+cF7ZKJVSFurS3IzkicC5vWvnTO8uMVjrvZyUvFisJaND+X8TWfVrvZWbHvjq1VbeSGJloSoPk3mazmfpR//xJ+k7f/S9tN5MJKvz6ekDuccXwPeVl++NGKAlQOPzg6PAKPQHx9JxQEMoAOB7dX3ZZXU+f4HkVn2o89XFpVzbgeyistHkzJ79lT67Z5r85lnbkKg4eCW7tQFL+XyPowUnXpngRmnBh1WYo4082og9HT8P4OuVrBLvbqrw1fpeaqOk5EeA7bMCvjQWRIDG9idSjFr8aPW7RlOblMmWI/gbCnwpp/a7BQ58Qigvz0MBaIlHJeBrFXoLPPjvWrvsYzTPhij2fM9n8faA+LMGvjeZVxHga73fWtNKz1v1Dlnjh9ThZYSyR0Dnn3sa+DnmQUprPbNrNMpGsm/X+taYWmuC7Y+V8dI6HM09uborX7llgW+LJ5wHfq+5yfwIAWKj4bsC31pm/ZZ8s2tWLkr7jOcHrl8i8PXrLelfG/psfix6yw9/+Hb67vf/SDKYp/lcgO/pvftpsTgegW9LaMfnB0mBEfgeJFvHQbUogDO+y+W1nPF99O5v04vnH6eTo3n65d//ffrgyeO0utasznqXIC4QzFd7MJmzOTfklSGrfESKSAQqonJ+DLLZyTUOu9elWFDhFRWr0NQ26SEbuFe6oncixa9mFLiNIt/ibfS8pFx5xZNKiR1HS9n04xtCS/bRe8k92B1ikIjkJAKaJaW8pCxHylWJX5ESXVKmW/wrAd+ovhLt5/N514zvs+1rBGRKY6EXOZoHnrY12rVAhp+zJfmzshGViXjlaT90Tnt58nIZgRkCOdtm6T3WX1o7/TxtydDQ5378pazHHrT5M8AEZK21ogTcWsYcuy7Vxlaay17mon5Shktgnn2Isjh7YFfqo6/b0sPK2G3WvVKbciNV5Vq51nrdomlL1qK1gW3WDIiyhiDc2fV9iK6AMvPFiegtb7/9V+nN734nrVZb3AWXjo/vpXv3H4jH9yuv3B8xQIuB4/ODo8Ao9AfH0nFAQyjw6flyu96s0ofvf5B+97t/Ss8//jCdHM3SP/7q1+l3j36bNqt1Wq2v02azTlCiYTmFR0jud8SsMTOnBt5KwIp9jJTsktIs7chGqMA3+gxRvEpAwCu3Q+hoy1hgYJWoSJGyilgJGNuxtBTDoX2NFHQLNqPnPO/nlUevqJWU/1bfvAxY/txFYYuUR6801dqu9TuKWhiq/Lbo0VJE7fseuHI81qBg+TtkfpT65+U7koch87K2Xgx535eprRfRM/9+BCojgFLjmwVmqI/AEHLis/+iniF3QXvAUOJ71C/L89I62ZIFPyY7322kxk3kFXVE7dr+Wnp5GavRxK/fkZyxvgg8eeBrZYfA3/fHjt1Hr0T7SbQX2HY9qI72x2jvqPFS7oqe6oYd7cet9SiSu6HAvOYt5jzwfe9kYQvcqkks+Ru+UWckI3vrQpqlyWyafvzjn6bv/fH30/X1JqXZPB0fn6b7Dx6Kx3cEvjfh/lj2UCgwAt9D4eQ4jhtRQIDvepU+fPJBeu/xu+nTTz5Kx4tZ+sdf/zo9fvRPabNapeXqSoAvNhlkdRZlf6tKHcKghyi+kYJR8ipECqlVXgh8d1C3e6kVgmqVkWjzvqkSZ5sfAgxq1u9IKSP97gp8veJm2yopiGzbK+kRjaLfWoq1H2+klA2toyX8JbB1W+BbSsrV6seQ5y0ZHALK/LyrKYyt9qJ5HinktXoicGnnYovPted3Bb5DeFIr48dt5zjkpAR8I2B0k74M5VtU55B10q7Tnn/272j8tXHYuVOSCwvS7L9bcsI++z7xb4472pf29po8iBLYrvHdzpmoL3b+RHO1BCyjfrdk5vMAvq02+TwKUbbvRrSNgC/esfLoM2pH+/pmO03r7Sb94Ad/mv7Dj3+U1qttmh2fCPBlVucR+A7l5FjukCgwAt9D4uY4lsEUIPD96OlTCW0+++RZms226Vf/55fpsfP4CmjKHl9kdZ5OJ2ktB2b2P5FSbi22XtmzG7lXaqL3JFdJOUHloMvtPQi6jTJRG3sECgYz5nMsWFNQO2XDtB+BdKvQeeW0xPsWaKiBz5aiO5RctwG+LbDl2x4KRO46pprhqFY3nvkQVUuXIf3yY7RnHFtngIfyypcrAQ+Wi4wQlGcC/lLbVu5La1GNr6U5ZQEd+x+11aq7NC/93IvG15KFFj/YNuXGr92WxqyrxSuUgwGV5XwfPY08QGzNsYheQ2hj6/V1DBkT3rFj4t4F2fTztUaraJ2y/bf0aNGif29b9fjedJ2r7QHR3K3NvRrwhXI+nUz3PL5ediy/dug3mafr1TJ94xtvpv/+P/9H2mwm6eT+fQl1ni+O5DqjMblVaxUYnx8iBUbge4hcHcfUpABDnZ9/9Cx9/PEH6ez5s7RdL9M//OIX6d1//r9pNpmm6+VlWq2W6rHAGd/1Rq4SQtgU7/G9yabmFaWSollThpDsopKo8/8L4GsVmyEKapNZn0EBb0Rgv/g7lVrraYj4ECk9tbpbXafCaOl0UzBWk8FW+7cF3RbYeNrZMZXaHwIyh4zLKo4ebNWUUDsXb5Kwy75HQGSV/M9jvC3gEQGAmwBf74H04KIFTq3sRnOGxgEbxurlpyanJXDdAj6fNfD18/y2wDeKjLF12zXIr6WtMQ95Xprz5GNkoLDrZI1X0ZywwNf2zwI43+8SAC4Bxeo6N1FQfts1tkXTFj2GrsF2b5E1NANfeo1pRCANvPzt0WwyT8v1On3ta19P/+tv/1aA7+mDBwJ8pznkeQS+Le6Mzw+RAiPwPUSujmNqUuDFxUrO+J598ml68eJZujz7NK1XV+kXP3snPXr3N+lovkhn55+mi4tz3TBnUz1ns8nXCJnkVnZDJQjwv9nfS4pcSYG0G9wQj29r8H6DtAriXTZ5O0arsNmN2m7uEfAvKUBDQhOHjrukTJb44pU+D0wjJf4mNP28lLIoVNMrTS0leChNazLVqiN6XgMtXnn2Cq0Nr7V1e55YBT+ar1G/aor7TQBiSQZvSgvOuQhwcny1a8ZQJvLIDQWmpeMNfh30oJH1D/GSR2MbIlNDZahUF+nHM5Ul4Ovfr7Vr+eVBXAns3aR+Ghd8Hyw/W3M+mhd4x/MqGqcfU83jyzln11fbzwiA23fsXlKTh23KeTkKZ3xbCaZq+/UQOSytQa25C+V8Np11xmzSUkBx5kcp2kPoNF2k6XyevvPW99Jf/s1/SavlJh3fRzbnkzSbLyTkebzH96YcHMsfAgVG4HsIXBzHcGMKIKszzu+ev3iRri7P0urqIqXtKv3Dz38hZ36PF4v04UcfpKdPP0jL1TLN5nM927tWRXGbmN65T5jhN22rYFilJlLcreIdKSY9+K2HOg8hxOcJfLmZc3OmIuRpYxX/kmJr6fRZAF+rjHulq0QTCxT9+3zn9wV8vYJa4n2kBPu+t8bg6y6BvLsaTuw8GDoezxcqg1YGS/UOpaFtw89P337U7xpYH/J+C8TdBfjehWce+EbgMDrj6+dVRDPrifdeL5Rv3Rs+BICWZAzhyKSLBb4WrPRrsp49abXn27LlI9Brn0dlazSL9hPb92g++zb8/GnJsG0zGk8EIP264/vggbzfTziOqtHpDsAX9VvAXzMatPbeaN2oHVPADQ7zmQJf8s4aEjw/vNEBwPf+wwfpz//9D9Of/NmfpsvLZZofHydcczSfLySr8wh8W1wbnx8iBUbge4hcHcfUpMDl9Xa7Wa/S+YuztFxepc16mRazSfr1r36ZPnzyfjo6mqdHv3uU/vm3v0nnFxeS2Rn/b7YpbdbI+LyUc796r+6u0tOBCn0gJQCTJ/Cu6E6q70Jfmk52vvH7FG/k93icdwf42pTS+xqMHAFGm6XvDa5oSpPEb2ku4RwzBgf7+O6nr2uSxHqOssE3ziNtMEL5b4PT0BhMmk1mMh5UjBDxDYiYe4ewcbyHv9nfTQ7z4jd+n02nzXGVxivUwNjgsRcNQgnU3cmMYadNmmwn3Tf6jb/Rb2TWlFeknIagabg5+6z00P945ZQwX8ebxxP1D3WT152smPF3bQf2DtzzWKsbShO5ZWnK8fu22f+OPkYGvTyRljU5i8arGlxPO6XSrqxC/nVuxTI8n86UD4YfO7ICb4hhtCiEyOoK/rNTbFeypGs7mNflOZMS6I26fGIZzpgI+HAMcicnk8Fnuu7M8SybNXraWWmGsbf+UEnmmtECiJbvVo41g7yuYaWP0GwykfnJuQJegND8RhZ6oTF/60I4Vfb58WNH3ZPpNIHfiLjB8xWOm2zWab3ZCCiw/Kot+rZulbksYNFL2yTGTgElSfktPJcjLro6qjiBWjx6ojMN/9WOomhzjp4drfKKkgcl5zuxP8gapGc9se+ALsWPpacL70XH1mswVfcrruMypnyER2Q4zxP1lOYdTurqdwatWvvGj65VSo9dUKavKr36j4qW1iGy0rWn663IC+aN9EffhCz34Ffr8u3t0UbOJylR2W89qqTr83Q6q+yW6EPuW+ZvLzuZVtWdyYzX8yOD6t11Q8dKo8NsNlfeS9mt5BZRWkDeIB8Yxf635iRJ6St/8Fr6r3/z39LXX38jvTi/EA/wdLpIR8cnAn5H4FtbNcZnh0qBEfgeKmfHcVUpcIFQ59UqXV1d5WQjW1EoPv7ow/Tpp5+k6+ur9OzZs/TkvffT048/SpcXF7LhYJNEcitkdfZKMhuk8ljQqdJ2bRQAYrLum0BLFXtsYDuApMFXKpeiaGeFpgPToq1BUd0KKN1OAPYAKFXxwZh0k6dCkf+NjVj6p+A4/t6k+fQobdK6e07gO01QLHKdBI7572w2UAUqADumMx1otXTHkNDl9WrZAwtHo+lslubzaaZj3zDHQaCuf2eadLSB1T0G3ahJlVJV1OynUxOzwibKv9Af/YXyvknrzVYiCyKQN2j6EmhTodIOdYBxPlvo39ng0in/RrEWsJKVawIUUUTlLLkqh51ua+rGUQAabWjE4bfEQ8AwZECtHQ+UV3vPLp9p/9Bf8IHf2WZh5omYSdBvjFRtJjvKsdxcsgMAlE8d8DLIBH0k0EafraGD4J5GF5zx7/GS9pZ8FyOEGI0U9IGW09k0LaBozmZptVxWjRTr5SatNrguTRMfddcBrdYC8gHyFkdHUh+aQFmsXzjzj4Ui4xA7XTqgIpEqGyjwWWnOcmMVbLaJCgA21qu1rIvou4Dawud6CT5nY5A1YpgrWEQsO3tHBkZpm5bLpbQBWTg+Pk6nJ6dpNp/J3FiuVunk+FiAL4GGKP+C23pQLRBAZFXltQPdmR89yOvnBvqj5eVfe+sdnr1AJNAVsvpv0snJSXqA61/m83S9vE64DUD7knkuc1lpi/8xHsg4vdSr1SpdX19LfavlSjLq6kfnloLN/Eu+doegj+CbABj7EvhIY4bO0z6UV0FRXlUDcIpZY9di0qJbl7hn7IBcrQ+GYoJhrn3+e6ffAmo1GSS/ezEioNbxgz69Z3UXZKMrkAu2dXl5KbQFX0AHAcd57sn+JUDXe+C9qWh397aAeIuFLMuSzAW5kqs3gPSGLx3Daq1zZT4HKJ+KXKsczJpRCTVPdb8uZjU9z1tdWMXq1xkAOwPzbJLm07mszRfny/T97/9x+vO/+Iv0ta/9oRiLIIuIXjs+QrjzPD18eDxigEGb7VjokCgwCv0hcXMcy2AKXF9tttgEsEnJmcAZgNFWlJOry6t0cnoqiiUUHWzKayi9YpFW78Vqsyy25RUqX1A31sLr0OXzPb2ql2nBGpjeqSl7HKgI0nLch0vBi2Kt38Z7qfrCjmLUjUVeqS8X9Op0G3amldw7jH26jw4PBq/gu/YhPURZyB7byMu2V4dY+yuVt8a1LSv++wpWPAJ6Kagc96CjUndTmjPNTOSBBb61+55VtPYzsXYeGJuNdc/TAUMDDD99+94KlPX3cAQAJwA35Q9o0pI19RQJoO2AjPK5N0TsennUk5XBqU6qHc+/JLKjdzjXSWUbtKz1WWolAMueK/UUQvmdptUKV6HFMogxnJ7eF6UUyqkq2eqFwnu6/qwUUE1nMgaUY38mkrynTM2T4xMprx5tRiZo9AXahlcJ4BYgU8iSgRzv4K0dMxBeco3qjDzsjJ4L3embGH4yWMsgG8ABZRbzhYB7jB9VYdwio4E/DkDw3j0FkN2cMvSX32jE6wCgXdx6OtAiZkGIggTdGwSYHwGET/Qu980mzWY5wWH21vbrrd5R7KMCsJes1ivxuOL+1H6NJEjtvyFrGtKqbelHZR0GvvefvJeeP3+WXnvtX6WvfvWrUg77FowHImdmqdb1keZFXMNH3uwCfwJmmnN6WuR5hmzUm1Xa5mv8rCeY/NHw8GwMoGc8R/RAtoQmpnMEm/jJhpZHkow5hM9yuUoXFxdS1+npqcwtSTpp5cDI4Y0UXHdfLnmKvd8C387jnKOmrq97Aw76RRB/dLRIi8Uiy39jc4sGLZ7e8v6A+UxDjxowlcYSHj2dp816kl599bX06quvCp0uL9WQAzk5OjqSFh+MwLe5y44FDo8CN1oXDm/444i+rBS4ulxvsdlC2eQ5G6vgPX/+XEhjLfc9aEFgbFlxb1lxFZCUp150Jm4on3qAuxsyRX2D2ah187ZhYtbz0bfWj2UXLMf7NL2qWpcE02VwAuVSjQfxp0UzvFVSsPs2anXXgW9tIWyHLg7lzv4Yhr+5XzI6/2ZLTRBiXvlQqY7oR8+NNSzYf0N5KhkdBJjBe1r4WO9iXGQ48LXv9+OJz+W1ZAh9trSgvFkPbI2e9CrbMraOsuwnASxU/hWMKu8IPqGodl7rDIbYL/HEiXc+/qCcPRvIUtYIE407On/oW4BH2NKVzykbVsZYju3S6w/QBgMk3sFvChYm3Xc0KtSBtdvztLWO8LmE+eePfYf/Jv0t7XpD0b4NMJoLlvfq2dVwZfXS7nok+b5dv22YL/kDAPPo0bvp8ePHAnpff/11MYq8eHEmHtDeoLbr9dWhqkGhNO69EH5jGFM6q1e7tCYQKGq/tRV6e/Hv3giyC/Zrc8rLE+YDgCX6wDWoP9PPsOi+Rguuh7TjZXSXh3Y/62tTHQJeeM0Doh5fGEz687lh28bIXeqbGMkHfgh8NRx8lhbzYzGg2XUJZTC/yOsR+A4k7ljsoCgwfFYd1LDHwXzZKQDgqwq6KpxUMrBpEOxSWfTnjEC79VaVrvKGVQZaU4QiFT5WqYgUshbfPPDdL69eMQXfCmYtoNR/7/8unjTZRFFj5INBnVCCoXzgOTw92oZ4yxDee0cEWQK+VFZqNFW69J6ozt0nZ9L6MdvfTYBmi+yDnlMpHVR4YKEIWPVKdBn4luTMNlsDbQznK8t/+RxiCTD3ddWBb6R478pWn6lYpDVwh9ryPUhTz6OfQ1QSa/JLYOLfpQGh5jVVwHe0k12ZwItrlAWpli8ot17ZMNF9jmios96n6vtJgBkp+JxXtXED+Hq5tiC6BnxJE6y/5JM1+tW8gGiD5z0jGbR8sOtDB3zpfTQGNV+O9TPcFe9SFgB0uFb08qXGRB2Dng3lcQHUTRDSe3H7nnsZtfxmKZRRYHUl3jv0D+APn11QifUMfYAxxH4PS8AV8bvvnx5/6Mfe7we6/vOML2VNRi6gmVFT9myw1mu9z6W9hXvJTDzx2FNwfAV7DXjBCIlojbX8Ka3vCuiVVqhT9yuhbMJ+jaiK7lxFHj/lgfSHUQJ1UG5lbnZGKd0TLT80UqN2vpgGvHjf0jUCtFOaoW1EImh/YdXWdZRzhccnaDCCMe3hSycjBhi4147FDocCo9AfDi/HkdyAAsvrHMSbE2gQ/NJqSk8wlR6rmEnI26YMfNsAb7hifxvwG4GXXRCzC3x7xYOKEb3Fogp2ig7DvEvAV5OMUGHYfU8VirpXagj7PG29p6QMxAh8+35xHDbZVqQYqdJzu08PqnTsNTB5uxb0rYgOksim8rFgzMuZBS+RPNErV66+7t2vz5Fh8yOWhT7SgX2ztCkZT1Bms1l1wIaAlbTF81qfLV8tUPZe+YheeHe5VPBnwZXttwdGtj9IydbiM/uBcr5/MGKwbfK9B3h1gxVCWOs0VQDkZYgAxQJxyiNBOr3cJZpRgfd89uUjENmF3ebCkfzbeqIxyPrBc5dCwBw6n4948CzmdoNwfIS6I1eAnuGO+mjH4WnKZ9inQJeT49N0eXkhAHi+0FBspE5crSALuHMPWY/2v6O2KeMWNPp1aue9Qt0Yp7Ypp7D19DxxLMGtPaJiMC5BZqnf9nfSEkd2CFLleJBtqzsl1Ccd67cy9lNpxH5PkIsi0wxt4Hes/QKqHR7v9rnMSoTVyznsnDAL/ZLTCvLxBojS33a9Nt7lWqa/CUL6dTzoP9qcTTVi4v79B3pe32Qop/GE68cIfKtL5/jwQCnw/wAL3dKWta8/j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74AAAHCCAYAAADIARWSAAAgAElEQVR4Xuy9+Zckx5EmZnnU3RcuArxADO8DnBnOodXuXCSHB0gMb+6MpPf0p+rt00qaXc1FguSunvSbVjM4BkRXH9VdXVV56Jl7WMQXluZuHplVQFfCkw+s7IwID3Mzc/PvM79GVD9VAx9CDTw6XS6XCyJq/hsR0XIxp/FoQZNx+Ac9evyIFosFjSZjWtKI9vb2aTSe0JMnT2jE99AyaG657P8dj8c0GnGJ8aOvT6fTcF1+l/vkGX4nX5PrXJ6UM18SLaHsMX8fjdr3zWaz9r1SHr5/Mplkrc338nNafvk997Cuz2W6lVW2llHLTcslLYz6aLk8ufE9Q+tkPat/0/6B8ug6DZFF21/72dC64P3z+Tz8U96h/7IPpz5SP8/PUmVrH8f7uOzQZqGN6Ha4Sb3XfdbzsZy+RM+peOGVva7MEnNy5UtsKosLbJsYK0PoXC6JI9t41MVLiXv8N1f2YkShbVMXZnsirMQCJSD6IF6yYq6lB4yHGMtFbvnN8nXPXhjv9fPSN6T0LfE95StldrLuGtEy2K7rG1JxzGv3ZulGe23jFX9ZcA9MtNyJfaG2WU6nExpR6Cfhg7JLLLPlZp+Nsc76sK34P4zhKMs44Z9SFrZ7He8CyAj9u/1uiXPia1wP/s4+sDOZ0uR8Tvv7+6w6moX2NKXzxZxmHLunY5pMRvTMrT1HwpzH1GtVA9dTA9Xpr6fdqtQbauAEiS/3a9y5LZk0Log7Kya/FxdngejOl0s6P7+IBHM8pouLGe3t7zSdnZBeFih+HzVADjtA/M7AXTo8DcC44+KONFwX0hZ6z1EAjdz9swzYGWoAEhp1IK/hS69TzhEnJNsWcZdyN1S9+bgHBqUu1sOB7HDH3oAbDURZERr49EBQo69U2QEopIBPAzTW1cl4zPZpnuZkh0qUzBsCKfWPOKg8bLNetG5ZF0MItFW3SCyifzV/2jK5PheQgEnpdUWGpv492xiA2AKL8kxoP6MRid7Wtcs6z3k+nCszR/IsUB0iQpP08mT12vyVPY/2hO+hPg1nHcnfTKLQ9B+O0dMpLRNNwbNFF3djvA7RG9pKqzPDJ2O4iG2oi0vczlaTnFZ892TbxF465mO7ELlT9s7KFerWlta1fbDbJMPyosnbAlZEiGXb14OJG+I7o3nIVYfcdIg+zVMpOzURKhcxmSjm42Fa7pgI6FcH9RjbachWE424T+e+W/5yknkSkuyB1oe/MSEU+m1OjkPRUtfwt+kHgg/SiObLOS1mC+L/TUYTmk7GtDOPJJhjy7wh0cvxhMacyJ9wv7OoxNcLfvX6VmqgHEFtZfVrpT6sGnj4OPaUyznRYjan0WLG3QfTy9ABnZ+f0Wx2Qbu7u8SZ19MzJsFj2tmZBlDdZoGlw4WOV8C36LbrzGInjaOuFjCaMPHlTpBBIZAUvnceyG/zMTp7zAKjbQXU5UdoInhLjsRF5JRxmfWATdvXZ50xguU0POqPPiJZKB39Sb2eR+hzYDE3WpdKFlggUydKWG58N4IzJPc5taEeEPhuSnwvLi4CUdAyiSw5nbGTiadYCRarPj0w2fjgig6bclN1u+rEjUdocj6Eo9j6vghuZZBUkmvBmubMEf28J5dPtHLAP+d9/Vih5QikAMiilNQledIJGk7oMMhPf8qgTZdAiHwjpSvtp+j7LK+QQt0mkGCX2italrudOBIusTuW5dki1ru7N/5b5M+F747YlqGCrkx8Z9mzqz6ai+xxZha/ZbIbkx3Bb4D4tgRYFSxe0LWgVflC20uptXWjHs3uFyKXoqZB30sa8XBrILoiNPwlTtjGenfyyQjviGjMo7I8Qwt9WUjxkkZNmSMah7bAWIbfNRlNaToiOto7ovliTjs7OzQfEZ1x8n4ypSljmMYn6ojvev5an7reGijrHa53Hav0VQMrGnj8JE51nl3MaXZ+HgjvlJOxywXNZ+c0nY7p5ORhGHmdLZb06PFp6KSmU+6IlsTkVD6asMTfu55UstnyV6b7rQDBFpXEUTqZyRdGeAPQIxpPJjSd7rRviKMnDZHoEYquE+6AUHLWVBS5Adjt36aCQtzD1MIMOvIAdva6E4miziLaiRmLvkkDQGhHYDrBwzulXol2EPSb+cwzo5chyeFMH9eMHeXHd2v98L8XMNrcIyiItlOywz06wRISGEORLrwnJFCSKJrlzpGSpiDwN/ThdggZlhCgboK+1fICAfqNudtRPFSNR3w9/80mCxIjTvJ+byozj17mzMjAuJ0NID7d6C9Mf80SIq+bz5CpJg7lu5A0awjELSHbOIxy4UhrJACjcSS8Z2fnWSI62cnorB/+VsQX1+/5BPgUy9AExd7smdBsFs10+iZmQkcQyZhMT40G696Nv6fsJYSumfkj+gs25hjotFl5t5BlGZHcNNGl+zTpL6KaI1lbZpY3OD1Pc9n2U0mQ8LvO5+crHFLiuybCovhY9xGNJDEWepKoaG45PC2YOST3AjKazH9bD2hGXi3p+n4kuoijwKHNhhsWgaQuR/x33P0lxhrcP/E0ZB515plmk8b/Y/J7PkvPNsLlJmF51TjOFuOlAzzr5Wj/gObzBR0e3aDp3n6ctTadhpkSnOLne5+9ve8Fh3zTr1erBq6hBqrTX0OjVZE318CTs+WSOcXZ2RldnD2hyYg7wDGdPzmlk4f36dHJA/rXd9+hBw9P6Pz8nE4ePaaL+TzkZuezC1rO+HsHRHBUl0FKnGrZEDUAK3wfd1iBdcP0L5m+yp10HO2N5DcCwTixi4EPk3DuzPpktyOCYXSomRptTXXOjRjEAYVmFA9JjTFd1rIAy538OFPd4vTwzOPN2kAcwWx1zoChyYzH0d1G9QHoRDiUK3syiWuurU8YZciN+La2tmVnMBikaDL73d8IiFcz+t3oDIMXIdUI0NvvDtma8Hx9Bnfgf3qEa92WdHF+3iu3PyJLtLOzmyVyDM4w0bLiz8gZ1BTwbsZEf3qp+C5P5WvXkqIUjr42Ib7dlFe72jxDJM1ZljS76Nbm6xLCdPXWj1pmFGdmdDsNJPXNoDrdLnnUKd1uvWn1bZxLtB67WTWjYs0zoW7taH235ne6s5Oc1M+tZzZP6yyQ0wxJDAmlpslL2+9iCxOQLrHTjUC3NA/iSowt3Whx55N6hFZmnmT9rEkERCITY2Ism2cZRfKbS3IwcWoTJN28CpiW7bX4RBAecb1kU4xYhp7t4ZHrrC/FoJaOGc2U+PHOxBw8lanPugAuMe65wWkWKw4T7e7uhH5diK+WYkScVPX01syUapIA4uGiMyG848WYFuM+AaYxr3Ufs+OHv4HA8v92OMmdmW0k6+VDkoSXeMT1xuw0kyXRyy9/gnb2dumZO8/RnRdeoIODG8RTnXn5Fo/8VuLr27TesZ0aKGjO21nxWqsPtwZOmfhezOn09DGdn50G4rucz+i9d9+hf/7n/49+8+s36N133yWeBsVTg5hwMqBgEMlAbRIQZ5PNt0gd/CZkhzXO3+O6zvisHolDECbT5nrALGRzm464IVOdJePoSiDLCnFGYMkj1WkQHEYYZWOgZsaVvCLKkgcnm3hUS1gTheA6PNGb1IkNwzptN14B4utPDfTrlNv8JIz4ZkaMI+jqgHEkwZ3twyiOAPDeNLnoG3qksLVrKHN15BvVNwmzE/rTN5FAe0QvZ89AXOGDZYU6CiizCuHRlUB8u9GibiQ/QVhw4EyvJcwMWPZkNGYKpOpgip3JngipSeksS3ybkZ7Us5IE62YKNGNbuM4v05ObSQB5WbBF+uGO0K3furviGzqAU9UhhrZvaMSJGzmlAkJ/ychQ6bBNrxLfpU04RE0NOY0DiXGNpSRBg7yp+CPLVnKzZpqKtDFcJfEC8c08z0kf6ZqwbymK3dn9A3iZzUUz5xgobG82zfpw0prFgzaNWuYRX5Zh2Id1Eny8nS3UbHrYjPBSSCp164UlmRT/RhIaNpQ0fLE/C6e//wKPMLexXZb54t8QnMFfmkQ6yhJt2NeryBf6csYtYZh6Gdb2Lvnfs5jM+vKXv0S37tymO3eepY9/6hX6+Mc/SbPliC7mS9o7OAxY5rk7B+sbbZgZ6t1VA0+NBqrTPzWmqIK8nxo4eTxf8sjt6eNHgfiOl3M6fXRC/8///X/Rf/0vv6b/9t/+X3r8+DEdHh7S7Tt3whQo3uSIAXsYoZjzmmAhHw2RaSoQNg8SMqRGS0M2vuloI3FpelPZLIXL4KlV0BlLWRH0dIi1j1fjyINMCUbg1E1762fpLX2HvrohuELYwmhzMxqcG20I07VSRgybT+cBdo6kxlGrbgRdSG8H7iLgw2lvrdzZaaD+sjkGTjlSkpvWy+QzrtODKZ1NEoJ/s6Yyd+Q2ZvLjpxu11smRlGxTnsIHRLv1nAasZ0foncYopFsAa/c3ojlv93BrCmZL8ITQIzFGeaQNJHxKEkZD40k7nd54UKbgpt07vftqeCZDzll3+Z1lm7eKDzVL7WWKqVfP/Bp0mSFil4Kxw7ojjqQlnpVEA8QT9OOwWd8y7sDd1qWtIyfa0mXzG3MjuiEhlYk3PFItebx2qm7jd5gglMiOyUshUJ3+hZ02U2hFI+0MA5x1IrTF1lksM3WPJEzTzhQShE5SNekvOeI7WtKMpxkHlmWv7c8n0vKzbrwknMS8bgp6Vwsv78UxNDwvs194NgDXoVk+hMuWVnXD+mw2kww7qfWJaG9ae3MNE1Tigu3+Vor4tvVWm79hgnJ1uDnKEeM7J4e4fpzUjv9ezNlWF3R4dEAfeelFOjq6SZ/5whfpd3/3a3TBs9zOF3Tzzp2wRVglvl70rNe3UQOV+G6jVWudXA08fHS+5LWbTHafnD6i+cUZPXp4n/7h7/9P+q//5Te0mM9CJ3/jxk06vHEUNoY4ffIkAtTlgqayHQWMugo4EiAXL/U3owJMtLpeC6bpRlDXH73tpgPGTU9aghp5kcpZI9GUEcY4zbpt9DiC0RbRz+b3pqA6U0V7U9/QAo1sHYlbNU8E2IohrIzyxaFTHOkVnYSR1UYFUoNV0BorjEGP75HR4qTTZEZYPEcTYNSOnPXWY2sQFaXT8nXmbeRvKsr+2QeMzbOgb0lY9OSUtaGNj4VrPVGUY/T8K96Mo9ztoF1ST40hwZ7t63C6bjulWabe9usT69CMJrekWO+uG3mDjDj3QXHHmNvmAtrOrlF0Ejd9P+gsWNzBZm7sRl1ljTsuiSwhQ7nChaxBDdqJBKujTdrfu8QTtqzVtiyEDpNTYUkH79aLG/ipZGKyfcmsgdQNvXi46t+trcGuOBMjJNqEQDZZC4xP3dIMvW2S7M/QxVxsPt26z4TgIo+yAVYHfbrz46a8lZlG3VL8jlR7Ucu6ziO+QnxXpznzE5xoaFPAmo3q/RdWXmG0mZ7bxn9Isg5yXzEqGLFH7pEj/2Jf1iVx5bn8FG1uXzLe3G9HoXXAiHcvCdgM+zO5zseAfkzvZv/g9PmmBOHdTRwMs8/apTzxuCImwLzKar6Y0cnjh/T8Cy/Qzs4e/d4f/hH9uz/5c5ovx3QxW9LtZ54P91Xiu05bqM9cdw0U98vXvaJV/qoB1MDp6cXy4uKcHp2c0P3j9+j08QnNLs7oP/6H/4Xe++27xNd4fQ3/xwlfXlfLOyqHdYRcEBPI3sYv3WisnONrjZZ0o7Lr2yOOygrg75qw7vzbLDmMfMhZfwGM4ZRDBR56U1cbUKHPJ9Y1SB0zY8lhQis1UoEyWDthWzJivbB+LJuQNQQ63kjD+laKT/ZAvapfCrDhO3vJhMZeesQX62D5RaoO6J84LVLul+tSppxX6Y0CBhBsbP6m5czJpW1kzVpAv8J683f0RXmvnIGq78X6bmpvy/8CYM9u/OPNhshPb80Dd5sU6Hqm9O2VzUtBwugqnF3O+pb6ahthm8j5n7bhULtYbRxlsWIVEl+v3t71nLxezMmVbbUhvN+bOeAdm5WWjafPxuP+0Mfxey4+YBzMxf5U+2lt01Br9C8uW/cFVkzMxZu0vXi2jywdgv0jYvBuNj6DRGE7z73ZvdnZ5M/zI64HJlnQR2OfKMmp/t/FaEEXswua7O7Q+dmM/vTrX6c/+/O/DMSX98u6cfuZMEL83J3DygGGBpd6/7XXQHX6a2/CWoF1NPD40dny/PyMHj64T/ca4ju/OKf/7X/9D3Tv+G5YtRWmSDVHC/E053CUEK8nZaAXhmGakSmVZY9TnbtjKHrTHAvWZuZBE2TGnfNYLdLkEV8LRIg8HnhJgWlNsEtBIYIXAWwpsmsRN00QPVC1jh95z1wF8cV6IBDSYC9/dBXupru61jziumaDtcbPENiW1FvKkHtLiS/6G8ohz2O9kMx4gNoivqJLj4x49fV83yO+pW3Cuq8EPOdAPx6BZhHGnGwST7QMWp/YDuS7+JfMjLHsPlTvugztgzompNpnTqepa1YM8nxy3fpZ9WS5ro74cjyYxXOEmo/uX+LSmP6IdxervKnOwVKhZLPfas8zj8Oesm492g8nT6kN71Ty0bRHdimMzBLq9iTAkV1rPw18R5hZkJmLnW+7cdg/tfQoN1NpEUZ+ZzTendLZ2Zz++z/5U/qLv/gWzZa8W/QoEN/pZIeeu3NUOcCmjbA+f+00UJ3+2pmsCnwZGnh88mT55MkTunfvLh2/99sw5Xkxv6C//d//I508uE8TPtuoWR/J68EC8W02muArcbOMdjJt27nJ5lKyw0hcNgZgod0TK9MbJivIa3+lM+Smi5tYwTROaNX9jpVHwuYNsOiAiCYk3awxXFMcM8qZZXNqDS9MxYadSdO2swGMrNON9eh0poF1tzYZ3yBl4ohZXy6uU1y3djUfjxDkCZfWN/5bbN8Bzf5UcRmFs+sl9yJx7uwbHagjvgy+eMfQbq2ypy1cH94Dgi2Qy5XQ2UjuinJGfwy7VbftaPVUJfEFPXW+T3xXdxHfhECu1qZvO49Ye9fz+vZIRTrWMIGQmCAksCOHHRlJvT8S+tX3d7pfbW+hfCRJegO23m7VYOhGCBnb8qaQWj4odWv3QlABzUqu2Lbt4pGUhcQ350uerTeJCdEeKXvjngGrtVpZaqJuWYaDYmHDJtBdqG8zAyrEDezz8NiyhCOFOjf9azvdt10gG2dc8UeWy3R+18V4jBW9ujgJ4uxc5Kb/1gm20iTecp7v57Mxh0d7m844lZCykgSsh0WAB0saTSZ0dnZBX/vjf0Pf/OZ3wuZWNJrQ0c1naHd3rxJfryOr17dSA5X4bqVZa6U8DZw+Ols+evSY7r73Lt397W/pyekJLecX9J//9v8IG17Fo3N5lJdJb1xLGbrephPH7Y70KCR3RrguT4NAD2BkZecEMq+La9e0NmvM4rAJnFkbwSWuqQvUIaypCxWJmfKGQfTWQwl0aqfm+gA4qqbZBERWqrZLk+Kup7k1lHicEepH6wpHh1bBta05UU282sDmZi0d2yqAKGONmOdD8XqedHR7hSZkK3ov2LIxaju5rt2p1KibU4Ge7RvQKb4R3aJJGDTrKcPGMs3mQ61vGe/QI3hlesS7pL5dvTuiHomv9472/tZ1u92iW4LXvLJNGWXOe45tJ5cgyfmBtw7X2RiraaPD9dh4fMbH2jilNjaSUS0ZUUu9m/ciSIEIIagSiGTsrN3nQHwMjpmRZB7yUSse2KsuV31IyJi0eyHdsc13Z+4KjY0ErEuumPXu7eTM7USOn4tJTt4AMZcgzNkx2iPjZ62P2jEht0GbH6vyHiYbW+G56G2SpF2bLbNHmlaFmzZmiu/OiO/XK/RRvGlj48NNCGrbYrTnahK6TeipEeS0PVN9R0y4BXvK2byqz8yC6Aga1mu6spGYOqVBEgu4G0RHzJs2z3rnBOFoROcXM3r1975G3/r298KOzuPJDh3cuE37ewf0/DM31hRuvSrVp6oGngYNVKd/GqxQZXjfNXD66Hx58vCE3n33nTDiyxtcMfH9u//8n8Iuz8vFPEwV4pHeZlUTEe/o3HSyYRsPIYYATDuwB9O+5HpvI4zhVQ7gLHC0CK5ClwoIy5pqZ404etlrTeRFUm+kAuWxMtG56Z64Ltp63+oIbz+Tnpt+2I1gNSP0zVnF8s54rvI6I/D9NbyWRa0pn3jfkPdadbTKF2LXEldDMEsnlj9xGVLekKnO8txwL+8/YdUZZc/ZPTa71VkCUh/tZ9nRF2edri5Tv9v6t7yfn11/7WUDdLPkNu3bKZ8S3/HW9afqVWSjOIbfnuGL+gg8Q8W2QEFkZJDPKi0gFKn2J/Wz4iPLkbPHilxq537Pj3LXc20W9WN9z/nYpu2w8bKmmCaFAQlUvqBHvrskBq6BtSXpE/b+zJZQrybTLNtnDVnji4kW6+15e7HXLbjr7/W3LbHO9hsjGsWh16T6c/E/1nV1TXWun2/rIqPcY17Tu6AvfPlVeu211+nJxYKmO3u0f3hE+wdH9MIzNysHuJzGUUu5RhqoTn+NjFVFvTwNPH54vnzw8AG9+87bYY3v2eljWswu6O//7j/RxcVZ+M6EKKyZ4lYSDoafUNzfio/giEdxaPAs0yzjFFqZntnuvbh28pffE5ZXcfo7zDbD3Ww7vXRrn8ITTWct3+NU0T7x7XZglWtdZ6ynOndl5ixhkV6Zppp6LhKH1bVaFuCy5JONPjoc0skuo5gIKoVs8NS52WwT4tuMdCcqFkeDBDRF/elR1bQuxV6WLQMcDI92+ug2PCvZRA2ngnYydl1CRw6GTnVe1X2oQQOUPV8QnQmZRPtpf8DZCzi6HmVvW2dvQD8OEkVAigDWIyxZkNqbTtlvUyVRK78eG+uyWpqXPPGuS9sT/ckoMCY9vDp4CR79fBMZw7EycjxQNxkjjvpFncSgICN+IeY2dp04xx11ftZvR13biGlKy7/k3HCr3rYf6+RCGlp5RCtnLx1L+u2qbCMzL97krmMHpuM8xjopA9twjiPKOdcYG1u7NN0elykzrQLxlVk70I4lHvZmBjWjxnkftuzFST9+j8ySkrjRrCNufDfbFwpjt25Sy6DwlriUmmdT4FKCOC9BZkBIDOtiYH+H+3CUOi9PoTF95vNfoNdf/yE9uZjRdGefdvYP6PCQie+tygG84Favb50GqtNvnUlrhUo0cHL/bPngwf1IfO+9R+enp8Tn+v793/0tzWfn4TgjJr1hXSCDozC9ctRMe+Ydgu3RpIba9NawRXbSJX77B9aUSAv38NEKmV2drd1K9QhFn/h29bBGx5BYecTAJrwRLHgjGVrGlrI0aMm6jvLmdn3G0SfMljOw5v94Z1qPHKSsZI304b2abEeg2ieXOQ8oye7r0Yeu/Hx434z45slYD8Q19e3kyj+b2oSqBbUh4RQJS6f//nru6HOx4SHg1kS5S04NbIfqdvSDstGgfgFe2yrxkdQ9Jb7d12UsqZ88sEuPcsfNhvptq59Y0E+3xLdJHrYywnpQOaIM21A3JZZoMsqP+a62iyY6h/POu6Qlxgepd84em9hKt39Lq3ni2xFsHccxVq/jzV6Mtto01seSWxKMnmzS5rG81i5h3DPWm5Md/Bky4htyxU0olG44/G3P1I3LmLjkGFngM4p9fSC/Ubh+oqY9UKjr4tuuPiSo02fAezoJ63vlnOsmhqJP42wMiT+YQOOR3tF4Ev77nc9+jn7wwx/T47MZ7ezu03R3jw4Pb9ALz9YR33XaSn3memugEt/rbb8q/ZoaYOJ7794xvfP2W3T/+C7Rch7O8f3FP/0DXZw/CRtdcScTgFZAhbwbIp9lGKc481oj/OBmHu3vRkY3nqWYFzqA9pCu7T6y5q4b7Q29cG/0UDbjik/h5lWhi407UodeXJXdjI7xe3n9ZNzwhkcqZbQyduWxo42l97PO8X3WSF7p6KbsUNkREZFxdfOSvvbi9TgNt6un6KI/ytAHjZIxl3ciEOmTx5Jp0HozoyiL/UEH6O7BEcrV53D0vrFws5YQ10B2zwnxU9oC0t3zLzUco8mA/newuCK0CMpwtFATBbmG+ra+lxCMfrJFyJrAWNFT1J2VhEAdWMexWIQ21Xo9fYjOLH1ImV6CB/Wes1/pNdGLEBSdyNFJCClXdOnZKDcS3Jyq2toGAktoObiTe0uqJYfIBFnYDFQWybdFaKP+kDitHiUV/VMIi26f2Kb1ZnOrntG1iZ5F4B/9dt215ZJ4shoT+vrukkPSH+SWm9hxxPb23CyW1bjXydl/B/5uzS6K7+5pPPTFbQfU39mu6W8tn2vmxjR7A8h63egMvHY/7Pm0iJtCjbmcMf8d0TIQXqbd9rrrbIIkvDTf2fdwQ+/s5vhkrGqUHpcD6eP5rCQI4xU+65fX9L7yO5+lH/7kZ/T4yYxG4ykdHN2kg4NDeu7ZepxRKp7X37dXA5X4bq9ta80yGnh478ny+PiY3n7rX+j+vWOaTkd0773f0m9+9Qt6cvo4jPoGAhqmWcUuiDuSwEe5Q8l0aS1JTSPkbHfI740jzTIVryGVzaiK7uQ0WLaAtQBVHhnVwADBIl/nd8t/WAVrVBVlQWKBZQpYz41kIEhFUC3gV45csQiCgAIB8ZYcljxY1urokICy/pmwlkkva+RFyyB6S7uR7OxsStUe+YHlpICaVf8UcUAQhmVjGakjcsRGIjH6hLZRrt4JOB6SNfHdk5VjUZDEaT8Swoe+g/dIm8wF1Rzx9fSByQCt99wIuNanJV+u3cnzUn9NfEUf+pxe+T0nd4r0xvoBFYGki0xRDZGvm5LQG03ufG51VLmE+MakWDdrQE8zlzpZvplq/1a7Sj3vzcrRfmfFs5LO3bJpnvjmE3yhP2xsZcXTXNLGal+678jFhrZNNMcp6Tai+w/UT7jWuBxu2ob9km737TNhOnNMArfyyUZwYcbJ2Mtjl5gqvRcBjG7LDCXsH6041r2QEziR+H7qlc/Sj3767+nxGSf0J3Tz9jO0v39Izz67VzlAkYXqTR+1cFMAACAASURBVNukger022TNWpdiDTw4Pl0eH9+lt996c4X4nj1h4nuxPvHNbnixOsJgCS1g1wKcuc4OgSiSCwSwCMg0YBNwYxEA6yxdJD4IXIYS3xTps95pEU3U4VDii3paAUxqgyQP+FrgUD+T0v8HRXxT5NMjvtr2lv01iJd7rLrKb975wynyLoQmni3bJ76WXVH+nN20HnJBRssmdSohvil9ajI3RB4uM0d2LPt4Po7tS86NTdUbf1+1W9wNWccz3R5tAi0bgnVkDP1PdGmTzzjRmj/W5l1I6r3YYNkMfUnLpO2Ri2WYhBAbWnEZ7SWzFrRdMYGY8l+t59L7UnXw4pzWXS7RIO9Y8EZTsJ5e9zNeDM3JZPtZPB6qR3xhtosXq3KxwvKtFRnU0hjL33Qc697ZzFwYT+nllz9DP/4ZE1+OjVO6dfsZ2ts/omef3a0coMRI9Z6t0kB1+q0yZ61MqQbuvfeoHfF9cJ9HfMftiO/Zk9Mw1TkAmHVGfB3iWyKjAB0BZgKmvNECj/jiuxFAIOFNyWdl1bEMBHkW8fVGG1B2KVf+4pquVOevQU+K0OWe1yRDA1WtG5ZPwA8C+xyxQ8CDwMkDbda7077Un+psgVMP6OaIL9oHZRBgrv0J79fgXddb+1RJe4n3RIAay1tdW6f93QLeKZ1oMuO1EbQx6sSqG19HYpzSZ6qtefrJtbuUrktk5vcOIb792IPT0vu7o7ckp1mHi/6C8vI0Tr1BWUoXqz4Wia/2Y7kPiSbaEp+x3qXJvRWDLPKlYwe211xc0zKkiK/WqaenXN1S9vDaiO4/LAKLfQh+b58NG035sBV1Ju9JyS3vseJQ2NE57K8GI77GMg+vDZZcN/srXtc8YT/Hc9Vjn+P5UbvqeDSlT7z8O/Tjn/512NV5PNqhm3eeob29Q3ruuTriW2Kbes92acCPINtV31qbqoGggePfnoQ1vu2I72RE9+++R7/59S+IR3x5c6vQkT9lxFd33hZ4t8CXPGcRUrxfTymW8oWUatKigaANHqLT5YiW7sSR8CPAxvpqsKjLN4HEykZLnWz6eU26U2AwRXxT8qCOcptyadvq9+cB4NUTX8v2UjcBZqlpugiSc34xLFx1I3nWkbsWWde+P+x93d3YrjTAF9/PJQv0Zj0ajFvPIjnNyT2U+GKs0COiEgfkfTohJb/7Nu2SFEjyrDadapc6uWGRHYw7XTmdn+SIv45Zlo1Tetck0IpFViyz4jvKkZIX5UjrqzwGp2KdF/9zfig60bE+FQssYsdrblFv1j3Ydvi6lVxMxa5V3cUdna+a+Cb9QxFf6Z/1kiVsQxCVYmKIJvTJlz8dRnxPzyPxvXXnWdrbr8R33Xhfn7veGqjE93rbr0q/pgaY+Iapzm+/SQ/uHdPOdByI769//Us6v+Kpzh4oRICABFBIhFTZ6uw0MNUgwCNPKXCX6pg1eEPwidf4uwfAEYxgll6eRdm0DnLyaeCo5dIy67I9F0vZwQKjGjhuQnzzcsnWKPEuS8YUabESJ6jDVHlazzm9WlPYvXYh9U3fF0Eqy8/EN0cAtA/wM+uOXlr+pWWVdmkRF77mEcjUc1Z7137h6VWXLXFGSIMm8ni/1Sa1r1jtIP7W3zCoxO/6vhd3WrDafqqsTrb+lFmso7yjJOZZPum/u9OIbpfiC9omEjesqdlWHLB8P2cXv211MSRVtpZD6yGnK12m1n1rn8SIL7YvqafoTPclOr5jf6vjMx9byBsv5oiv1768/iPZPtR581ifkhHfdh37eEqf5KnOP2Xiy8czTiPx3Tuk55/frxxgiIHqvVuhger0W2HGWomhGojEl3d1/he6f/8e7UzGdP+YR3wj8Z1dbLC5lTPV2esoZYMp3Zlr4rgO8dUAz9JbCnRZHTTKYGXuEfyUEl9rN1ev7p5ONUBHuRDs5O5L+ViKfKD9kATi+6bTaVss3qPB2VD/7vYEjU/miG/qugaqKcCrfSqnD7mWm+KdAsw+OI8jefH5biogyo1l6+9xbfDqhmFIOnI+oG2m7SllW8RI3o22yBEMkYn/XsY6w1R70KQXfRrbe4rs6XKRfMUkhT0KKe+xdCg60lOdc8SuX06XIJGyhhBf7d8pO2t5rBiVi+Epm+RigbaXbtu5OOnF0Fx8x2u5eIK6wrrju63vOeKL7RPrj/tk6Nhh9VvYprq2nCe+w+Ny+gld77GKRRibtA/a8Z3j2ThsbvXyp2RzqxmPIdOt23HEtxLfy7RgLeu6aKAS3+tiqSrnpWqgI75vEq/xlRHf3/z6DTo/e0wX52dXNtXZAxhMhvToLlc+tc5VAyQLhCI40EAN5dHTduU5frdFVi6L+CIAFRBlAREEVfp7zkGkjimgmQPYOSLGz+n1mSI3y4NHUODv8n1nZ6cVW8swpH6rdS8f8c0BVQTvKSJmEV8kgWJPnPbsEV9P57atcdOi6crZ0Si/RYCFfOoN5XC9fcrHrLJThGgo8dW+K7FAfveIb06XYl+LhKD86LtI4HFphPYD8X9NOmK5kVDY1yIZxlGt1fY7btY+dkdVpXx1tV3F5Ai/H8mElsX6txW7UTcYx3JtB9uHFdO0XBiHc/2HlTQsjSNev3RZxNeKxfjuXBwMxwupNb7Yt2niK/2W9k2P+HYyLsMRf6kR38sEJbrebEsmvxh/ZIqzXpKUIr7xOKNdevlTvLnVX9OjJxfhrKYbt56h/YOjSnwv04C1rGujgUp8r42pqqCXqQHe3Oru3bv01pv/TA8e3KO9nUmc6twcZ7RccGY0bg8RJ+TF44z4VL9AKXgakiOQBkQWAFmH7KxHCqKwCAREPgs4WKDNA9AeMPI25kJ1omwaQON9CGh056+Be8pcXr08YqH1iMQgpVsEvtoHUgRtmP8zYFrdMTdVV607y1YopwWwpa5cFk7h1nJz2akkDvrdsPpKa43AmHd1tvRqgW5NQnLv1eQACYp+H+pUE33t315dc8kFXE+Nvme14Vz9UYbS0bISsmTXjdf4dokKr/729X5yx4ofqXcjd7JIQ65eXp1L6qLtJM9w2Rbh18RQxxx5npOmuXiGfqTjYyBa4Zx3+4OJqyFtRpdm9Xnekg9ZhjCe8lnydrIjlbyRfgl1hvpPJ+HQP+1zfD1bl/SJVr/FsvLvTHyH9Ft9v2rORh5N6eVXPkM//fnfhF2dl4sx3bh9J0x1fuGFAw/GeFWs16sGrp0GqtNfO5NVgS9DA3ni+4iWi3l4zTrEV3e0KK8GJe838WVZRAYhIKGDHUdAYQEsBDkeSUyBfwThKIMGMVg+Jg5SerNks4BRDqx6dfKuS90sUpEjGgJuLNn0c8N93ie+KYKt/cDSZ474sqw54mvZNWX3YfVeHfFFv/PeW2pn3Z5LgPhQn9T1zhFfbM/StoQ8aR9L+ailfyFhIkvOv4eA83jv1RJfHW/68vUJtyYe+Wcb6TfcuV8ICsZC1K+OCfqa+LJeAoJLJyyb5Iiv9AMpW6aWm0gdvIRAzoc14db9SDvqmSC+ng2R9Oo+Izf7JKa910/QlBBf9AFsa5X4Dov+9e6qgVINVOJbqql631ZpQDa3euvNf+mN+PIa39PHJ9eW+HpGwtEhzqLLCLCMFCC4QaJgdc4WOC8hvppgYKIAAaEFQHX58m8hWiWJhRSp8HSXum6RVItUSt10cgHLLSFfZXL6xNca1bVkWYf4eqPkCD61b1nT/Mvq3O0UPJnEKeSpRI4FlD3dW8Be21TfowllWT1W79LJCKybXMMpkdim8lOGu2SXJkUfBuJrxSIr7nixDuOSjmEpm8t9OUKo2wbaFcmclOG1O4/45trAkBk7Vp1z9UzF7ZVyxqubbElyB9s02gP7MYzVVgxYtf1mxFfkT8UFPfMF7+fR3pw9LVv1fc8e8Y1Tne+Ec3zriO+6Ebk+d501UInvdbZelX1tDTDxvXv3vXCckUx1fnB8t5nq/CgcZxQ6wTWmOmtwkiM2mshpoDO0gh54R/CBI754ViB2vjmSpmXDIxaGjg4JONFgUAMHBHsoG7/bApyavA/VZ8n9CLy07VEmiwRpgqzBW24UJW9rn/imypY6aGCowb1lmxJ9WWAef9uE+MpIIk911h/0hRToLZHf8m2rzaDt9WiZ3O+11xJ5+B6cPq7XlefapQB9lNXSExICi2CUytndt/4oWldGeqpzXh7/3V67wxF1HZNwjbglh44XeI+OV1b8wPcN1bsXg3LlpcibJrRWGdq/0J9K6iD903wZN6DTz1vtWeSVeCJ6121P4p0tx+URX4t05za1Y7kmmannWg+og/i9Et8S36r3fPg0UInvh8/mtcZEdPfdh+E4o3bEd3dKD4/vhl2dn5w+ovnsInauW0Z89WYfSH41CLdAWM55EEB8EMSXZUsB+KtyeouwIzBleVIbhqXIhAVOU2AyXS+f+KZIF9ZJdIqyIoDUYDhHGDTA1/aS66VlrNY9Epoo39UQXwv8IwBNXUcyb+l9UwLM723XQcKyBf69hPim2o7li5X4xjYtyYxNiK9uX6nkjBWbpU2WxgurLQ9pczpJh+V5RHZT4isxdEHxGCorHll+ie0iF2/S7W9z4qv7UZRjU+KbijexL2bZeev0adjc6ic//5twnBGv8b3Ja3zriO9VwYJa7lOugUp8n3IDVfGuRgNMfHsjvteI+HqjETmN8bOyiQl/16NrGkThu0pGMuR+i/haICtHJCwwpcuXf2tyuS6gG04wu+m0KZKQSyjoaymAm5IrDdh84mutbROdI7m1gKbXKj3yqv0jB8q9d3XXu5G85TJ2bSl/zo0Qee9D2QXQa7+UMrTuUmV7xDenL7FZivjmpjrzs7JDrEVONklm5clQPFJos09+xDftg92O0qnEjRdjvTaRs6f2H60DKybiPWITK8aKD2zqZzm7YN02Id2ejlGGdkrwpDtuLNfX4DU8nxt9PNVH9G23GfEtjQtW3PemOmv5pW5dWbkR37irc53qvFkEqk9fTw1s3PVcz2pXqT/sGnjvXx+EEd92qjMT33vH9JtmV+f57Dyo6Okb8W06szUNiGth9fRIDVR1ptoD5x5IRpFLCbIF+C1A7RG1EiCaUqm3bk70hEBuFYQAPePdwZv/rCnmCGhyclsgrnuLT3wt0NqvA5fGQDP+TYG44a7Y+bCUHd7QjuQsaL29g7o1vnyOrya36M/rE1+UvU+ucz6dIuA6cWPpkveSD4EomiHuKy9/m5+5HFwvWLq5FT9uEV9pY16bLk1wrNbraolvXi7Z+TtKZfm1Vy8vFubaRErfqPNcjEObyHtEntSUen3f8DYLkaVpp1oHpe/OxRGrXfJvs2bp0ag5gkrbzeon5DedEMKN+cT/tX66um1OfEv6Oov48m+5XZ2xn8D42fULiV2dl2O62RxnVInvJi2hPntdNVCJ73W1XJV7Iw3cZeLLxxm9/SY9fHCf9nYndP/eMf3617+gs9PHNL+IxJcBZjwVJh5nFH7g81kBmVuZd+mYbfIoKFZ2NmXwtQosGljWq2e4De7VSmgBW8TG4YPP7OzstqQLj6eQ0Vycvqc7Vg8Memt8dXkIXiwSh6PRHvkUMCkAwJN1VW8pd4oj5N7HGjmPYEaIY1dCJClxdJI3FdPASBPo1Ls94ht9r3HjBFi1bdwc4MUgMyo0/O38qPPbvmzYnWScFB9qykaCzbpZBYtNY+w82lSLEEA+v7IRvW2zui2Kr3SEu0TmeA/rtUtuRFHk+KguHkSZA4ANPiT2iH8xYTKerE7Nbm2jiG9DfdsGHqzTO0+aZYs+m/KtPhGPUyLjubqrkKDzxyg3khMvQZFrh6NRib5zLS8NX+J70+Vj21mP+CpVQWKin7VZlZH9JJUYY1ksf9R9jI4R5cS37REMxab02cu6hMSLjNajH+HxaauFd7aIPhPSOa2JunKaPrZJ7MQQOm76Xvbn/lRnbEPYntGmqDuctSS/5zft2oz4ShsUOcXuKFO/PUl8AR/JNAHdvnp+NSKaz5c0Gk/oky9/mn7887+hswuuz4Ru3rxD+wc36oiv17HX61upgUp8t9KstVKeBo7feRCmOr/11pv06NFD2t2b0t333qU3fvmPdH522tvVOZ5mICNezTm+TIgXPDIlawojwNVkZBVUcUcUO/AUEEfZVwlAN9XLqmO3s6vcF+WOshKNR1NPNS1Yxk1yvGy+W6iadqrv10BARjVEx3rDHgQUGkxI2fH3PgGw5MyP3gwD533AFd+GfiH1Qr9J665PMK3RkPSzse6W/4hMOPIk5UR9z4hJCY+uxHvD/7d/+V+LxTxLqnOEJ+srSzlWK92+8r7I/s7HKdldGwJlIRneFH6R15syjO0ZCYxHrBd8Ovh4nMtn9XanRv2FWjJZyiQ4xOekzeBf/l6S2LFt1sXEnE1TPoj5JIt85tulH3Fyz5f4Zxc3OxISkwPhIPfeVO2+XzWJI4g/Im3k411c0r5hERlpr10ZHTnCa1yWR+IWYd2nHdOsRFqsV38GBt5XaiOrr0MLdqOwfMZ3lC8mjJgBM/EdcSshbtaoa5zlkPIIi+yintNtNdY9xr9OJtS5TnhqGTixac2skt9y5xen9Cy/6zgodZKlTOPJiC7OZ0STKb30sZfpRz/+OdF4h0bjHTo4uElHRzcr8fXDSL1jCzVQie8WGrVWydeARXzfe+9d+tUb/0hnT4D4MqgMIypxVAXHUXVnromv7lyjVAyYONudJr4IJlKgMVVDBAL9bDwDnjGP65ijOlielY1+P4ivABDs8FNkQuS1QD1ei8S3fz6x1p1PfPPkF2UIFm6GweKf1YQIArf8u6OPaOBbBjZ94qvL7uSa0WjcB/aadCPgswh5CbFY9eGmnQUfXT2KSAN/uw1E4pwbTUSfssB+DkBbbV7LhXX3SG+oZ0OmmmXJ5utT+gyE1yG+ni3K/MnWivh4LuJ6xNeOk/312X5EN7wps4i4RCe6nXZ+HuN3jOX9JQCeb0Xiyz4affz9Jr4id06flkxcLytBgnr0EiieznU7auUI8/ontGQi3MbWbrmIjo9WfM/peR3iK+/0iK+1j4IVH/r9BhL/9GwjlBufF+I7msTlLju7+/Txlz9NP/rRz+hiMaLFfER7+4d0eHiTPvKRw8oB1gku9ZlrrYHq9NfafFX4dTVQQnxbYsDEaSGUN076TGWMrU643+HzXMEImjSIlrpoAFEKGDRZWO3smcJ7xLc/PVaAnTU6qHXvyZkD2DjtWicQ+D28TguJsehZ5LN0GcsREpX2lPwmO6ukVwOXFLnppoX2R+k1EUhQCtiheDVM+2Slm7Ya39dNV9TPcv1l6m30y/kK8UW/5udxE53LI76RFMSWhqPNcRqx1CM/vTY+m5udrv3U12W0UMrO+DzaFvUym/Eoen9NcPvceERzHmmXwUTDITchvqlRsdJ650mtH4Hbqa0ro9IhYjUF4N4Fq8ke+y15+JKrX79NrJbe2bq/eV1oK4H0dqO6SJAxBltJlaHEN0XqUj6c922eWRDltj6Wj6E/69FJjLn8Ha9b5XvxP9V3cupZE18p3+tz/P442le3zS7W9Ed8dXmpPhzrr2dOyftwBgn6jdRJCKzu1z3i3BLfMdFsvqDpzh594lOfoR/96Kd0PudEzZgODm6E/1588ahyAD+E1Tu2TAPV6bfMoLU6ZRrwiK+c4xtKk+lpzdq++Ib8+jGrY5bOlEfTZKqzBkqe9B5YzQMBRm359arYkfM0s474MjjoNgyy5PRGhUuAjwALJL+aaJUCNwSe3lrEtN47UGQBEH6H3iwFy4p1ljDbrfGMZeWsPWyK9WpJQrYlwRLvYHH6MkVf7pMTzvII4OuPvIkN81Mq+6O1Vi1tP2101Vs/G3+TxIg3zVn02k5JVS/PtQ9vxAqTLFKsJjdW+XwPE1/xbf6Lu5DziG+4LtNom8ItQq11WTLiax2ZUlK2F4t8H47+5hPfPunt1qUHjWXE2IT4pgmgW++o9MxU59wa3mEjviv2hqN8rARcPv53SVevjjrJg+TQe3ad6yI3xn3pi3jm87JJ2IaZz2tsB57Ti0d8GwDQey/qxyub27rsf8HtXJIE/DvGM0wySIyQ5/Q1kdlqx0J8J9MxPTm7oPFk2hDfOOI7Hu3Q4dHNQHzriO863lqfue4aqMT3uluwyr+WBkqJb+hgVqY6+6REQLII13WODD74eXuqcwST6REPaxRBKyDdEXfEIqU0JL6ygyb/xiNu40B808R5E+KrM+ea+KJeNAgQQqHr3Se+vs1SOrFAoMij7aFBGf4bNw5bB7wNdXSLqImuNGDq6y4CZMSXeD9/34T4usmZuH1ObwfjZTPiG9YoJk2JI8WrXRvOKrDaDK/HK/mk/Czll1wmHqkioLb12xHRBRBf0XUJOf3giW/5MgAd12TtJO5abe5gnTQKJpVWb0q3sW72QC4Ohmuwe3Zr90C+QgRITnXG+IXvWGfEF/sQHYvkmh9PmjqP5iUu3u5LgD5tEUTxYYzP1gvybb4bdUXfzxFfv76dFFJO6plS4ot1xT6nhPjK6C7uWVFCfK2kKr4vR3x5je/Z+UWY6vzKZ75AP/zBT+j0YhHO8T26cStMda67Ohc1h3rTlmmgEt8tM2itTpkGPOI7n120BY3CxlZx7KEbpeuy+ghMsBPF37vvizCNFKc6a0Ao04otUFNCfAWErAJN3uworR8kn/y9N0VrzkTo6oivpas0eOxv7oIgBGtXSnw9UKbBhybpFiCS3wSY4EZoaFcPwFlA15NX+41F1FBmvU4tDlJ3axgtP7TAVwlR077Z98ZIZFJ2s4hl7/ngFrI51qqjp6b8ij13dnbc4GHpHm2Uup7TF09xvpjPu12am03y0EYpm5cQX89fvOs5pXjP5jcEkyRgfAOWZcXRVVtvQnzbtStm9eT9VoIozproP6Zj52UR3xJ/strnajxt+pxmbXLOpqk+Rie7cskwXb7nJ1YcbBN3YcZHSDPQpJmFJNfcBqv8KhXLdLIpytvNzMI9A0rjnO6LtKy6Djq+8fXcLBTdRuR5GfFdLOd0fjGnw6Mb9JnPf5l+8IOf0MPHZzS7WAbiyzs7V+Jb4kH1nm3TQCW+22bRWp8iDQwhvjLVuT/SlCa+KcAqnak31XmVsHbN1CNKUnk9+ho70EjgUx8Bb9iBSue8mMcjT3IjvuuAGw1ENKkUEFZCtCyClxohQR14ciPx1QDXAlIIovrEt9usKj43GrQuziV+yrDdNNPVWQQRVMXNT3DafbBxGNTvdn/VoFCTFO+6BYJtnUc/l6OI+B5rZDlpr2YzsdT0WLEdAkr0+ZIRXwucIslIEZVcu+VdnWeM7JtpnEg8PP8tIb6rJMifil4URBOkAp9lH0tNdY4zX1aTWDr+mbI4tsYYvPq8bE6Vr6Umr50/yoyc7nkdOy+b+Fo6yfUT2EY7n+Q1vrjev19/bB8p8ruuL3n9Vip5FOXodnUOezvDdG8r/ubiTSpW5YlvOgno9R1t/7mIxzDx1GUZ6dXPWrHFkjcVEzTx5Tj+5Oyc9g+OesR3uRjR0Y3bdXOr0iBX79s6DVTiu3UmrRUq0cB7b91bHh/fpbfffotOHj2kvb0pHd99j371q3+iJ6ePSEZ8Q1Y17OjcdrHtJjsWuLI6whXCEkbT4hqzXMdpgYUcgAiyGqCgk7Pf3HH0WgOauDFTeLI7simMpuV3mbSAkfyWy15jvawp06l64+8WaY51D5puAXiUR0YW5fzVVEagv64Z7YV2tYFiV2aULR4LIutsc7pM2Qx9W9dX+z0ew9G/Fo8mkuOOunJYXr4Qdx5fLa/vPx4pw+e1nfJtNL6n23CrsVjjj3yUkj4fufNlXsMWR4hSH+1LCBhTMktbTRHb0rZsxgc+b7OZUoKylegsjHnCwKmXhMjJr33Lq1O83zruRtpX/NuRWxwpFT/raRziYT+WIcmTOs5n3VFheX/SVxv/bodt7RkkEiO6p3FDwv5ylJUY3zy06msh3QWbt4mv2/HHI1ZWvVP+HfocSDZYz3pkWp6x4qBck1hoETmvTdoxnHXUJG4h+4yylszKybVtlD14bbtb9+o5vkNsIuVI36w3uir1W23TXOzF44x4lHw83qHPf/mr9N3vfJ8ePeGZbNMw4ru/f1TX+JYaoN63VRqoxHerzFkrU6oBIb7vvP02PTy5H87xvX/vLv3qV7+g08cnfeJrHGfEJKbkswqI/A1GkMB2HXB/HVQKeJRn1iNozYHbCELkPl512QE2r+4W6CklvlbdvGMhZEqlRQZlh19cPxjAWTNtLrs2Gc7cTAHFnL3aBEezi3dYvdpMYeP3J98N03ZTus4T32bznUyED74SNo5pQHf7fXVES8vg2cMCmSVELvpj55tW3bvNmuRs4W4JQruTtrOJmwfABfzi303XsCft2OTVcscZJeVtlmDkzvEtkdtKIPkAH3fa7hO3UJ6DLnDKcAfko+27HdHj/gK4K7n43uxCll+snm0ubQMTUhiTJlPxHdzYrauDl2DMt/lcdJQNBm3laEKj35OL1xZ5w/tDn9UsYUjFslQZJe+1EkgYo3I6tWJD53+czOL19yNa8lGAcKSRtE/ZBErkxHt0H2q1bV3v7p4+8U0lOLz+8CquW/oUf4/9G9HO7l44A/krv/s1+vrXv0WPz+ahHz884hHfG3Wq81UYppb51GugEt+n3kRVwKvQwN2377cjvg8e3qPdnSnduxdHfB8/OqFwflEzIstkBY8zip1fZs4wCGwR39x0M6+uVseLABWBnlUWgoAcmFklnxwqJtlq58CLkD2vfkmAD4vqLB3kiG8YvYRIh3Jqfay8f1PiG4Bmf2QfwUmWXITzPtMh2iW++Q28HVPkfTw9qrRarNxbTnxX2xbqCdfA94mCTN1e0mTsr9fVkiLJsMCxRwQ9W6UULhNKLoP4otzyvlK5UZd532pLjnEw7NxsEF93Rks3ApwikEKwswAAIABJREFUfBbJkeOu5jOb+GrSY5U9aXN4dvLPs6X2lVJdR2V5R8pFfQ6J69q37PaZT7rq92lf8vxIdGIlUSy/RJlTsSG+k9f2cnse0aLZFNKrL15HXUodrJgkz/T7B7FDl+j29LBuHzf0uRLiO93ZpcViRF9uiO/p+Tzs6swjvryrc13jO1Tr9f5t0EAlvttgxVqHwRrgEd97947DVOcHD+7R7q5PfONQVJz6W3qigkV8c1l3BAgWELE6cSRWJUeyWCCtpDPn8//aw0YNjXvENwcmUyBISOIqEe+D7RzxDTto84EY40gkNcDPOo9DfEX3CKQ6m8vUQvsNedLd7GzsDJul7cbr+fLNwjqbOdYjkt6cT7gJA3i1BpllpCoWoGWQZ60y4/2hBTWzE4aFBau9eYB92Bvsu0uIb8oWcRLoKM5gTbRJr21bJMl7prFOWCcuMwY0qbDs14nYn1VgkdO8bkcUZryrzdDknSiLVfaYiW/j5+vYcFhde9GNeI1lajg8FZswbuXktchnqxPiREF+ja+UPTRZtY4Oy5/pZhvxiC9+LDtY5eKO+timMY71Ca9A4zjiWzrDS7/ba0elfWKqbevfxU9CuaNl2NF5KSO+3/g2PX5yQaOG+NapzuUeWO/cLg1U4rtd9qy1KdTAb988DsSXpzo/OLkf1vjGqc7/RKeP+2t8w3TQ0P81ayBhgw3vdRbxXRIjtvSIsQZq2FFrYKfBpQeQhLDjdFJvammso4z4loWM1Xp3Z5daOhPApkGJ/Htt4ht43DyAc17TKmcTc7lxYycvieGTKC17W/d2g6iy2QF9vfDI0AabianjiGwwKHWXaZ/d1GGP+Hp+j9eHE9/+2ujo47HEqNtu/edqW2Ebj2kxL/NTC0Tr9rYJOC3R00bEtznzOOxZtMHHGqVDv7aLXlIkkOkR3/w0667tdXYMpWWTLhKP2Mb6bHGdVNGJLpF1NBYSOFxpsvZcx1qdlLFL5tlDeeKLZCxH4FNxVPx3lUT7m1tJmU8b8W1HyY1knvZdqUOuz7ASlXa7530Zuo3+hnrLB0l858s57e8f0Gg0pVd//w/pG9/4Fp2cXoTjjOo5vkMtWe/fJg0MRwfbVPtalw+tBpj4Hh8f07++8zY9fMTEd4fu3z+mXzdrfC/OzzpAB8RXADgTqJKPRXy7DUbSaFVAFGbwLUKsO3cPpHcj1atT/KRuq6PZDQELU/SGbW6VGkXTurOz7XGTEf1JkWrUWftMeHwewEsHVKVM0UHOkj7xRcDUA62B+K7uCBrl7NZspwByOMs2o++01HG3I2uDKnzGGi1JgciUDTRQtmSyiG+OEIncuBtw50cyUhht2G8TkVBE4jt8nrcmetonPRCbu55rlx7x1WQOdRw8hBM6EEq0HF5MSBGoUuIryYh+/IhJlJxOYvl9e3Y2l3W+UTod+7rZJ6ubz+mYs/osHynXJzOrxxPlo3tX1y4+We1ptRR/qjPOXsH2JbHF0ynqS55vE0bOrs66PZfGA3mnjs2lvpfSXXx+RItZTDqPprFd67aJusF+QPuwfg8/lzs+MMwWCsaOU51L61OCDTa9x5JF+jj+O5tf0P7BIY0nO/TV3/+jsMb35PQ8JF4ODnmq8xG9+OJRGZDZVNj6fNXAU6SB6vRPkTGqKO+fBuzNrY7p17+Oa3xxV2cenF3MA1NpN13ZhPiWrPHVJI47Mu8wew+Yx46b/98ivfYava6z5zOA81Od0XoWOc2Bho6UrvoAl+VtppSc6twQXxxFQiImwCfpeWGdbTOslXFPawRhqYgvgjM5Ozc9NT0CZG/nZ1ukMuKbqo5PePprEDWx1eUOI77dKCD6EJI/9BVNfFtCQsPX+FqA2vJpS29e27sy4rtk4jsK051Dy1Yb//Bv3vIHXR9NtNOydyOI65Btm/h2sUnK1PLHpAnHotW2iXETSUBfN7LJUz8pVUryeOqofFLPpHXmE1/0aWmLpbKl17+zxEz4u/hv2V3Xq/S90nYs39GJB6/9rMaTEU/aictswqZk/aQX2la+YzuQuIv3YRnW+d5dvRfNBoQd8X1ayG8J8d3bPwh7c7z6+39A3/j6t+nR2YxGNA0jvjzVuRLf9w9z1jc9PRqoxPfpsUWV5H3UQG9zK1jj+8YbPNW5v7mVJr4sJu8imd/gCkcTYepeuyulvdaKOzMuW4gRZqitIxtEZRbgtdSJIxveMxE4BkgT1zYv8ucAWyBJj76kTBzX3zIqw107I0hjLD+ZdCN4q3LHM2l1siC8Kxzb0z+rVsCkHPsgurZlY0rhjR72pwq3o1YN8dWkmN9fRHzj6s01WoUQ3/yjkixIEaYcwLPO103dP4z4dhseaXvKv2WttoDtvvyxzgzuhn4sQI11yo1Se8sFfOKbtrMmE7pekfjGzzrEN+6g3JUqsxFiO8mMcoVZBfzO/gZuXiIEY1Yc8e3aD8ovJA7t3bUd3ul3dZd5OZcajyvriFcTT0Lir1tu4hEprW89W0MTKyHctv/J7BnP3hL7Vqf15/w6R3w5ERcTtvZMIytWDyG+Ek8wnmrbpWTPvzv2PWGTyXHnj0io9aitvEdsk1vjm49lTHzzvpKzh0eSvYTZ0LLF9/jvfDGjnZ09mi2W9OpXv0Zf/+a36exiQZPJftjcam9vn1588eY6HczQ0Frvrxp4qjRQnf6pMkcV5v3SwPE7D+Kuzm+9Gdb4xl2dZY3vCS3mswAiQyfOa0F5kCCMmPLIZwQlEUREINHfKKgjtaHjWzmCwVrD2P2WypDr31OATYPfFBDV9+EIi5BeBMERTMrYUgO0G6JqTXNsgXg4JqcPrlftHCke3hd+KYxQ/TXL/RHt1EZkAsry6xBXj0pB2dk3FmEa9TiMvAWgFSmIu37YBz3Ouxs/7OupocrNFNKUjVnC3Ch6KWCzQD6/MyaG0mRM+7I/YthND5fjjPqgmgFq1Hx8d0yE9Ndx550JkyudjfGZflJGckKs8UVzTnNcc9o9HUjrgtfC2lM0o6fwiFZYhR4etNorl299wtZSsAZR3t0mTHLENb68O85Kv6BtjP0kXj+RI1NBO9KtEz25mD50RLPX9lIrRZp4E3UZtzqLO09ju+ymYq+OUvbPuBabcL2kzWDMkDqgbLr9dEkcsW/aF3vxKuYFij9eTCnZlNEqI9WmU7bWOkEde/2b3Tc0bTqxi1uu3l7iCGNYXzZsW10CAtso+4EeMUbbl8RR3d57SYCM5S099utCNJnu0Gy+pOc/8hL98Cc/o72DIxqNdmm6s0eHR0f00ovPDPCuYjesN1YNPNUaqE7/VJunCndVGmiJ79tv0oOHD2h3d9JubsVTnXPEt9vZuSE6S9kAg8kEZNRb0Jk+79IaoSmt8zrEN0d2BCBoMpP6PcDI5tgNBDoW6CutUwr4D3m+02mD7I2HMTNecs5p6v1MrPj5uGlW3DxLkgW4CVPqeQ+oDqm3Blwp38IEh5Rv3ZsDbZjosewtxBfr1wN0DQLP+X/Kj6x3R5Ib13FHH2c7dKC0RI+lU4Itkt61Edk5vN820K9Xv49pLmsYjWmcIZmSIL4xwcKbt/XXIA4F3yn94LtFBk12tA1Lia8VV7Aszx5e27EIqZBfJA2WX6Z8X+IGkikd++z3xj7AuqZ175GlnC97OvHaNNoYY6T47Ka2zvlZul7pXZ11/LLK8HRi9TnxmW6mEO6XgP4txDfV3jxbWv1mK2+YcZFLkPSXN0g9xG48Uj0eTzhFT8+/+BL96Cc/p+lenPq8uxdHfV968dnKAUo6h3rPVmmgOv1WmbNWplQDHvHlNb4tuGk2t2rGY9rRpDjiFKf69UFNs07RIb66Qy7poLF+l0V8hcDiX/muO16LjEjdBaimCEtp/ax6eXbFd6bIlga4HUDozmi03pMDH0i4MGGgScJVEF+LgMl7WBZr7ZomXdrm+G8PJGtgjCCUiW/KDloXqXaQ8iMEeFiWBu1iG9SJ50e560iWdDvU70ZdaDm0DThhIkfzpGRN2+JqiW+KWFjtTft8nrDzrupdu7OIKM4aGEpoUiRTy2jFBIsISbvA55EEarKfi5MeGcoRfi+Gete9Nq39GGO6Jr1D25XYBG3D8uCSC7v9bUZ8vTafitXx95g8yxFfq08u1Q2/Q/d3rQ0LiK/VB0hclsTfdGefPvGpV+iHP/4pXSy43Y1o/+CoEl/PMer1rdVAJb5ba9pasZwGPOI7uzgPj4eOKaxvlRlnzXrXZsMlJr5xTVMkv7ETyxNfD5x4lrMApgbaFoHxgCgSwVJwgmAmv/ay5IiSWIt1iG9KZynyZZFUT++5d3hgdpOyS+qG75fv1no/1K030p2T2RvxtWYWaJ9MtQNNRvA5aWMpfct1vd6wxD7ePdaaaO8Z0SFPz7YAdnw+f8QNtolVm/AUadk9fL22k4tHFiHFtqNto9tvrmzrmsQTLqd0xFfbgP+N60x1wgLJBhIUXS8dI/Ta1asgvloGbW+Myxbh2qRNi+20XeTfEt/RRqVxFGOS6FFIr967YtXHNyO+XhuVpROryQrp17sdwHWctWJVvr32a5clvmHH9vxacO0DYg/BIbPZjPYPbtBnPvd5+qsf/oQenp4R55sODm8E8vvRl56rHGDdzrk+d201UJ3+2pquCr6JBkqJb+jEgPjGqXKx2cQOWzYqqsT3gyS+KcCHRA8Bm4ATLxlQ4mOXUUYJubVAMAJ3/f1pIL6pxINFPkT+EuKbIlRiC71BnEcoSsCqR3xzPmgRse6dTzfx1e0G284mxFf7KybRSuxh+YkmWBYx2wbii/pBMnbVxBftjfbzYuDTTnwtn47+1T/HN0V89e8l/YboEvsord8c8dUzJpD0xu9E5+fn4eiiz33xi/T6D35MDx6d0ny+jLs6V+JbaqZ635ZpoBLfLTNorU6ZBjziK+f4hqw0b2jVjPjG9ZtxZEU6l7jOJ47oSKa1Gchp/x070TjqWToF1aqJzrZrgIjX9QhTqnPGERH9vCaOq1nxbu3aBznVmbP2FgnsEhT9I3hKgLVFxLRNZNQC7Ypl50a8hsiQ8gX8XdvX87PcdU9ub8TX8pOUPlP3emVoGaVN8u/WiK8uT+vUG2HEdqL1LvZPyYRJCG33sGHeQjbKiyV7+u/eH3fw1ueMYl29snLXc3WWesjzVrwpKRtJk25HuWiO78M4xd+ttZeoV6teSJJ1LME6op9Z5MUi1kjqPT/MXZdyUFb8jnGwJGbgPTqRILFN7CzxwvJxz2dFRkkAiY4wfqZtffUjvlYs7ohv/0x03SfmYnBJ28Pyej7qzHrQyTTRcTcyvwjEd2//iD792c/T6z/8ET1+ckGL5YgOjm6Gc3w/9tHnKwfIBZl6bSs1UJ1+K81aK+VpwCO+52dPWnLLxJfPEOTGEneOFdIbmw+T3nWIL3a2HhhC0pAjtKXE13o3gkUNnBGoaLCEYCwNIDyLdNc1ECh50lovqOuIQEED2xKAbd3DIIP/E91pPXnAp9TuKRCryS7WSxMS9CFdXgp8pfQyhPiiDnIkKSWTJTcSCbGzJgNIRuXaJvpO6U+IW04mTYb6dotn0uL+VSnbrdrj6olvzmaatOo2N8T/0V783UtE5IivlKXtrWMnxksdu1IE76qJb0kser+JL8vk9S2erXP1yrfLzYiv13/IVGe0f6xL3Nwq6nr11AVs99p3rMSKF8P1M4wucm3AIr5CeqNsC7qYzWg63aNPvPwK/eDHP6VZWFY/of3DozDiW4mv5x31+jZqoBLfbbRqrZOrAY/44ojvZDyh0VLOie2P+PKLhPh2L5VzVOV4kv5ZlxZJKwXkCD4sguiBE6uTxw4XiRt27EJ0dEdsgf1VANGslS45S2PNNb4IulLEWcCwR7D09RygwxELPc0QSUHKIT27565rEK/Bl4DV1F+LNOuEx2USX4sAp2ylZUPypUdzWUYEfEhQremAqTqVAHeLBOr2I23CItt2ooJ3yIvHP1k60r/35b/exBdthbGEv5dubmWRQIvQou2QvOp7tUzSrqSta4IiMVPus9ol1s1r8yV+eBXEVxN61IOOLVYdvU43pSfsc+wy8sS3RF852az+uCuTiW9ogb0dlnWbR/2UxlBp1zoGiq+E87nDcir7I/sGyPOShO3iDtFsNqfReEof/fgn6Yc/+Sktxzs0Hk9pd/+Q9vYOKvH1nLZe30oNVOK7lWatlfI04BFf3tW5/YTkrxwEGackdhtyyDmWMuW32am0d95gd65vHsTGN+bOQLVAtfymp1NaOvBAFz5jgcecXnkjDQSJ+l0lJM6zWw7wWQBC9O2R19x7vWeRiGE5Q3Sder+UrQmREAMLhHs6LLmOerbut6aWpwBfCtil5NDkUreZEkJk6d6ST5MhkcmSuTRhZcmf9wV/jW/aZs00zMT5piW29vw7V4a1iRmWl9O5VS4/K3r2Rnw3aV8eWcrJLQTY8h2+hnXQBNGTGWNuitCvG6tKfCF3j7R5bRcZeZxOp2u/wmsfPCMibAI3ijMB5H6WKbWMwCrTapvpXaW7c3zjWdnx0xHL3DFjZarQ7aeXIDESetrntB+jbGGN78UFTSa7YcT3xz/9Oc2I9TgOo711jW+Zjepd26eBSny3z6a1RgUauEriK+t7OzH6xNfbgCR3BqomvvIO7DBLgWopgCrN7gswws4XSct1Jb45PUldEexq8lTgjmvdgu9GP1irsIEPWeTmsogv+oz13SO+nr00WLRIUCW+HcgviSc6MaPbgEU4rHIxjl1n4quThkKYvGb2NBNf3BMAE25iW89eXrtMX+ekc0d8MfGg13JjDColvnnSLYntVeJ7GTEXkxvo+/xdpjrreyQmSpIF9YZ973w+C0kCPs7oY598mX70k5/Rcjyl2cWSprt74Tijuquz1yLr9W3UQCW+22jVWidXA1dHfONRRrwsuPusEt/UiIMeTciRAAFTCCq9kYwScGKVETpiZ6pyat2nJ9MQAJEaBcGsP4Iy0V9OBq9eHmDTozwa9LvOmLjBA8Geb6z73iH2QECfIr4W6PfskSJS/LvnwxYgRF1pe8u/cyO6mNhIPa/1ZiUHbJv4I75pfS1DrME1iEPt7tkiV54eLbNGoFKk14op2ue9tje0rqW+bfkyJgD1Dt+YKME64DM6XqdktwimleSyni+NtevoTddF63LTOJqWaZX4YptNyZWLOzq+6ERX92+ZgbB65rTEmU10rnWG5HdT4stLsDhJyMQ3TnVm4juh+YyJ737Y2bkS33VaQn3mumugEt/rbsEq/1oa2JT49slVt2MzrwUKn5Wphx359TrKHOhaq7LwkPfuTcsXsJEjn1ZWfohcGqTwOz3iu0m9PEB3VcTXkzlFNHNA0CsTr+fq7U37HWJPLdNV1csiouhL3vRtb6aG5fNSt7wPdcA+RWaeVuJbaqtUIkO35SHEd4gv63s9/9yU+PL7rCSA9XtKNitOenX26uU9/0Fd99qH7HrOU50lCSC6tBIoqThmJWEwYcvP4ekEnFBiAiknMkj/hn+tMktjsFVvbAO8zlfXV+ot/Y6uq9w/Ho/CGt+9/UN65dOfDbs6n57NaEnjsKszr/GtxPeD8vj63g9SA5X4fpDar+/+wDRwGcS3Axma1C54P0ikm6HjLP3kALRXhkfSPPDulZ+7bhFSvj+3m3IKOKfeo+uHWXcLRJcATa/Onk6vkvh6AFyDH4vcefVb53qOROZ0XgIIS8lUSu4UEN5O4stAXTa4WseS+aOTSnxf21vrOUV6LRJxGe21RAseQfTa3VWO+Kb817PF+6W7Ev0OvaeU+C5IdlmOhFBIoqebXJ+aI75yjq9e45sjvuvEYO1vUsamxJePM7p56xn60le+St/9/uv02+MHtFgQ3bx1h3Yr8R3qpvX+LdFAJb5bYshajWEa2JT49t+GU5mbTa6omxoV7+3u8TrpFFAUQIQdvsghWV4P0JUSX2u0wSvbIr5CejUYwHutzPUwa/Z3jbZATk7nXr08sv9+EF9vxMwiH96U4Fy9cNTBus/yD4+wYjleG8B7dd29enkjQDnCjO0JwS3q17KFtL/UfR6wHxHv6mx3x64txhxryhNruv45/x9iJ8sHcz6BOrP058WATdqt9+wmxNeKeehLQ3U6pN149fJ0WnId/RHtVvJs6h6vfYRB12ZzK9Gl10dhki1HfC39xvu7I430iK+uN+oEvw+JVShjiGFqIy0dW6x+U+SK1xbh+MVbt5+hz33hS4H4Hj84odlsSUc3b4dzfOuI7yZeW5+9rhqoxPe6Wq7KvZEGNie+uRFdHu/V10O3VSSzBax1J67BsHR41uhq0UuNm6zOPVeWBi8iowZjFuDdFLAh2dkm4ot216QslyDhez3QlbPlEHtYCY8SHy59vy5r3c2t1iHm3jOl4NoD9pH4pj94xm/vrrCkgv/TibbyVn9ZxDeVEBBJ5Lr2aQTr+t5SHymvbbzT8+9NiK8cM2PFvU3bpUeavXoN1ZO+X8d0y3brvMNrH0J8ecRXdGgRX7Et6sFKqujrKZmXyzjNWffdut6XTXzbWA/kF/1W+rtU38ry8RTtnZ0dGk/26PmPfIS+/4Mf02jCxxnt0O7BIR0e3qjEdx1nrc9cew1U4nvtTVgrsI4G7v3rw+Xx8V1666036eHJfdrZmdL9e+/Rr371T/T40Qkt5rMOHK0cZyQdoUVu9cBNd48Gfiy3JmkW0MDfdFa47SCbtUCXRXxT2fQcYEgR35x9BECkQGKJbS1yqAG0pWdP9yUg3AJV68iMwMkr09KZRTo84ltCeFJ2sfxARiCscvGaTqh4Pq/BLNbLAsz8fuuYkNS9Un4KSKf8INcWhvlz0w2n8mLctnm0iwE4z2qOQ0HhQPH4yPqk1yOBHtFC26EPY1zS92h7l/iDlWBIyV7i17l6o/+kyHwunuCIr+VTQ3SaiiVaZ5buS+LQkHus/gv7sMuol9XX8UivJr78rlwcyLU/61raZ6Rtxb+6r7ESJBivPN/W9UUdh6gQ2n7zadp8KF+wg8qIISFnP+R1vKdn52EH57/60Y/pmedfoJ3pHk13D+jgsI74DvH/eu/2aKAS3+2xZa3JAA3cf/ckEN+3336THjy4Tzu7E7p3vEp8Q0fUEN/YWHht0ZIWbSZ49aW4+bEFnLyNmDYhLDnQN0A95q2anCHoKSk7ZqHj8RCaNKRIh/xuAYzSumqQys9huaXl5EBoSf3lHqm/AGz8t+g0db4jApsceC+xTW7aO5Jry1aps1ZxR1p5Ts7d5H+XntGKNkIgqX/X/iHv4DNFkWxvamNP12j/HDhO+UmerMVzS6Pu2HfHxBvXoD5z/id60Pek2tS6bcMiRgj8sR2W2EPux2SeEJ4c4cB2pokFyqPl1X4+pE1b9sc2mJLXekeOQKJvdWfJd+1qXZnFv632pK+VxEHLFyxbyG9iY7sf6HY9582t5IOxMBXTdVu0ZM+3Pekr5Fgje7YAvgfjjmcPtGHKb1NlWOcP94jvbEH7+wf06PSMnn3+Bfr+X/2Qnv3IR4hnl+zs7YdNrz720ecrB/CMVK9vnQaq02+dSWuFSjSwCfEN631o5k5dtkhvCcDgqZy6My4BikPAeYmO9D0W8UVwV1KmJnnyvM6M58Df0Hpq4quBk7fu2SOIuUSF1NciExbxtYgt6h315fmEp0Ov3haAs+yUIjQ54psiBTkf0nrQvodyDCEaJX47xOfWIb6erfj91jE3ng0RTFsJDN02UgSiREdXRXx13CnRFerLIkqlekvV20omWO1RE8kSP/LqZ5E5LxaU2m8o8dWET9cvpxNsvzpO9ts2E994PqBMddb9Bvot1tUj4H7/xZtpMdntZlVYCZJ1iS/6pvU9T8pj8gs/feK7pN3dXbqYj+gTn/wkfff7f0UHN2/QfE60t39QiW9Jo6j3bKUGKvHdSrPWSnka8IjvfHbR7RjJk40WMi2Zmwzv2ixrf+w3WR2u1WFapAyJL4I+C/B49dTXNwFI3rMeYEuBcAQxCEQ0efHen9NFjsR55XrEN1dvi6yk5LwqQOu9b53rMoqrwSsC3xTx1eTKIgeW30pbKCGWV0F8vbam23xJvaTMkuSJ9/6cHXXSABMYSOKeJuJbWl+0NcZT3W6RFHhHV3mEQ+vMs/0QfyyJo9qe1shhqf4wLpcSX4/QDn23vr8vRzfiOw8zreIH7ZmLnV58z+tbRnrt5QS6/xaZtH1K9DEkXqDNsOyeTua8z8OExpNd+twXPk/ffu37tBiP6eJiSYc3btTjjEqMUu/ZSg1U4ruVZq2V8jQwhPjiVOfYOfGIb5r4eqTXInfYOfM0TQT5KVDl1dG67oGAXJnesyWATXfYOlNu6YZ/23SExrJJKdDYpN4CsBGQoI69stexcekzuXd7ciHxTflZjvgicEWbaxCH/qKJb8pXkLyV6uIy7vPIT+4dubbj2aJEdks2i4xdJ+KrZdV+hORWE6Uc8WW9eMkumWaq47TIpGPLZRFfKYflk+nBLIu0x03ipKVP9JuUv4j/eUt0hvQtKeJrjfhyuVrv8tvmsYCJb3rX9E2Jr9dnetd1bMB+ZrQch12dpzv79OWvvkrf+s736Gw+o9nFkm7cukU7u/t1c6uS4Fnv2ToNVOK7dSatFSrRwFDiy31f2GJGjjkYlY34SgesCV8qs873bTrim+ssNwFGug7636XAR0ZLMCuOMluE1Bq9KbGzRZw0YfLAhfeeHDHxRnyt66IXATHyftGbJ0/KTqXPaZ+1AG/O1mhfLsta4ys2wMSHlk+/F0mG5S/yPOvU2wBriC5Q/6nn0Jd1nUr8yyO32CbQP9CXvTrp9oag3SI46/ob1gV92HqfR4ZScdIiaagLvl4y4qtto4mMJZ/UCXWWIohWLCu1derdUjeMHUJ+N4nvpcTXqre0c8sfPdKPfqmfj8/m1/hivLLepeOo1mveHqvE12rP2OZ1/Mv5uO7rpS4BHaGhAAAgAElEQVQWkbfiY474jmlCnOCZ7hzQV776VfrL77xGZ7MZXVws6OadO7S7u08vvfhs5QBe4KzXt04D1em3zqS1QiUa8Ijv7OK8N9U5El+eXsVrjXhr1TzxRRmwc0qBVgQT1hrfUjLjgexNgJFVJ6zbEOKLHbzVeWuyYZFkr66WH6RIpQfAS3wq9T6rLhqsIZi2CIpFAr36ewC7pM4aNIpsuLFKiujJ76nNrTTg9crxAXKskYDGEvA4xK45faNsqXqU6Dt3D05nRd16ddBExSICFnF7Gogv103HlZIN0rSvCKHS7czTXep6SjepWOaRP3xPSbvW9cM2tm6d1iW+8pyVbMqRRIyBWuZ+wqAjvrkRX7Gx7is9feb11RFfK4mB/Rj6mOV/1ntSU9TRFkN8UPw7yLqI8J6J75dffTUQ3/PFnM7P53Tj1u0w1bkS33VbS33uOmugEt/rbL0q+9oaGEJ8V3d1ZgacJr4pkCOgiIGbN5LhgexcZ5hTygdJfC0iIlP2UsDPGoFJAZCcTrAcLYenE2/a4xAnFECkSSGSEb6G70Qwo59f109KZdbvRrksWfT9QlyEKIjv56aKChjUtsekhchv+QL/JtNAe0CwtNKJ+zxdI3lEEL4Z8O52kdW7+HK5JckmsVkuofK0E1/0BamPLAlBAoXE0yKhup1Zz/JzJXrNuVMu+aHlSpG+VPmpGHAZfub1S0j0tL/j+dq5GK2f89oyjvhaa3z5ed2nWv68Xp8p05zjJlJWvSTWyHWJdZ6dU3bXfVVKbn9X52WYPbazd0hf+vJX6Fvf/V4gvk+eXNDhjZt0cHBUie+GfUJ9/HpqoBLf62m3KvWGGuBzfO/dO47HGT28T7u7Uzq++x698cY/0unjeI5vC56XPMV5HEZ8ec1MOFJkHDPBpZ0bghKPaJUCbItga8AlapKpcLMZ70YdP6Wyl6raA15athRItcrBUR6r3gICUoRRwIjUGwEMAherriinV0f9fErHSHwRUHl2schLyj65adbeiEKqzpbN0K5IWkvAp+cD2m4otweuvTqW+jW2F02k+R1ee7YArib3Q8solV3731CdpEC4yD9EbrQlym+1kdJ2pu/Tfmv5l1e2pyNJOIjt0f9RX9iWc76qdSHvF1/TRNcjTDnfyMV81IsVY0v7jdL+S+Ie3+8tCaHlJEx55hFfS99CfHViQ8dLjLWoX123Tk/9c3x13VJ6wtiXswcmWHRsQ9mtMnJ65muT0ZS4v9/dP6Kv/cEf0De//Ro9PH0cRnxvP/NsGPF98SPPVA5QGkzrfVujger0W2PKWpEhGmDie3x8TO+8w8T3Ae3uTlri+/jRQ1ou5u05mby2dzyatMSXCS8S3xIwcZnEFzt5BFfSUerOn+/hDpazvxbx3YTYDdH5JvdqYCMgGkEQl28R3xTI1iA1JZ+lnxww9ED9ED1Y79F1zhFfTdQ0iSupc+k9Fim0wD/+ZpVtkdsUidaEwgOLQ3Sv70VCgnrMtX9dBrZNlH0IgbTk2qReuWcvk/gO8aMh9Um1xRQJ5bI98pt7P66nlRkrYlecyWD5vvdeK4ZLObk4XRrLSmw9RPdD79XtU/SWT9Ix5bWJr7al9Aspnel4oe/Hdh2/90d8c+25lOxiGSm7ldjT8yUmvqzXyc5+WOP7rbDGd04XsyXdun0nHGlUie9QD673b4MGKvHdBivWOgzWwPtNfLGD9kBurkOTUQaL3OpMuNzL79abn2iwXkqmBiv6kh6wMvoIUiwAk9PREPCb0k0JOPFIkZc0yRHskrI/jMQXpz1ekvuFYlKE3LODBc4vW67LLE8Dcw3oL4uwi160/kralciYS3xY5VxGnONyOZ7KTBEdd8VX8K+WM2UvJL7oN5oQfxDx2yNaJT54VcQXZ/zIO0RH0vel5MO+A20W79+M+Ho6s8iy94z2/VS9eHOrsByApvQ7n/kMfed736fx7m7Y1ZmPM9o/OKrEt8Rp6z1bp4FKfLfOpLVCJRq4SuLrdVyY3dYgc7Xj7dfGGhHQo2EI+PQUYY90l+guB9pyz3t6yT2rAasuq4R8pAD2JnX2nvXkGkJ88V0aQFpyCFHDBIDchyQu9ezQummSnSNMlvyoC4vQSNtA21v3XRXxLfHPJAgd86Z48bMO2PWSYZ6truq659+l8cBq316sSpFJS7+XWX/xc02wvGQky1ASA72YkPIjr02XvL/03ZepT2wTdqzKj/jqte8YWyRJkdK71hnWP37vpjrrMnIxSvTj2Rtl9fq4lM5TcvHmVjs7O0SjHfr05z5L33ntdRrtTMOuzgeHR4H41s2tLtuTa3nXQQOV+F4HK1UZL10DTwPxRSCCnVcOfHzYia8GFKWjQzqrj7rfBLx7jumV7QEjr/zcdT7KQpNRBM2bkikrkVAK/jU5SSUltH01ULXIT0lSYBO9Ws96dtZr+XT9vc2UNrXVZddXk691yrdiHtrTI75W/Lxq0qvrmSIruaSPp6tS8mm1IS+ebOJHXtlevXLXUY/6Pcw/vanOmISQsmSna6/OVh/S2SC/uZXlw6vkOV1z7JfWJb4pHMHn+HL5u3tHzXFG36UnsxmdPZmFc3z39g8r8d3Eaeuz11YDlfheW9NVwTfRwFUTX4toScdmrWdCwsCExQMJHsGQ9+OILwMBWeObyhJ7AH4TnW/6bIpocbl6V0/+De/fhPimyLUGKusQoqFgsjRBwrI8zcRX7IPg3QK/TxPxzYFU7W/aF/SxJSliZPkQtvV1fGyTdoeJBssWm5Sdalep3y3SqRMfnl5Ly/bqlUrUCAnZhPiiL3nEWuQsiUVD6+Tdv851tJdu++LnQ4lvqu157UbrbvXfy7CBZfzEkxhQ/lU5487PQ4mvJX9Jv5CKl62MS56Ov6S9gyP6vd//Gn3z29+lR2dPAvG9efs27e4d0Edfeq5ygHUcuT5zrTVQnf5am68Kv64GrpL46tEd3bFdJfEVoKoBnmxudX5+3qpMg0YPvK+r68t8TjL7CJL4uyQLUiNrOeLryWeRTU2qU2VsmkjAd2t7ebtRl6yL3kTuVCIiRZAsknLZxFf8w7PpOtfFh7Ttrd91+ZsQLg/Ab+pjOV2kRuJKRmNLdZwjkbkyUktGUmRxSNLI00mubeUSJCWERuJwzs90OZv417p2Kn0O79O+LO0V+62hxFf0nYvTOvbgvzHRvEpauxHfdYivp6OU3Urs6RHf5ZzChpaj8S599gufp++89n1acPK7WePLI76V+HoWqte3UQOV+G6jVWudXA1cJfHFDlJn/lmwqya+/A4844/lEeJ7dnZ2ZcTXA3WbAHQkFwiShOjySLbUU+TAzWc0OUHg48l9lcQ3pxMNEi3imyMgeTC5zK43LLHV00p8r2qNr7WhkUynvGrCnfPRElu5ATFxA4Jray2l13a89+r4qH0897wQFh1vdfLPKnMTnfGzGMP1NPVNiS8/rzfOsvzMInNevbzrHuH37Ok9j9OPpc3o/nAd4mv5gN5xW8d8eSZ/0sFmI75e+8j5iiRAvORkipAv5nPa2z2g8/mCPvqxj9Nrr/8V3bh1h3hC2e7BYTjHtxLfTTy6PntdNVCJ73W1XJV7Iw3cf/dkeXx8l956K57ju7e3Q/fvvUe//OU/0snJA1rMLrryw9G9I57DFM4S5GlPy7DpRf8cXwEV0rljx7UJ4NAVzZXlvUc6Whwt1GuhEIymCGKO0Oc6agusyf2e7DmDI9G3ZNPnpiIgQfKoM+1cljeC74GbjRw187CnryFyWTpLEW9M3qTE895d4sO6HYnP8iiGB7Ct6zr5gUROj57gvfJerJNFpvQz/G9JOK2OJEUJMWYIocrFkVS9dBtC+Tw/EaKIZQgpwTqjjvheBO0lfpAiualnvRkLXr1yPmLVK1VeijjrMkRnXvxH/7XaXWm8sOTyjlMSnaKMSLItG68Tny3ZdDmo73y8GNFywf3uiJajLmFX+rzYRXwW//q6jn38ZBKnOUtZqfYsZUvs9HzUu54D6Fb7k/fKX97V+eTRE3rhpZfoe6//kG4/+zyNx9OwsdXO7j59/GMvVA7gO0G9Y8s0UJ1+ywxaq1Omgc2IL++2wef8SjZ4dT2pRaDKJMvfhZ34OuV9kMQ3BThKALRXV61vfX+OcFfia+80LDrMgVjPLqnrpcQXn8f16rn3egRGEyohnFhPDXJTIFsDdmmf+A4mOlomTXiEDGlf9Pxat6l1yOnTSnx1XUS3MtLLoH7dz7YSX/QXK3mh2zT/G33xKomv7rt0m0qT3xHNZzHpPGoIKMrtEVlLD3mi3Ys6GxHfTZcElAB0tJkQ3qgTCscZPTmb0cc+8TK99voP6OjWHVosiHb3D2l//7AS33UDSH3uWmugpF1d6wpW4asGLA1sSnxHY84E28RXOuIU2N3EIpdFfHUWHDtMBEIlmXupT66Tx/Llfi/bvYmecsBGX8ttjMUyfhhHfC2ih3qz7In2KiG2OVKs/Q590tsBOfVueS5FfC0ALe1EE4LUvQLI5TkZ8ZW2gbLh93DeZphR0hGRUnCeIselzz/NxBfrwDpk0sv/scz7+/trh4j3g/im4v9ljPhq26YSMFpBOV9JEeWS5Au+x5IN+xvt5/wsjkCvGnVEi7DfYyS+VpzJ+bq2Q2m7iO/ZbMTX24fBk6UEoGvi28UmHqme0nxB9KlPf4a+9/oPaGf/iJ48OQ87Oh8e3azEd+0IUh+8zhooaVfXuX5V9qoBUwOXQXyJhu/iiMB2HdNwJ+cRzFy5OJKlwYoGOAiIS8BPjuxooqSBkAsAOH2tdsy0/o2EyQK3lm5y9Xyaie86/pN6RoNRnWDR9tuE+G4qt+crHvGV6wK2U+DUAugie4qYy3Upk9+Rmn6KgNUj816blrZggeBcu9T1wXIsQtyB6vd/qvNQ4uvFI6l7zs66vviMji9IHHM+6iXSSmydugfju0X4cuvUN+2bhrZL1LtHfPE4I+yL0N+92Ia2xO/59rEZ8dVxVMvo6Swur7I/2v8kJne/87TwMS1oTJ/93BfCiO9oukOnj89p//CoEt9NO6L6/LXVQCW+19Z0VfBNNHAVxLcEYG4KLi6L+Fq684ivVz8PaOKaSg3UPVt6IzR4HUlZiuhr0JsiMpX4Rk1p/Qyxl3fv0OseWCwlvlwOEoFNiJA8i22IiZomvigbfvfq5JEhC2BLO/DarSYEUtbTRnxZTlyPuu5ab6u+ubhs+b6lm+tCfKUPkTpgvCzxlRIiVtq/6HaToHhEy3HcX4P/wAd1npLLIselSdFNR3y92ObqO0N8rWRZn/zycUxLWo6m9Pkvfom+89rrNKcxnZ1d0OGNW2Fzq7rG17NQvb6NGqjEdxutWuvkamBT4kujuLmVBkxWll137pus+/EyyF7FSwA2ZuIR9Ol3l5SF8uj7ta5yIMDaiAhBj7WzqiYyqX8jELbIvzdCM1QPno1Kr3vvdUGVApDoy2jrFPDPyenJlrsuyQqUZwjxzhFfXS8ZjRWSiqQv57s60YLgWuTHjYRSvp5qa1J3C7R7AF/HG88PkPjgez9o4qvr7vmURYhSuvISaZbt9TP635qEaXlz7cizEdoU24eOaVactOqC77P0itdLfVAnNnX71bHVat+2vbqpzuNpn/mW6i3VllmmfH+82Yiv57NZ+Zm0OiO+2hc08eVkwWRnj774pS+Hc3zPLhZ0fjGnm7efob29g0p8Szvbet9WaaAS360yZ61MqQY2I74LYuIra3w1SNCgGIkVf/8gia+WRYNFTToQrOGU0CFERNvEAoTeWiiP+OIaSQ0GdR0RcIk+dH2QkHxYiW8OLK4DOHNE0rqm20npdOCUbGJj3CQLSapsQoXkV5NCTSqtMpE8av+yfBPJuPa1UtKB/opt3CJJVnv0SJxFUkrL1nUurZOUr0kaTlFPxXvUqXXP+0F8tR2076BOS9sT+qO2OZcno+Dah1M2t8pIyeWRuNI4mSLV6fL7xFcT6FLd6b5Pt13blzYjvqV4xLzPIb5WLEHiy6uDxuNJ2MH5S1/5Kv35N75Jj07P6WK2oNt3nq27Om9knPrwddZAJb7X2XpV9rU1gMT34cP7tNseZ/QPdPLwAS3ms1B26FSb44xiY+kfZ2SBBKsDR8BiEV/9jNeZW9c1aUXleKAF702V7RFfK6OfMpBV39LstpVoQMCXs4kHulJ1yIGtIbrNOWwpIbAAtFXuUB/S92vCIcCxhPB4tszpAXWNOpE2hJuRDam3Brrabjq5ot9t6QPBJ18XGXX9LaKl2xyCVvFhiRWej+XIvucHmtwjGbLklt/4L280hf/WYLyUYKZipugh5Qcl7cmLQSnyp9uZllG3AyGbeF+uXlac8jo0qzy0L/owyoe+b/lZqu2nfN6KkzkfteIu1t9b42tNdfb82rO7jgcoT/dsnNU1HnfLPXJxcmif69kzt8bXkhdty8SX/31weIu+8tXfpT/9i6/Tyel52CH71p1nKvH1Glu9vrUaqMR3a01bK5bTwIPfPmrO8f0XevDwAe3tTen47nv0i1/8PZ08vE+0jJlei/iGfZZGvM1kf3MrjzggcPdAlbxbl2mB8xRgRrAowKKtk7F7rEdo8FlLt3gkiwX8cyA4RQykHG+0rxRge63CAvF61+chgKuEsGjgjTKUgkmrXmhP9AW5t2TmAYJ58TNZF+vpct3rns6sXbgRiMt1TZY0SRWiaoFujwzpulkEQftkzm9Et1yuJhVD/M3Sufd8Tt+eLeRoIdGh+Jz1Tq1TT2feu0v8d10fzD3HcskUefSpUtLj2cO7XlonK5ZJogJ168VOqx15PqrfzWV4mzKm7T3iCbsh6bxodlku1bW2j6UTjIerul80yawuqZXSvxUzPB/2dC/ENyc3xoz++5a0WC5pd/eAPveFL9I3vvUdmi1GYZfnoxu3wkjwxz76fOUApQ2q3rc1GqhOvzWmrBUZogEmvnfvvkdvv/1mR3yP36NfBuL7gJaLeGTGusQ3B+o8wMf1SBFfAciahOLv+LzoJDcNDTvVHOgqIb6W3FannSJ7FpDkez9I4mvpU+s75Xse8EGdanKKZGgdQuOB8lLioIEvEuohba70Xk9nuXKQqOeIr9jUIpxyDf96slttGgFpCZmxyALKmSKTnr5K3u3VLwf2RYep2KT9MNf2U4TMen+p/65btyFtOmX/dd59WfbKxd0SuVAOKzal4gv6vXy/KuLrEUIdu1P3W3E4yh6T2/y3NB4P8YWrJL7z+Yx2d/fCrs7Pf+RF+tFPfkaT3QOi5Yh2+DijwxuV+JY0hHrP1mmgEt+tM2mtUIkGelOdT+7T3t4O3Tu+2474bkJ8EXxrwpbrFHUnaBFNDXL5Hus3BCU5QI0gxSM0HvFNbaxiAQaP+GrS4YF7F0AUOIV+h04I4FRvHOHyAHhO9qsmvjk9DwXYng0KVFx0i/ceuW4Bc4so5vxP+3+KpJUIbrVFBP5eGal2qsvQPlMKyL33W9dLfASJL5ahn9W+qN+Xan8pub12t059S5+xYmUq0VJapo55Q54bqstU2/H6EnmPFW89++XslU9spkd8Pd8XneaIO+od++5Y1zjV+ToS39nsgg4ODuj8YkFHt27T//A//c+0e3BII5rSdG8/7OpcR3w3aWX12euqgUp8r6vlqtwbaeDevz5cHh8f09tv/ws9POGpzrt0j0d8f/n39PDB/Y1GfHFdnp5izB1ryeildMAaPHqkwAOqCNgsMJB7voT46ntSwMQiZDlC49V7E+Lrlc1TuNmm8h/fL8fUBGi0iOBo3U+KnHpylbzPskfJc1d9zyZ1w2mmWndIPocSkU18yNOXV1+U22oHOL0cY4M8p0lzBOv22dcoq9emPbmxLEsGi2BZMQbfU/rOTdudZ7Pc9ZyMXgzO7X7syVSqm1Q5ubbDz+Rks5YYYPvL+SCSS0u2fL1G7XFGPNVZPti35J739qZA2XSfKMcZXUfiy0ux+Bxfntr8wksfpX//1/8jLcZTGo+m4Rzf3b2DSny9Blevb6UGKvHdSrPWSnkaiMT3bpjqLMT3/j1e48ubW90Pm1u1oFBtbuWt8cWssTXiKx22NSKC1yxQamXVU9l7Ab8ITizgg4BlE+JrAe11iK8HkjzgpMmQ5wuePURn64745nS6SSJiCAheBXSeVlave4C+tMSUT8jz3ntyCRL0+RzxtUjupsQXbanJZYmtNHFAPWg/sXzcIgIpmVDXnn96JE/LmSLdKZkt8lziSx808bViMcvtyaVjvMQ7TH6k6u+1nVQb0gkSq8/QZWu/wHpZbcWzY0kbsOs9ouUibKxBy2bqsfhYSZnYj1rk3Opvoi54yVFMeF5H4juZjOn0yRPa2zukL736VfrLb79GZxe8N8mEbty6TdOdvUp8SwJNvWfrNFCJ79aZtFaoRAPH7zxoRnzfpJNHccS3Jb4nD2gxu1ib+OqOVHe2HsAWopUivhrEIHBKgX08wkUD0MskvhosCZjSAFzLgCPjpQQoBbSGEl/vGA60h7wTQaKXLMj541US31Jy57UXJJqY1PGeWxe8e8S35L0a7KIutL9bSYGhPuSRvRKAniK+0t4tvaTqOcQ/NyW+mrhhm0eylIo72Kbwu+cHHsEs8ZN170mRXotE6XdYS0IscmbJVkp8UQ4rMZEr2yLFqT5N9z1WO7PsO0zveeI7JLljEV/Lzzo9L5qdy6/fGt/pdEIPH57QnWeep3/3Z39Gr/7u74fNrWbzJd24eTvs6lynOg/zxHr3dmigEt/tsGOtxUANROIbR3xPHj1sie8vfxmPM5pvSHwtoGCBFgtg54ivJl7S6QtwkvJwp1r+TUYr5axSlO+yiG8KTOWmz6XkLQGQ+D4vmZBzD4/4IqnxQJZ+jwfer5L4Wjt5iw+KT3jNBu9HP/Km6+fK9cC7p7Pcrs4aiIvtNCDXeuB3lviBV68U4SjVM/paKfnGZAS2ZUxY5N7v6durM8Ye0avospT4WoTJk+uDJL6SjLBInZfk0Ikk9Fm0fyqeeuXLczn/SSWCcs9igkj7lo4nFsEslXu13mniayUlLb3xyC2PGMfZ/91fng7MJxbGExr4Yvw7HvM9ozDiy5tEydFAuTpY+vbq7PZbUTjzyDCr/8PyuK9/9PgRvfCRj9I3/vJb9LFPfIp29w/pydlF2NG57ursReV6fVs1UInvtlq21iurAZ7qfPcuE19e4/uQ9vfj5lZvvPGPYaozE98WxK6c47vMHmeUApwItlMAA0mBB3xTnaYmFpoU687YAik2eLCPb0LymgJrufI02EsBXv071tMikNb9Wg4NYFOJiJQz6ZEaD+iUEBCrDGsUxrJzypYIWktCQ2oUJEdG8FqJHlJ+2rY7Q1C0cwoQok1SREK3M/53jqR5hMS67hG3lB1y8UP7AcotddK69+TIXbdijOVjSL6xTZWSLwvEW/6E8lhTb612kvJL3SasuqZ8UeugxN9LYiq+ryROl9hO2yAla6r+OdtY+s7FF9kbQcfNfP8wogXP0GXCOulD1pSvr8aAHPHlMvn6uP0bd3OOv+OeHVrOErunbCSxLNle1caV2udK2sd8tqBnnnuevvHNb9HnvvRlmi2IHj06pZt3nqW9vQP66EvPVQ5Q0iHWe7ZKA9Xpt8qctTKlGpA1vm+9xWt8eVfnONX5jTf+iU5OHtD84jwUFUAcd4DL8P9ddjhzjm9JZyhyekQrBxw94Izv8ICGJiFW2RqQS5ny1xsFzOnFA+cWAEWgn9KTBgdWHTzAmxslZ7lkBLJEh1qvJfW26i7kYoivDQFtlr+k3mXpvkQurS98ZwqsC1iUuqRImCYQqeeQsF428S2NRUPus3SNvjCU9KaIndavRchypAPrZNnSsj2+k6/LGcF4L36XM2nRhvpdVvviMizS7MUBJMoY63J+nIujqFNNIFGW1PdUzEsRJPGTIf6G91r6KSW+0ran02kzktocFdiMZuY3/OpGfAM3NT5aNpnhxO8dj3nENGhbjZzGEV5rxLc/ApzWWEmcy8Wy3IZhLJi2ZcpHrTjImGU+X9LB4Q36t3/6p/SHf/xv6Gw+p7MnM7rz3HM0ne7SSy8+WznAug2iPndtNVCd/tqargq+iQZKiW94RzPiG3vIZjrUJRBfDcrk35c15VL0gwS1BHCm9CrPYkeOZMWzx1USXz3tUQMETRSxDjmywPd5xFcDdtS7pxOP+OrrFvDRNs2NUKSArJazlPimfNgDhHJd7IKg3CLACOzwnUOI71BbeLbR5Xl1zr2/tG0MIb6l8ufuS/kbkk3t75oMaXuJv2I8se5hYqvbbSnxRV1b/pKLF0hIrbas25u2nTcFuyS+p8iuVa9UjMA2JnW6LB9N+WHKx6VNp0Z8rU0gu7K6XZ1xc6tULMP+jqcqx2nKFvGNJXj+7+nMa2cfFPHlUXLW68HhLfrDP/4j+u/+7Z/QjIienF7QjVu3wq7Olfh6vUK9vo0aqMR3G61a6+RqwCO+vLlV2ykC8Y3clzOxPDXKnvq7aUfpZda9yllETsAAkzgEc5oA5mTXWXkNcIfK5d2vQZ4F8ASE4uiQgHKpi2T/EbBa9U7Vp3Qn7FT5Q+qZqjMSPF0vAZP8Ox67hLZeRwbRR45crlNuCpCL/nD3bEuGdYlvrl0h8bbq5IFb8bl19FHyrAbPljyakEmb9+JRTmZ+Ngfctb9qIqFJoKw7120lRXylfMsHs6NlieOcsO3k6u3ZO6VTaYO5sj3ia9VVtxnU89NCfD196iQG3m/ppKvjKBzBw0lnPM5Ivw9t0sUQ7qtDScaIbyzBI765mUzSxry643vQvlc54ntxPqednR06uvkMfeXVV+lP/vzrtByP6fHpOe0fHISR4DrVed2IXZ+7zhqoxPc6W6/KvrYGNiK+PGVqfD2JL08106DJIhIlivXAYQ6YlJSvQXWO+Oqpixpc4HRkXf886IpZ8xT4l7KsZIMG7UPrrFpjR0YAACAASURBVEEZkgX+LiNiV0F8S8nlOnXiZ4RQITmT+iGYfFqIrweQpU7r6sMD31Ku9kP0MU3ste7Wke0yia/Y19p0TfuBRRR0e/KIL7Zb69mczkvtYenUi4sfRuKr/Vd8IRc3Oz0OJ75dDImEd13iu2m71n0NlidJEp3oaOu94VTnEU1oPl/QeLJLL//OK/SX3/4u7R4e0ni8Q3sHh3WN7zoBsT6zFRqoxHcrzFgrMVQDHvFdNuf4hnKXRIv5slngGze8GI2lM+0yxqVAMzUV1RpFSAHdXH0tMCFAQI8CapDmgbahesb7vZGn3HUcBdRgH8G5RTa5TqXE1yI4OfBvAXTRNf/dZN2zpWs9qiFACkfjRVfeu0ttnRpts0ChNTKV8pnUSJUHFktJObZHPcKIMqX0oP3Rm8Lq+Xeu7Xi20Hot0YH4oecHntyppE+KtKBslo2R+IpOdX08mcRHkqSBtypSCSudDMv5QM43PbLrya4TFKmYo2OZjnO5JAi2TbzPk620X7HeXVI2JjisBIi8v+9DRJPxjjviq+NRLIPX8EqSenXNrKX7IX1caZ2tfuKqiS+Pkp+dndFkuk8vv/IKffu179Nkb5f+f/be+0mS67rzPV3VXe17/AxmMBgYwnsPggAIS4okSNFIlLgUZUIKhahf9kWs9r3/5733w+5GKChR4tKKJEgJFAEQILzHwI337V119cbn3PxW3c5JU909Q2CaWYhBd1dmXnPOuTfP97jb1ztg/YODHupcHWe0Gm5X924UClTAd6NwsprHqijQDfBtv6wi4KtQ59o5AL7xizrvBXquga+U4Lz+ipT7spd8t8p7GaDLul4GfLPAr/gXK1tZACJWwLIUryLgG1/T7x1vQ+cYijzhLKNpmVysSuhTN5fxK0vx1nerKQ6UHmMWqIjlvNvQ8rz1kwXUYr6naaq/i+Yk40m3wGA9fCl6Ng9wZIHQjwPwzVqXaSNEljzkreeYNjxXBHzTaz0NjNJrPQ+wp/tIg6V4vXfD93S6SVZ7WX12Y2jIWhMfJ+Abp51k7btZtPDjhZJQ57wc33ivWrlft35vgS8e37n5eRsb22qfuPoq+4MvfNHmFhdtuVWz3v5+GxoaqYBvNwu2umfDUaACvhuOpdWEuqFAGfDl/IS2QpMGvkb4kL+ivas8j0jeOMpAQ1q5SysDZfMrUoJjpTNLuVKubFYf8bNZ19fjESsDgGXANwssxXyRklwEfLN4KUWyyOtVRO/V8iq+n3bz5hUr/fG4Y56WAduy67EymQYNZTJc1HbaEBEbDGg3KxQ0b15FoERjkNzGY0o/x9+x7GcBqvXI93rkIEsu03PJkkGN96P0+MaRCDE/0vKUda2M3t0A3ywjVDcAskhWyoBv2bpSukneflMmp5KlLCPIxxn4Mt6s9Iy8vaxDh9UD3w5tg8dXXt8yI0bee69s/RZdL3p3nM8c34H+IZuYmLChkc125VVX2ece/5LNLi5Yb73fGgMD1tcYqIDvehhbPXvBUqACvhcs66qBr4cCAr5HjhyyickJazTqNn7mlL344nM2Mz1lzeg4o7iqc/voAy9uxQs1gN80+CgDct28KPPuSSt8eQrQWumT5SEoA71xX2kPyHpokdWuAGEMmMroWaSMrsbDuB7FaLWKKn2VAd8i2uZ5zcoUc82xqO2yNsryGIueX42spfkh2csCe3G7WbzIGpNkjX5iJVXrPQ3i8+RQ45EBJw3Ky4xVMYCM9xr9Hs8tTqXIk4GYx2V8LjNiFPVdti7Xc309+0qZ/Kb3ljSAL6NZ0bzKxp02AsSyVvZs2bqjrSyjTlqmsgBibIjIWj9lBpZuaBK/Ozq1C2q23EJVzS5ulfW+6dBpZbhzloGlTBbKjCBFazee82pBt884VOYq/WS13VykonXNhkc32QOfftBuuvV2B75LTbOBoaGquFUpVasbNioFultVG3X21bx+bymwXuCr4lZZCkC3L6s84nfzIi5T4tfD2LUC3zxaiB5l8yobcwwyivLDstopA1pFVvmycXV7fS3AN4t2WYpx1hjy5FBKfZlHbT3KfTcKeB7dzsX6yQO+6jOPF2k50TqLAWTMk1jpLhq3DBh5/WalIGS1XQTY1X+c490NLdfDZ8ZzvoBv2djXs5+UPftRAt/YKBHLa9mYubebdbdW4Bv3n/V7Gb/KgG8ewAS82TIH+HYPfDsAf6XHNwv4lu3fFyrwJS+avaDRP2z3f/rTdtOtt9lCC4N9rwPfvr7+qqpzGfOr6xuSAhXw3ZBsrSZVRoF1Ad8eihbRQ7bHt6zvsutlCk5a2cxTpsv6Kbpe9rLPejYNpGLQ4NTyl+7aP+sBvmXK/ccR+GbxoKPQFR/DEd+n32OFl7abTU51zP6UKbFlMlqkgMdAKav3srbLJKisfZ4vWjNpuqs9rbu4/xiclo0rzRM9y08ZcspASda445Bmrqc9vmW8LFsbZftEBXxXUqhMfsv4EctJ2vBVJm/nE/im5b7o727WQvr5WI5iGhFUVXacUZrmnec7wDeEPIcIrby+yvaj9PpMr2ntLVl8ynq2SFbW6/HFWED7/YMjAfjecrsteApXzQaGhquqzqsV0ur+DUOBCvhuGFZWE1kNBcqA7+LCfKe56BxfrM6c41tU3KpM8SkbZ9nz5xP4pj0daSWhaOzpHEkpF/J2fZTAt1uaZ3kEyhTVMn6p7zywVQR2YrAV35fFp/Qc00pebIjgWlE+dxm9yq6vVFxX5sJnKYtxe+eC3mVhl1m8KJP9IsW1DJDEazYGM3HuesyfLPpJqY5/xr/rmTTwLePVeq6n96I80B2vkdWul7zxlcnJeuYVAxh+/12HOucZb8poV7bu4rWXBapFs9WAtLIxdcMHtaHw5pUAsgN884pbZRmlQr+/vx5fQp0ppDYyusUefORhu/Hm22xmft4WFpbc4zs0PGoX7dpaYYBuBLS6Z0NRoBL6DcXOajLdUqBb4OsvVMDusv/fMBj39HCOb+c4o7SStF5FoOz58w184/nkKWBZdK6Ab7H0nUvgmwbTWT1ngRDxM/YMdrtmVnNfmQJeBFrKAE3Z+igCSt0o+2kQm+UdymqnaFzKD5Znd6Vi3/HSxtfjeRSNW2AmD/iu1+BUxPduga/mG/8sk6cyPpfJSVn7ZddjOfhdAV+ty9gIUjbOLDkponeRoU1tZQHfPEPZueBDDHzjPSrwoBz4ymh1Nq0Ixee9HY40yjJslq2PWA6z6JKev+QmLb+rMSb4ml5nji8e31qtbsMjm+zBhx+yG265zWYXFmxxES/woA0MDFXAdzWLq7p3w1CgAr4bhpXVRFZDgTLguzA/124uBr7hdQTw1dmAIWxyLR6NvPGWKXy/K+CbVoLK6PtxDnUuommsNGUpRmXz7vb6WoCvQE26j3xFr3NnDHzT4KhszGUyuBplN2/eeWPIA3+6vxtFNWt8MYDNGlOch5ul7MbrIQ3sy+gl4Js2JOk5gYqs63xXVNwqDZLSOb5lnv0iXpbNqwz4ZlV11n5ZJkNl18vGViTj3bT9UQFf+CWep8dZNu54zmvdb+I9J+5PFZmz9qTVjKsbvqxcX7xyQ46veYrR2Z8s8BnuCsC3c55v51mtm7L1caECX3J8l5Za1tc/aPc98ICHOjfdct9rQ8PDfo7vrp1bKgxQ9jKsrm84ClRCv+FYWk2oGwp0gO9hm5gcT6o6n25XdQ7AN8kHijy+Afi2zLyq89khnOtRxjTusjbOF/CNLe2uKqTOyexmXHouCySUPV/Gt1hhXk1xqzKlLFZwP07AN1YwswwrZfMqu15E73b18pybVtN2WgFPg7t0F2VtlwHfvOfTYDUtq3nAV3yIZSNrrRTTs1P9PQ0saAsFNSjoeiUHY5rWYAdASokPP1euM1DB2Tm+xfTqSfrNHn3Zmj2fwDemU3p0ZeMq20vKZEy0Vz+/a49vOue7bD5Z18818E2H5ceyl15Lqx0v/EjztGPQqXG6YC7wzTIWddpSZJaqO3dyfCVfZfvJhQp8Occ3AN8hu+/++72qM8C3pwbwHbH+gaEK+K5WUKv7NwQFKuC7IdhYTWK1FBg/Pr186tQpO3LksE1OjlufjjN64TmbmZk0cnzbZ//5Wz2EOsvjC/DNAiOrHUeRwtJNW7HCcC6UwXR7UhCzFJO88cVAskzB7GaOuicLCHSjcJUBrVihSwPfbsZXBLTyZKRImYqvCYzF88x6Nmuc5HfpufS8imUFJbR45plz1jNuFOp8soBvWQ5uzPO0gl2kqAIevQpsyScLFEhOYnlIzyNeD/q923UX96m+Ah3OpneQ9ZBb4feGanqJ5yopzsU9ybehveSOVvhe35WNTx4x391Sx6fEa7mMprGMxsAtDSK7aSeL/3nPZY25m31npaGh3WNb9jv7TaAL/Ohmfyind7HalTYmxPtXGUgrWnfpdZQlv1nz031x3/E6ULurGVual+mxMI6ODBUD3zy51XrpeHs7hurVvNeKaJKmaUyLLCCfHmuRrDjfu1wsWfygIBjAd3B4zB5+9BG79vqbvLhVa6nHBoaHPdS58vh2SeDqtg1FgW7X1YaadDWZigKTJ+cc+B4+fMgmJsatv79uZ86ctBeef9ampiZtqRmA7zLe3Zarke2XUFCCOh7fLGqWvdCKOFCktK1GEc1S7uN+s16WRcA3DxCoTYBWFsiJX/ZZ12Olh+txiK6UnzKlqoje6bzKWEHPUhTT18uU6Dw6qp0yRbhbWUjTrgg802ZcVCxW3gQ682nK8SHh3MxuwMbKcRFKJ+/l2vaZtAzG8pOlIK+8nqi7JcC9bGRZa6cIrMcyksWnYqDP3oKRovh1nLVOYoCQN6di+Uv2OEW3OIBenVoQA9uVgL6TBtIBkaH9bowGRTRlrlkhwel+8mmCjCamzORnzLez+04MEW2DQr5xJd6js/aGMtkrul62l8S0VTtp/uj7vPnH+1/WHtPN+Iv2+W6eX3lPT7uqM8Wtyt5rK5/thDrHERLpMWQZT0S3skrZonncRpxuUDTfrDDr2Gi0upW4sqfeesPm5uZtdGyLPf6lL9neyy63lvXYYnM5nOM7OFwB39ULY/XEBqDAetbVBph+NYXfVwqsBvj2uKV/ZbGJMuC7Hrqea+AbKzJppScGDfGYsxSeMtD9UQLfInrnKdoxGIznm/69G+9kHs/KFNUyOSkDVHlKbMzXNMDd+MAX5Xh9r7bVAt8yPhZfLwa+sZzKKJAFNj8K4JuV1x/L3nrkPwscp9cm90ieY9qU8YP9W/g+y5iSv+4E2svlK24jq72yMWZdL6Nnt8A3a2xZe+B6gW/87il6rxUbWz7+wDePV2XvjrQxOeaf06Qg9KasbYxp3DNMVeeHH7Jrrr/R5heb1lqu2eDQUJXju5YFWD2zIShQvntviGlWk6gosJICZcC3tbSwwuO7WuBbBl7LgFqRElum/OQB2FiBzgLA6wW+6QI8WaCsyBMQK/P8HlvSy+ZcrDgpVPFsNyDtxuHEaSOBxpHHjyxPwblca+sFvln01vjyaXqhe3zXB3zTdIllsRtwWQYqzm6jZj1etSf7dax1kWXAKZPPtDyf3ff6PL7yuqYBV2wkK7tWtLbyDFIxuE573OJ9pIhfVOfPAulZND0bf3QXDZH2qtJfWfRK2f5RtBd2A3yz9koZDdJ7w1qB73r30ZU06ADfFhFY0afsvdApblV8hnzWPi45SgPMrD6z5L3snRQ/E8+pLTPReeNZMlFWBHC51WP9AwPWPzBid9x5h931yftsen7OeqzXBqviVmXLrLq+gSlQAd8NzNxqavkUWC3wXRnqLOUlP54yDTLPlcW/TJEt85JkvmCj0MYspVHKVJmSEfcdzz9W/vKAb1oJ6Eah71a+yxSQPN5kGQqy+oyVxvQ8yvoum8N6gG9Z2xsT+Iaq62U5ylm06Va+y55Ngx3+lmcnLQ/hbzw73QHfMp6Wje1cA99ms9muQJwuABUDhxiQQYu4ynU3c8oCwGnFP71WivgZ9pfQc3rPLN57QhGmMvCpOa0F+J7LPUPvizwQl0f79D4d0ynvmbJ3TxnN8ufdiYjIO8c3X4bCOb4hzDn7fV1mLOgmxYG5pY+P47myitEad5aBoUw5j+mV9TvAt9Ho9yrON91yiz302Gf8HF+zug0ODdtAFerczdZT3bMBKVC2tjbglKspVRQwWw3wdcdA8s4MLxi95LJfpGnrb6w0pC3rq+XFapTzLGWxSCHjml7ea7H0a27pMUqxSANE0SXvudXQZu1K1cqCPlk061YRzQLvZeFoZXM8X8C3WI4uZI9veKWVrZPVAsQyGchbL3quuDBQOb3z5tPNflJMi/V7fKFlGoSm90DtAfq+W6NSmpfxXNKRGmmQWQ58u8vxjWVF9O7Wa5sFfMtks0zWVrNnfBTAN49nRfPuNgd+7cA33+O7VuAbP5cn7xiGij6xsSBtcKmtItf+bDnrsd56XyjIZnW77c477MGHH7P5JqHOPdY/WOX4lq2j6vrGpUAFfDcub6uZFVCgDPgutxZzi1sFgMj5CtnAN+3diYFfN0p5mWJU9iJNK8NFSnMMhGW1zro/SzlIjyPLSxCD/qwKxWmFeK1CWwZ804A/HleZolamiMYKSxboX+uc8saYReciBTtPQcsfVzkQywfkH3Vxq7UD3/S5x2n6r4ePaW+Q2g507DG8M2XFxLQ+00CsbFznE/imaZZeK+vZy9LPpuU+nVqxmn02XrMx+NBeEM8ja/2XAd8sYJ9lBEnzrmyfXc1epLZjUJaVjpJltCnaY/LkrShlpOy9VzyvKCIiqilWRoswTozUS4XFKLNChmMDTQzK031m7YPxvhGffZxFt6zK+7oP4Fs0x+I9xax9jm9j0B546EG75bY7bXG5ZUtLZgODQ9VxRmUbZ3V9w1KgAr4blrXVxIoocD6Br16aaUVMf5eFP61HWUyDnCKFIw2W0sA3rRyWKRqxgpVW/Hi2CPhmecRi5aus76LrWYpdWmFJK3pZz+TJU5GSu95VmA8wV3o1i4CvFDuNs0xpN/JNL9iqzkEzDuGNq/uUHddS1FqeApyWq3h9dn4vBr66T+szPc6ytXE+ga/2l/R6yQt7Xi04jcFbei9TMb24b/rVPlM0b6/Z4NqPjoHSObIhTD4L+HYA8sqj7MqkLN1WkRfwdwV8Y1qeS+Cb5tF63mUdunaALx7frL0unwfnB/imjRjp924MnIvko7e3tx06n6aVt1nwcPzeiWnSltNWSLHYtHm7fe7xL9jefZcH4Ns0z/GtzvEtW7nV9Y1KgQr4blTOVvMqpICA76FDB21i4ow1+nvtzOkT9uILz/lxRsvLTbPUcUZx4mCRxzfrJRQPpgjkuSrmxyWFPLIsz0S3rI2V7tWCsyyFZS0Kdlrpy/MklClIZX13S5Os+7L67hb4ZvEo/Wy3oHy1cyijmdrLUsokZ5l9Oug9O+c0TyY6gAB5XfIjwGq1/FdLloJXxoP0XLLkSIAlnOMbjqvJ6iuPzlmFmsRfninylsXgNN1+pkK7wpsTgG9WXnK8l+Qp02tfGyH/0Y9syznOKA/QxzxPg500eFMEjOgQe9iKwWl2MbpYFtK07p4Wks+QurISCMLrwI9OtGksz/n5ovHY8mSv3PCUvxOkQV8WrcvkbzX7zGrWT9xuen12w5d8mVpZ3GotwDf9vs4zMGTJe3rs3dyTtT+JPjFNY29y5v6aPJTew/PWXHxfc7FltXrdge9jn/mMXfaJK22u2bTlVs0GR0asv3+wOs5oNYuhunfDUKACvhuGldVEVkMBAd+DBwG+p63RqNuZ8ZP24vMB+BrAlyI50Tm+aEKdl1O5RymttOpllQVm4xdl1nEzeS/qPCUnVtizlPcsWqX7iJ8rBEpJY1lgMQv4ZrVbBuLKcmXLni+SjbJny4CrCvWIRlm8XI1sdntv2bhjnmUplfnzwuNbyyz6kx5bmi+uYJac45slJyuBR3HxoHR4YIfeAJWaBU/g0orxa80V8VKA5Ow5hbWepaR2w4P02jlbcV8JfNVm1v7RrWx0ex/7G7QK1W9X5rymx501rm5AXNZ6T8tj1ni7pW3eXPN5rXD48GQWSCnbbwKp8oslxXt9eh12Q7My/mmv7gb4xm3Fe1Uef8v67uZ6Fk2L1l4WmOzwf+VxRuo/zyizcnzBuJMHfGnjXEV6lMnwamkiSxhjjKN28owKuq/9HvL0CbO+/mG7/4H77cZbbrPFFuu8qurcjQxX92xcClTAd+PytppZAQWygO/4+El74fnnbHp60pZbxcC3SPHJUuyLXlZp5SsrVO9CAr55FnK+lxKcplGZklumiJY9X7QYyp4tA75pQBDzs+jZ9S7QsnGnFe60nK0W+MbP57cdPIjd1mXJUl7LgEHa89oBVoStKtR1bcA3Df7yjBhZSmwRP9MGoJWg46MHvjG/ssaax/tuZDAP+JY9W3a9bP0UAd8wptBC3I9+z8rrXNlecZXgrP1ezxelunS7X+TxqIwmWe+m2AixXpqr/yyadgt80zwJJyrUQy58cgRV2Tw715OoBiJRopCK2HDwuwC+abpmvTMy55Qc65d+/2U9n85VJsd3YWHBrNaw+x94wG65405refh0AL5VqHP3UlTdubEoUAHfjcXPajZdUmDq1PzyyZMnjVDn8XFCnes2fgbg+6xNT09Za2nRwyWNF20LJSd9mHx5uNtK5bajYKU9hN0Dku4ml1a6spSdrJbS4DpLYe1uBGffpbbzgG9Zu2UK4XoUtrJnVwN8Y3BfNqe0fHRz/2ruYV5FQK4M+K6mr1jRxOOb5w2L24zHFsvsavgRy+jyMkpdj/XUCHVePfBdbb95oCmLbsVA6qMDvuxxy4bHN3yKQG+sbMdgqUhOymh6vp4tXlvQO5LYCBC15TChhctTj+iCbIXnOkfk5M8gD2iVVfotM/Jpblm07XafTO8LkuX18CstE6tpq3iPheAh9aKn3klf6K798J72kP6I6fG7rsgYsLY9MFu21tJWOyA/p9BVmo8r6LjMcUot6+sfsk8nxa0WWkvt4laDQyNVqPNamFI9c8FToAK+FzwLqwmshQIA31OnTlkc6iyPL6HOraWFdqhzMDKHQhOdl2Qx8C0CHOcT+KZBr2jTjYX5fAJfxhF7srsF41kKeRa/u1OCsiWl7NlugG8Z7fJktExRXYtsxzxfO/AtrjJcoO57qHO3wHc9yrKU9c58MU4l4bq1kOMbK/RpHqXnsBo5KDIuZdHm4w18A7+KvIhZRjAZeYpktIym5+tZgcPs9pMc9kRW4j1dGDh9zrD45zTqEYgqP8c93r8kf+vx+OYBtm73iSwwHu8X6+FXLD9576G17YOd4m9ZwDc28J3dvt7ToSBZ1vwvBOAby3O8p6ffH/Hf5PhSPGt4dLM9+NDDdsPNt9jMwoI1F5dtYGioOse320VT3bfhKFAB3w3H0mpC3VBg+vSCe3wD8E17fCet2Vzw4lZ4fGPg21Gku1fu0+CzzBOXfsnFL+YyxaTsehFtysBbGUjL8wJpvmXAt6z986Ukl9GsbFxZRoWyNruR0W7uKRrb2g0soapzurptGkykldswlmXrqQUPS9knPfZujDNpsLtybXU8p7X66oFv3HZ6LHlj7ZbPWaCy891H6/ENhorOJ2uu6XmWrQm1lpf/XiYbeXzu5jndkz9GvLh167FaZpgzz6vQWXovVopLXBAsPaYsWmlv5WdZVf8y2hZdL5PHsiO7yp4von/RcUZl7RYBOIzOS80QdQXwjT/le8ZKj28WyM2S/TIeZI0hizZ548t7V64YS0aDsRylL6fHTLkFgO/Q8Ca774EH7Lobb/ZzfD3Hd2TE+vr6K4/vajaU6t4NQ4EK+G4YVlYTWQ0FAL7B43sgAF+KW0Whzs3FueC1ygC+oZ98xb7saJ60MpWncKct6GXKw3qVxXMFfPPmUwR8V6NoFCkYq5EB3VtG17KxpQ0Zq/V2rGXMsQzlPb8e4BvOlQ2f2MOQ7iudj+vVnNsesfyZ5Xlpir03JZRysJ7Eovag4K3O46vWz55TdHhoctNqefzxBr6d6JX0OJmn6FFmDMjiTtpzqr2hGz6XrcuydVMIfL1quY6+6nhuu+mzB0uoW0OzPb60EdMqBiv8vp7jjOK9Nd6vNdey/PgYdBet6zLaZl0vqnpe9m4qWx94L7OAL88V8ywf+GbtoaulSZm8ZAHt9Hs9j9Yec5OaXxHwXTmWHqvXOCqJ4laD9qn777cbb77NmrZstVrDhoaHra8xUAHftQh69cwFT4EK+F7wLKwmsBYKdIBvp6pzHOpcBnzLilsVgaEyQKJn42IVOhKkbK5lL+Ki588v8FXRIYWcdUYS59CVzS/vetG8lwtPQ1xZ3CZToSvcJVee+xkrKj6m5KzQtYy7jBY6hzT7vlCtNK3IBTqdfVZp3IYPGeArvT45TzIPFMVKfq1ec1CwVODx1RjiM1S9Yrprx+WRFPk5kJ1q1C2qsice6DDlcDZNkRGD27ktXmvcH9ZhuBY+KozUKZBUwuZQIyD5ZCnXtJ0utuTr0Z/p8fryWR/HYDnXyuSncz1pHZsFPepnksva8hoHnXUSn38big0VAECqyNYC3X3eXjKhcw5uET+K9zKF4mcvzsCPooXbCeVv9yMZjNIyzqZhmG9R02XAd3GRwok5qzaRt9z9Ymkl7dKgugj4wuXmUsjnjumTPs84d2wlctZZl2cXDqPvrOO60msisC2R+jaRe2xpkXH3uK0ifb0M/IYju5I830SWg+E6iVCJmPmxAr7J+pc8xbwuO6uaZ/p6+22h2bS+3gF7gBzf2++0xVbLWss1GxwatsHB4Qr4dr9JVnduIApUwHcDMbOaSvcUoKrz6dOn7ciRw3b69ClrNGp+rBHn+OIBpqqzh2tGxa1q0QuyqLhJrPh0P6LOnVkW4W4Bbbf3dTMujSPvGBfNU33qhhd95AAAIABJREFUmBnajo9fCECC7+oR8EgKhiX6Kcq1AH88BzyIVOqVp0Jj4h6+E0hpNPq8fXmoBFharm1RlCZcW6mUJqBC37fgd1DQ2/ctt6zR1+vfhf6CAkYIme7TONSnxtrb1xfaSQEezS8ea6y8qR3kjfEr7LIOqPQwzJBjyHyheVDfHJo4nbm/udj0OXcARwB+0FO0Zg6h6EuilCbeveWllvvC+nr7vC364N7Z2Vnr7+/3NpuLi1bv7XU+48FaboUzI/mbk3wXlppOq97ePms0Gt7O4uJiWy6WlvDIBmNImHuIoGCKtFWUIyy6qW+eD/yoWW+tz1pLy7aw3HT6IB/8W0m7QK06fUeglnZ9PAnICwDNDD7QB3972OXSkvUy13rNFuYXfP70z78YXAe6tmwZZTtpQ/yIjQWSaZ6fm5tzGssrSF99vb226CGKHQ92e4+AVsgCgbsJLXXsWpv3ZjY1NWXDw8M2NDRk09PTzou+RsPRdnMJAwm86HFeMee5+Tnvz+eUyNRSK1TGhW4Bbi9ZvVG3xaUFB8wuT9T0Rn7qNavX6rbYXGzLDm3zcZ4stay5FOjG3/2Nfv8bWUN267310I7kw2Vb/EFewj8fR7tCc8cgoT0LWe/r63N50rrkuzb9KABXqzmPfW21WtF9IUfSV9byciJjYX3BV+dNH/tOLTEyhbUp8Jbei2PgIkNHvBeE68hl3ccEXWgbvjSbSz5G/rE+g0whm8Eoo32CNSuaBzkOhbiYF/tR048bCzKsNRjvZR2jTttu5G0v+1quhzWTaI0xkNX+qPdKPC+nB/OoMyftwYkHN7EYOd+bTWs2F12W2Es8E7ted/mfm533udYadd8fmI/LIusw2SfTfSeM872RObAHsF7D+lqwoaERm5+ftbpXLCOyIXkHJWeAS4boK+9TZLiR3HTzrs26R/tO4En7LdIutpa1h3RoYNZcSva53gG79/777fY777Zab68ttXqs0T/gwPeiXVsrDLBWBlXPXbAUqIT+gmVdNfD1UCAT+E6e9nN8uwG+6XMB47GsF3yeT+CbBWLjsa8AfapsmrLAxwAyVnBiK3TaW41SUa8DtLLDCmOlMD2eWIHP83xLScwCvsHIv9LbF9NY447z39pAlGMwEsXHlSyAHcAyASL6TqBdbXEdZUtgMK0Mx0pLWoERfTXX+NzaoAgHpTgo4EGJF1jW71L4FxYWbX5+3p9B4eMnR1wAfAAiMb8FLHpRMF1rM7+PDwr+zMyMDQwMtPuTR1nj8zFBq3rNa0yJF/zMGmtsHAk0WDYipd0bU+AeEo3Deb2RwcTtFoDdZVuuBSAoOtFqPE7xIw7PZK4xMI35IrprHvpb98PvGNjHSnhbQXfAGIBf3E/bUNLb67yCT7rHAaoDt0DPeL5h7MtWQwYSpV3zikEy7dEGoJp//A4t5hcWnF/9/QP+U2BbzyIfjIfPQP+Ae24lk05XP/+35f8xFgEoGYL4jr5ol36RnWDgCCBZBh0ZDvQz8CHQSetW85bMkJ8bluVKFSamkdZz+5kEyDMm1kDeuuN78WDFfN1bGtYbIEo8jGWCsWtPSAMf0TV4fANgj/c9Xddepp98r/2m0dfnwJA9ydc8a78WcpU1Du4FJGKEkAefa+xFGBSCsWcl3WQgSu+BnfdFAL8Kv42fj/fntNwn20iQ+0h+03OHH9BtcHDQZUaGMqeBRwow15o1Masl7WjMjFFGlTTNncc9Ne8b444blvrqNj+PPA76mu3vC8aN9tyTNCbfZ6Lvs/SN8w18MXpovlrb+hnvI+lxuDwQtcMa7B2whz7zqF1//c1+nFGzuWzDI6PW3z9YAd/1KJHVsxcsBSrge8Gyrhr4eiiwXuCLtbybyrVrGeP5BL7By7cSfMbgNf49VqLTyk38MtYzKIsCO/FLOljSgxe46JOlBMbKafBSdLy8QQHlfMegtMQAVkDQPSHJcVRZygHPpoFvDNrxpvXWA9iFdihlKEsoaupfCkgbOCY0RgF1z0QUJpqmL+OXci0wJSVWwCAAhuU2sIoBX8xL0TbMM3iJND/RQ0o5fzMH8URKJPf31uoOfPG4OT+XW66QyuO71AxHBfE81wBFDqTm5w2vYA+AFM9VMrfYSJCeK+20jRmunOKiKvb4xoaAFUDVaCucPiblWTSRfEhWYsVbsizgFgMQybFAtOaiMcvjFwP7FfKTDID7xTe1wbP0LT5wXXLmfOjtDd70SNGPga/LH4AzUY5bzRDeHRtH6Hf8zBm7aPduN1yMj4/biJ/hGWQK2Wy6t7637UmLw2BFJ8YjsNhb73XvHXsgXsB4vpInX6utJfdeIje0gxwL4DB3rZsYAAsoc02APwZjsTyHEOww35jP9AUt6S8et9YVdJVBJzYQxHuNjAD0DajSM9zf2xuiHOStVlSEIhvEo/hnvDb7+vB8rzyWJ95PZUSQQUTeUNrQHHR/THu+SxuzfH1EnmzRPL3XiK5Ze0toA4/oUtsgJbqlAbDGqPm297vki3gvjPd7Ped7JiA9AbO+P/ieT5HJHmvVAm+1B+j+vH59HfU13AQgY0tfHf6FSARf183F9jvR5T3x+PqQk/0p7711PoEv27h7+FNGwFhm0zRcQfeeXlvu6bFG36A99vk/sKuuus5DnRcXWzY6tqkCvkXKSHVtQ1OgAr4bmr3V5PIosFGBbxHHeaVLsZGikAa98UtWYElKUtx2GsDFiqdAwUqlUmmWnXy/+KUt4JV+ket7KbEC1mmlMlbkYuUO4BsimDse3/jZGBBJ+ZMyGfomxNBc0ZWCnlb0BZxRpqWwu9KeKq6URbMyxSnoXkmobRLeJ94JqOke+u54n/CGdjhGG/KiiK8C7prPCtouhbZkKAH4Amx5hp/wQ3xuK5AaX+IZjOkp4JgGiNwjfrkhyUFvcUVoKb14b6QEM9V6L97FJIw1AZSMF17EADvt1YrXQgykY5mkH0AFciCAqlBXRQAIgGWBAgFfGQygtUCzDCmxQq/7NTbalvzRhmQJj1Dwkq/8xLImMCQgJVloA98lQHkCAuRJrNWCNyyJEgC8wnd4jSwwHkAs4BcvJG3JYx6Hzmrc+k4gX7Kq77WGNF/NMQZC+k7yG+gRIiAkR5LJeCySY+jL9/wtMBsbvQTy472E+xkjz2I4QEb7+4McaG6Sc8lavA4la7EBIXipO2HraaCsdsTvtnEsMYZoLcVAXdxXxICiD7SmBZ6HBgfPir7g2dhIFY9H60FypvbS7wLmqbDwFeAr+cN5FkVoZL2nYrrHexpzwbiGNW1ucdbpznhjOU6/1+IxLDZbtpBETngfblwLHnJfg6ncZYBv/AnpMtmfsv07DVrTrRQ9H7zrnUiP+F0Qr5P43RbPu6fW57UW+vuH7e5Pfcpuv/0uW/BQ/Jr1Dwza8PBoleOby9nqwkamQAV8NzJ3q7nlUmA9wLcThlde1XMtLIhfhnkAcy3tepEnQuAywo1jpS9uO8uinH6Zd5Tw0LaAjOYRAEQINdPLO+tn+lkpeFIepfDEXiUPKY6U9bgNKbXy+MZ9xnQV8IuBIPe6d3kp5J3JW8B3gAH+CbAI+HENxZ6PvgOVpBXb9DhioC1lV6CI+clLJuAl8BUrP1I62/3XCWfttdm5OVtqNh2oKnyTcTMmn5PniIbcSbUhxV1Kf+yFFICUl4vn5JUUwFTbgCU+8mymvWz6Xh4eD+vzPNLgqS76QAt5oOkP7zY5qwvNkGvcnA+hrAKTHXAdF2nqeAvFo9jIIOCbJasymMhzmdV+/FysrHNvurKvPIrk4DIWhRhrDYjusawFumHQIJ87GLW4L70m4P3x48edPnh72bUAq8gKNOzrHzDCbwXk+MkztA/Yiz2aMUBy+fN85w5oFu8FRGLZwVDB+DRXrWvujY0AsVEggOuQZy5a0G/8+8p9JkQp8B0ywnPyVCsclnGoDclYmv8xqNJzAewGQ4oXcEsiUBRdoHBuybXaTO+n83NEiwTALp5pDjJOaa0LBGtf8xzqxFMf7yuSNZ7HMMFY4DXrGx4DeMmdVoh0vHdoP2V9am/ReDTGwE/2wxBxI+OD2pHBL57rWe8ur2K4MmQ/plFsQGP8MrwMDQ4ZUSbuJa+Ffdn35iTKJzZWaTzxOGS8a0cQNBdtYKDf895drj7GwHdlfm+YVTzfrPdzm7e1Pgf8g4OjduV119qjj37WmhjcGoNuFB0b21wB37IXTXV9Q1KgAr4bkq3VpMoosFGBb5EFGeCb1F7JJE/8Qo0Vkk4ZquIKyK5AJaF1AnO0414+lNUE+PqLObyd2+Og8IqH5CV5q7H1HwVHHhxXVFzBD43IwyPwlAa+weMbZiCFuOPFUGGlANZjAN/xqrRscSEURJHSr7EFJTUUQRNw7ID1Zav3klsWiivF9JTSmLbUa+wQJVb0BSYEMuUNjD1OCruUUh/yNgPtpbwqDxWlGuU4FJNphkqvCViQYuWgLwGOAmqAMgEKgJkrnu2qx8jWkrWaYb5ekCkB2MopFbNjr1vsLXXaLSVF5QoqyAJkRkZGHZQNDw+1PdlDI6M2O0e4dctqy+bAhzal0McAKVYgpSjGICQLtECrTZs2Oc1kYJC8ygstGYqBA79PTEy086o3b97s9KeNdq5pT49xrjjXBgYHHWAI8DkPCRsHAOJ9TLy/fp2cTb3FU2GZAv3iP/OkoB/hzip0FeYSDCEjIyM+N4CS5tOWZ/JeGw3nLXRnvW7butWWFps2PzfXziMXQFfFXNoTiGatjIwMt0ETawrwQX8UQRscHHA66RlkGjnDqIGXteOx7RQri4FrvJ7EB4UfKz8d/kkeZNjgXq1prVVklr5lzJG3m/vm5mY8f1beaujG58yZM/5TQFJj0Bjb+6tHoHRyhCV/Wv88D20kG20DEaHGCVgm1NzzeKMcd1+b/Q3/HlnasWOHd43RY2BwwAs7YfAYGhh0HsiwxTzoC7rLABGMSSFvvb1vWogCEeCMgSrfx7xI/+7j9EXXOaInBu7wSWAXHo2NjfmYkIf5uXkvtMfD9UbIDdceKDCLHMX0jn/XHiNZAOju23eJF3lzeaWgVlTHAo9vDNrz/b2dCtN5+kZaBtL3SVaynw+e6Sw5SstU+r3vPAP4NgPwvfbGG+2hhx61BTfcDrkBfHR0k+3csbnCAGXKYnV9w1GgEvoNx9JqQt1QYD3Al/Y/rsWtioFvzXN84kJPQQELMVXpzaBtTU6qnsbgMH7x6neUS54JCjfhgaG4EIprUJZWhjnHnlaBOCzUKPheiCUpwsKzADloLqXVFcyk4ifPhhDKeruqrMClKwAWFYTCo5gcaSFlV6GrnqPq4ZNhDlLs+Jt2YiWLcaCc8Y/nUNAAuaGqatPBMsppX2/dlT15t1z3k/La0+O5lnhkpUzGY6EPlDX64LqDJ3ILE8+exiVgHOQy5CSOjI553qYrjvPzXs0XsMMcQmVms0OHDtvo6KgDnr6+kPsdPPMh2Bj6hDkv2/HjJ/xvzr7ms3fvxTY1Ne3K8Y4d2z107sTx4zZxZtyVtcnxCQdxAuQCEDwP8OJ7rzKb5EsHWTD/O5hF8l5NQRFkzCj3HTDeb5dcus+mZmft+MmTVmu2kmJKy65QC6BKaQake2S1ikYlxhXJhK+jpHgQPAGoXnvttXb11Ve5rJ04ccJOnDhp+99916amJj2XNT4qxttJKhvzu0AlNLn11lvtqquucl6hsCPzH3z4ob2z/13buXOn7d2710ZHR9wuFMCVeSEehZoj56Eir/m6aPTj2QneW/gB/wGb7SgACi7Vavbqq6/aa6+9ZtMzMzY7M+NyBThiLjzH2Z6TExN27NgxGxwasq1bttill17qQJfvkJXt27f52sbgsHvXbjt54pS9+frrtn//fl+bkl95AJG54eERB7X0t2XLFpuanrbBgQGXj/fee8/njieS6/CU/uRFZU60Bf1pGxoAoNlbAmjoFIjyfQe5SnKl4eGuXbtsdGzMAT+gb9++fb5O33v3PZucnOwUb2v0ueda3sRLLrnEryu3XbKGkevY8WM2NDRo27Zt870CGYTm0Ij7AFQxEBQY1n5K1XH2XRm3YpAoQAeABfBpvbvxD6PE/BywzOkjkOrPJ7L6wAMP2MzsrL391lt28cUX+6W3337bx8OaHGj0uywuzM/7/JAT6A7v4IsbV5Lc/Ln5eZubnQ3glxDvRp/zSdEKMo50DICCiGcf9+UrzQtxRdXHk4n7/kXxtdlZH8/VV19tF110kdPyXfg0MWFjo2O+HiZnAsCVoVHeeBmiYsCapiv0Yi6D/Q375CfvaRsFyfkVjwI2D6HO2rM/DsA3bVBbAdQzjmkT8MV4OTg0Zo9+9jN21dXX2YwXq6vbps1brK+vvwK+3SiL1T0bjgIV8N1wLK0m1A0FAL5Y6A8fPmRnzpyy3r6aTU2ethe6rOqs4lYCH930udZ7yqzGcbt6IcpKH19b7qmDFpNCHxwzE3LzUCL4Gbx4AfigJKDo4n3SkRkKw2vnr7o3N1jHg8cgVKBFeZGiiuKKcq9iMIC+gcR7yr0BXIYCTwCI6ekZbwsg1j7+ZHnZhoeGvB1AE4qlvFgoTIT0TUxMtgvt0KcDX8Lz/DiTRvtIGPdiLJDnF46H4R+Kn4cEzsw4DVCwUGxRPoeHhm3Pnj02OTUVQnZby3b06BHv75JL9nrRoNOnTtkHH3xgZ8bPOMjHA4bSGPKzghLl3lqUysQr7sAo6dvz8ZJjOeTZA7C6Z6231/tgbAcOHHBlDY9I7C1EARXNCWdFId+xY6fT8p3979ipk6cctD3++Bfsmmuu8TkfPHTIfvbTn9mll+5zoIUyLK87mBMlmwnoeJt33nnbPVqvv/6GH/911113OZhgnICjRqPfDh06aMeOHrN6T48dPXLELr30Mh8/xZWgL8o2Sji03Lp1a5Cb+fkQ1psYXpqLC9KRI9ENIZJyAg+PDDs/jx496iAevuzYudPuuOtOOzMxaa+98YYtUcm6JxhEQrhfyEmGps7/xAsvrx9GlbAWQuEcL9rUk/zeV7dt27bb17/+dbv9tttceT5w4KC9+eYb9vMnnrD333+/DVC92BKGk17aQL5DGwBjxgIvv/j443b77be70SPI3IK9/ubb9sYbr9vu3Xvsiisut0su2ReMA37cT/DaCwQqeoHvhoaHrH+gYVPTkzY+PmFzc7MOxFi7CsPm7/ff/8D+6Z/+ySYnJ+yKKz5hBw8ecBX/hhuud8B25MgR9/zCQ34H+N166222c+cOe/fdd+3gwUMuKzfffIvt2rUz5L321O3E8ZP2qyeftKd+/WsHUswZmiJj7AGsI2QLAHr5FVfY9u3b7cCHH/rYkOOXX37FXn/9NacNQBhjAjKF0QCgGtbjcjuvmL+9sBzFj7wabwC+rBvu99zdJIybhXzFFVc42EbuaBdANTM7Y+Nnxp2ebkyo9YSIDvah5AirzZs22eTklK8ljCQz09O2c9cu5+WZM6ddfvfs2R3AU2KAY33Sz+nTZxLQFCBTbEwR4KUv9lYMCOpbRoNx5l8LHllkVdWQOWKKStw99Vq7+rGMc8pD/pM/+ROf529+8xtflxh9Xn75ZZudnbPTp07arm07rNHf73soRij24u07drjM0i/04L3gFd2boX8vUtZTC9EVSbSDQCHvi8XFBd/bMByET3K4Wgjr6RiX4JWMfjpKLAn8IfQYvjKPLVu3+niQJ2iDseLD9z/0vmfmMe6E6trylsZGzhBEpP7DT3l8oS/0GBrot0ceebhTlI2CfFHkCsB3RZROqgJ2+j1eaGwuOrw4ig7I1g2opN3JN47f6d0CXwoNDg2N2Te+9U3bvHm7jU9N2WJz2fcZKuBXHt+1amXVcxcyBSrgeyFzrxr7mikA8J2cGLcPP/zQlUbOpJybnbLfPPOUTU1NmC0nVZujc3xXHrESAKJC++KQs9hanDfA+MXlr+rkBRm8bp2XXfq+FUA2FZ4qICevhRQunvEXe1+/7d67zz0mKIAXX7zXZmc5ooaKvTP29NNP2+HDh10BwfP00EMP25Wf+IT/jdLlCv/Bg3bpvn1trwDeIjxIb735ps3MzHoIGZ4GwBRg7KWXXrJf/epXDlhRFlFKL913qSt2KMYoNoAmFPjXXn3VPUcoZHiiuF/FbT7xiU/Yq6+95gATpe2ySy/1a4CvO++800Eh8928ZYu98PzzTkP65zvaR0FT2C9KrIe5JUVxBMJQ+oJHadEVf3gBYERxBjBxH17OAwc+dAU3FMjhmBgU6AWbnJq0yfFxV1T7Gn22lITQcd/u3bvbhXXomzEFj12/A+/bbrvNPW+ADniFgoYSCNgEuOBxJWQR7yoew4MHDtip06fbAIJn9uy52GkKrTZt3mT/7//3/3t4o3s5Bgfta1/7ql13/fUO5jEy4FEBiJAHPDE+btu377DBoVC9GaWXcQJQePbMmXGnNfLxyiuv2D333O0K6JNPPhm8SZOTdtlll/m4OYETjybjBki9+eZbfh0aMkeuQVO8fXhzMBK48SWqGhu88gmoSY5w0hpjPPIaS2GFvl/8wz+0t/e/ay+9/LJt3bzZxwvNoDGAn/7hm+bFulA+bNu7k4R3K0w6yE/D5eHv//7bTmOdCQsY/Md//Ef7z//8T5c35RLSrvJWZdzRdYDUX//1XzvvCdeGn81my1559TUHroChyYlJ5zFygeEEOjIOZBNjBkAD8MLLG1A5ONRvU9NT3j+AHLC9adOYg3h4MzQ07ODy5z//ucvhDTfcYE899Ws7duy43XXXnQ6KWHsYlg4fOWLHjx23PRfvsUcffdTbD7KOt/RSH9Pll1/m7T737HP22iuv2Qfvf2Dvv/+eG8EwQgEeWReAb4W1EyEA4L788su9vbfeetP3oanJSRufGPetVV5evNfw341EXrwrKQTV4szhcJQYdGGNyYDEWkYu+IecIId4m2+66Uan829/+1s7cviw7yt4RAWgdbwToJl1QDg3xgnWIbLDHAIYbCThx/O+d27evMnpDW0ZHrLFvsVzyHqIYCE0uJkUCCNHNlSqBvxiZEAWaGtLEhkRogTqvi7YzzAMYOBhzWDQQp6ZP7/3D4Qjr5AN9jn2a36/8cYbbHBwyJ5+6mm7+Zab7Ne/fsoNTyOjo26gGWz0+yuEe5kXY2YNeWSBhePLGINCn+XVJUd4cKDfZmdm/V2hc5+5T9Eq8KVjeO0AUO8w8faGY4UUFRSOI0OWxPtgyCIVI9QkQCYZ1/atO9xAMzUb5Fwe9TjFQO89ve/0XmUf5ppkg+OL7r33k+2/LQG+ei4d6tzJJTj7bR6/9/X+je+KDeNpr630hPQ7vg2kk3PA4/nkgewsPWHZ6lbrrdvY6Fb70le/Ytt3XGRzfpZ6n5/jyznGO7ZvqjDAmrXI6sELlQKV0F+onKvGvS4KnG/gW+SlzbLcrgX4igDxC5ffFdYZvyRREBoDw3bZlVfb0ePH7ZK9l7iyIW8MAOs3zz7r4aryzt5x550O/AgdBIbgnXr/g/c9dJFcPcJ6UZxOnzkTlNelll155ZUOptzj21u3d955x375y1/aW2+95crgzp277BNXXGHbtm9zhRSPAxZ+QoMByK+9/rqHvF28d68r7ygdKLCjwyP2wksvOlijncsAz/WQy3bN1dd4aCbeezyxeOKk0A4OBI8TR/NAD4AriirKkwq5oKQ3l5oOwvgdBZXwSOZ9uSvrV9jOXTvdm+nXRsfcYEIf9I+yizLoIB2v4vSMA0v6Gx0ddiB5zdVX2yX79jlwRKm94frrHSi+/vrr7tH47Gc/6+09//zzTiuUbkA8Sj/3Hzp0yJXvG2680UH/G2++6TRTuCTz/9S997qXh5DV9z/4wH74ox+5co0ie/zYMafpPXff7Z63ADSXQ4hsEqKOB9LDGJcDIAdgAUiYM2ARBZz+AC6Aa2gAb/EwYRS4//77w3mjy2Z7L77Y3njjDXvuued8LlIAkfObbrrZQ3nfe+/94DWenPDCO65ELzWtLzqiChmPDTj6G+BA3ifgycOtd+6wT957ry0lha6mpyadbnwUijkzM+2gRIo+bcA3ZDt4q4LRSWGUwaMUihnh3fvrv/kbu+P2250PtIMRBho/8/TTDt4J0w6KMOHsPd5mb18IvQUoIGO7du60//LNbzqQ5gNgOXX6jP32+Rdtbm7eAT3gEtm47rrrQvEpwlqTQmQAReYLv5ENwB9e1YX5Oe/ryJGj3gZrEC8aBhmMDwcPHnRQDJhiXvCSsOXLLr3M+Xzo4CHnJ4aq8DxRAzvcYMTzjPe+++7z5wFNhE2/+OKLTuPx8TPuQUU2VJzLQ2g3jXm4LvT2cQ4O2eVXXO68JuTa83eXwhm/7CUqGCfDi4fyRlWbvTBSKxyvBY3xmoZzToOMBg95CM3nd+i4dds2l2e81tPTU7Zp82aPyCCigeQO5s6ahb6AylAIjsrHQa4YE/ItcIY8QG+88AJ6gG6eh64euu4RKyGaRs8pqiYU3Op1zy1tX7TrIvdKX3RR8CYDvhnr/nfecR4zB9Yu+wygMeSphmrzSluA5hga8eIxNkA4Y2bfY99gf2Hfe/753/p+wH6K8e/kyVPu/SbqgnFiTCHUGZmBZ8gPY4Xefl4whqLkDHC9w+RNVWi7wKYAoX5iwIBODnwTw1AMWhVeDU2UjqBK/hgf9u7Z64aLE6dPOn/hn78zE95j5EGWFCqudxbzoVK8UkD8Z2/N7r333nMCfDXfNOhNg9y0PqB3c5aRu6PYBFqtBviuAP2YIOukWWyxP/zaV2zHjt0271XpGw58BweHK+C7Li2yevhCpUAFfC9UzlXjXhcFLgTgm7buxn/HL1K9dNMvU3mjIZTn/Y2M2a133uNeHcAcSpHCZFGE33zzzbbij/J500032R133OEKAp4AQBsKP966bdu2uoLEcyiwKMYobChxY2N4SVCezI4ePeaA9qWXXgwuxNddAAAgAElEQVTKVaPhihfACcVeR62gMKIMMwbaROEjxJh2+cd3KOUoyVJumB9KJn0yTsZHWB//uId+6HNkeNQafaE4jvLaUBoBcyhagA/+RvFHQVUhIr7btn2H7d17iSv0jBFvGYok7aBYAhIAvvqnglF4JxYW5mxhftZBIWOFTnjDlTtIPh5j4DqeMOaO15026Ztx0R4eINpjrAAiwAfPAUyYv4wBABMMD9Doqd/8xj748ICH1NInvMYIgefz6muudtq4V61ebyv2Ci1HKXZPPMCjVvPx0h9tKC9TFaKhM+NjHNdff723NzYy6qAXUAQ4ZDyq8IzHEQ899OAafMXo4p5XwkZRipPQe4V4qoCWlEzxnzFAU9pHJnfv2WOjmzY5kIFXzAdFnz4AfsxB+Ymxwh4botqKcwJk6BNeQMO//Mu/dPqGKIWGh1p/73vfsx//+Me+FzH3WOGNATRtQCN49o1vfMM9/Kwp6Hnk6DE7cOiw9dTqbvTAC8i8brnllgAaPZ+z4esJQxPAB6OQ8wsPNUXUPO818BI+Q2fkk7+feeYZ57fGjJceen3hC19wj/PJ48ftmd8841EER/GqTU21wT/0wHDBmK6/7jr3NvL7m2+8YUePHQ1eyOaij5e8W8aAMcLX1a6dnqLwIQYIzvEdHPRcTe47dvy4RyMEj2GolE4UBDQBuC0sUFiK4mScIOtVCUJqAgAq+b1WC2ATmstzL8W/7cVMDIHICPcCprRG5WVEFuifj/KoBb4UcaJQ4k40DV7LUISK/ZE1SZ+sU9avQJ08/TL84CGGPsrfJwQcmWCtY7RifBiL2MPYAzFgsLew9jzkm7OQk2PTMBoiFHx36WWX+fP0Syg5axa6ETlA3//+y1/6GhweGXHes2fwjzaVG66waeYI2FR+s+fPAlhJBegxX18O+pNIIkAoxgTtHw52w2LtRDJRJyGp6CzjFWONPZUyNIhmzJ/rI8Mj1t/X7+kTZ2YmnU8Kp1eEVLz2xCu/j5SW5Fg67vEc+AT4siYceK7D4yslJP1u7hb4ak+LlZnOswQ8BBU9y6ObVoDiMfi7nxLYtZ4AfL/6Fduxc7cXt+rroy7AgA0MDFXAd11aZPXwhUqBCvheqJyrxr0uCpxv4Fs0OL204xda7PEt8hbrRZkHfKVgCQzL+4sSMzCyyW645XZXRMkBRcElpAxPE7l/ePIIk0OBOXnyhHsob7n5ZleaUY4U1gaA2LJlq3uF8P5OTIy74oe3CSUOT5x7bRYXHdTgGcJDFKq31p00KHqf/OQnXRlVeDVKJ2ACAMq4AccoboA9QDUAGhAj5VNhfgBHPB4onQAH2lMhJy/aMzjsyrKqy0J/+kLBpn8ANuMBqDFm+kBRhmYoCIS3oiSiDAIkUUYBFQAAlCmUX5RdgJzykAmtxPPcXCQ0cpcrpTyDEgtNUOoUjgk4AwBBf67zO/fSLuNnPKpayphQ2FGYybNlLgFkLzggZzyM45nnnrN9l11mX/va19oGAPhGqPqxo0cdwMMrxkGoOp4uPtAWcDU8OBS8jEtLHiJJH/AGPgN2gvcc+Rl0ekM/gC/g/diRAIiYnwCoqkDDM4V9QwfGzTX3rgbXXVL9O+TnBbBTc/4BkPBAhiJivU4HvLa0gbGFa5u2bHaAS2gn/IKW/M3YlfvNT/glIMQc4+I4Hh2RVIRWqDNjBrBCM2QLnkGn73//+/aLX/zC6SRwz5jlpZZHXqAAev/VX/2Vg1ru4frp8Qlb9iJzwZtOBMQ7b78dCl1dconLrYwBR44eDR7uRAbxdOKdXI7OlcWA5EWdRkd93oQ4I7eMHcPKd7/7XQfwf/RHf+QFiw4dPGjPPfdsKNjlIfXHgkey0fA22B+oCowhBJBz4403emg8yOett9+ypVbw2mpfg5YyOsAjwLdAjDxvrD0BLgEdAZNQyTkcrxRHCsR0pWBdCLcN+4nArIwYAkT6GYecizchHDnkdquyMW2x9jQG5dmrnVAwLITha4zQSMYz9hBkPx67QBnfbdq02QE+7dImBpWQRx9+h060obxx1gvrRAWzMCQAMjF+YAQA/CLr7JHICWHyhL1jDCRCZX5+zg4fPmInT5306/BV1Y1VzE9hw0oPgVbscYyXde/HULlhpxaif5bD/skHTz05wPDSae9lm4OhwsObXcMM38mQFRtqRSe+U5VpvmONAdCDXC1ba3HJ1+x8KxRQ46MceL0PtNYkM+EdvMymFooN1sJRX42+ut1/333eh+fyJvUe2vtNqqpzUahz2jgde7ppT4YZvbfTIDYLMK8wniUaehbwTYPruG1+F/AdHdliX/zqV2znzt1e3BLgSzHC/v7BCviuS4usHr5QKVAB3wuVc9W410WBCxX4SgGLJx8rEvELUh5fnnGPytCozS4u26kzZ+ziPXvsqquutosv3uPKDQVZXnjheQ8VRPFD+cW7s++Sfbbrol1GyDBKA9cIDw3K/3b3/FKQBkVoZHQkKCOE7M3Oel4o7aDMU2QJJQzv7djoqCuceP5QwvDGeSGXxUX/HWWdD15QABpKPF6GH/7gB21vrorjOMBtNIIn8t13/VlCFmmXsFCqvG4e22z9jX5X/KEF94Qq0DVXKlFcURxdsZqfd3pIqeXYBypgumd2yxa7/oYbfFzQgfGiTKKg4XXhWSqj4nEDpL/37n4OOnWwT14rgAFPKEovnlcAPn9DC+gmjyTjiZU7vqcvKf5cQ7GFNswHYOEh56dPu2cIcFJv9NknP3WfPfLII05LaAjNvvOd79h//Md/2IMPPmif+tSnnG60IdDB2MZPn7FRKr8Sejsxbi++8IJXV4VWyi0kJN49Q2NjTs/t27bZbbff7iGaBz480A4t1JEh0BOlXkWXGC+gWEpru5BZMxSaiecalMfO+Z2d6uChajiKOLmljA9e8Lnl9tuSYku9zitV3EVe4BNyhgzIuOAFk5Lq3fQXcjHDOOTx/da3vuWAV3nZ9P2Tn/zEvb7QTQBegFYAizYUBsw8v/3tbzvwFMBaXGpZY2DIJiannH+ADnnKb7755qQKd0hhiHPwFbbMcSwtz68M3un9+991OmMMwJCCMYJ7KXL21NNP+XcPPfiQPfjQg7a0uGinThz3dunz2WefddDFmJFtVc3GwMGHMWBowqNIXv6xE0eTfPCppNpyKFTHPMmDJVSW34nIgG6AcmhP2/LuKmcXOQx5sQGMhuJwodK4lPzA+wCIOdS1/bvO3U5C1cUDgWLthfRF3wJ/2ge4Ly6mJEMYdOFZ5ZUGkEjBvJAqoZBqeMYYPW/di3xRjTuoV4xFNCGPfteui3yOGNOgJTIr7ydrGRnleeodsH7UFjwkPx+PrkLeMb6xp2K8AzCzp5CewrrGs49Msi6cHr29XmoKQxeyR58yqMkIAJ/5nbXKh2dVYAxvbwDxrbOOWoKXsUE3DcLaBqxUoaiYRooIUgqKDK5en6EJeF20gZFQ3Vsh5AqPZ4zyWDMOyRBgHeBLKgB9Of8bvZ6W4VEvyFfJcUZFwDc9TwFcAeAy4OsGv+SjZzrv9uJQ57TxW8+JpgH4cmzRZs/xBfguLAXg2+gf9JD+Ksd3XWpk9fAFSoEK+F6gjKuGvT4KnG/gW+S1lVcifmnGHt/4RZj+PW433Y4Udd1zVrhdY9BeePVNP+t0+7btSVjyWMjPbS3bqVOh2BFgBsWKYlWeh7b7onAMydSUexXxNuHpxQOHx+3wkcOuTO8jb9FD7wZtfiGAi4MHDtq77+73KrJDw4P+PMoeHkaAL+GpeIwZO8CNoix4JfEukYt67bXX2Nat27xv8kkpwuN5cknFW8aFAsPzgBvCMvESoOB4oRbOKxwesa1bqMK6x79jrPIqoNgpVFbKmzw2gJnBoRHr8bNT60Y14U9/+tN26y232qnTp+ztt9727wBDGAi2bt1ip06dtiee+Ll7AU+dPG6tpUWjQiwedubCGPlQMRfl+Wc/+7kryyi8AGSFbOIVCkpTyE1W7ik/4QkeZMBsqExOCPqU30PYKbQZGB6yS/Zd6nl70BlvLJ73p556yp8HiAP28ZTzN33wE0WbkNfDBw7ahx986PnW0EuVuaF97MVD2eQaijY5tgBfefdRPhUaj0LNmFHS+R0+YSBAUcfTSDvO154QLhxkGw9TKPgTaAAIChWOg2Lr4ub3DvQPeF41lWeR+3vvv68NWAA69AetoBlghzHyXQjNDUo7H9E5DsNkbPCYPOx77rnH1wh0op1///d/tx/84Adu6GFMWaBX61yg/2//9m/d8AGoJGy1Xu+zWl/Djh477msGOmGEga/wifErZxSwRL+Mh+e9AJR7rQJY5D7oyT1EZExwZM/CoofPAqSQbfj+wP33extzszN24vhRD11+Z/9+lxH4jScR8OOFlPAqjowk1ap7HZyHUP9h48DkpeUlpwf5sqFCezDkIPMh9WHMi0wxpief/JW99tqrHsYcAFQoPBRCz/kdPnSq8qaBbygoGABvb502OjngATh3DCcCAFpT2i+hp0CQQBZ/eyjw8LAbttijoBUyg5zIG4l8sG75hPmGolrQhzagPbTR3hsDX/hF9Ai5uKw7gCp7DyAbOnFdtRCQFfY7+paxBWMl+/TLL70UjFD9/X6NZzH8UPyP9UpeM2uSI434ndzzcJ55y0bGRu3M+Lj3BY90brLeM/JOS/6hGTRyA0Fw4rZDmGkz/qS9nwKBLv+1WhuYCgzK08x18U3h1fSpVBVkBeBLnYbGUNirVAFaBgzlW6tPrWeXF+awEDzU9DPQ6LP777/PaeBjOAehzvG7XGOI389pfSDLg3u2RhMiYOK2Yxp35rgyHLrdTq3X6Y7H90tf+6rt2HGRzTeXrLev349Bq0Kd16dDVk9fuBSogO+Fy7tq5OugwErgO5FR1TlY9r1ST3Lua3gJdc5VKarqfC6Ab6w4pK276b8FevVy56dCv3Rvq9Znz7/6pp0ZnwhgJ8mVQ3kIFUqHvKJpCLUdDudacoYmZ80uLbkigiKOZ5cXJ+0CNo4eOWqvvf6aF67iHo47QUkB1Bw6fMje3b/f3nv/XW+fnELCpEfHRu2mG2/09kLeJcdXTNgTTzxhr7z6qn937TXXJHnA/fb+B+/Zb3/7vHs7Lrpot7eFsk1/eEKw7FOshaNGQvjvcQ9tA/iODA27p0Tn4UIbqkszb77zs2XPnHFlEWVueipUDqVoF5VsDa8VYbWLi+4p8IJfvRQSOuLPQkuAJaGKJ0+csCd+8Qt75pmn7fjRo34mJPcC0B977DEPM37jzTccKFPg6+mnn/HiNXhhGE8ICQ6VeD2ccrHpRbyCR4OjYkJ1UhRteKKzPh0sJsfIABR7G322dft297o/9NCDDviefe45L2rz8MMPO3ijUjTefJR8FGfkBTD66suv2OzUtPMXoAUAUNi6wCE/CUXne8kaHmRC0gFZKPSqniyvJTQAdEEnjAocuUJIOM/Ql4cXewhrODcZJd89v+0zlT2rMCksFICeQk4dGOLt41lbtsYgil3wxiMf0IvfAd6ACUAF/FOeZwBHIZQaMElhNq0p6A79vvrVr7aBKLmwyNavn/q1/eKJJzyaAX54wSXAeuKVFDhA2Udm4es3/ss3PMyfDyHbPbVea3L28eS07X93vxdr42gZPOlEVCjsnbBSKhJDczzyfiYq4b4KMU0AIwDu8KHDdvHei308VGT/l3/5F18rRHgAvPidtXTyxDE3Jr3x+mt+zBS8DlXHG04v/sEv7geMsw6omu1Kfa3HZqiy2+hz0KqCURQZQpb27N5tt99xh88ToKKq5YSdMsb2sWOJR5Q2dOZ37LUL23yS6Zt44Ql1JlST+90r7yHISZVuVcjHmJEUZYIPMkoIcDHGEDEQQp35KERbHkRkCIDKGmedKDyf/H33hJI/SsREUv3b12QSPSDLjAO9ViiYx35CpIxqEiCD9A14BQBj+ODDzxdeeKFdOA4+ID/sU+wXkAMjoiJWKFCFQYK2qPYOv+if/dvP5iU1oNFwnpEqgMFB6yeEPLd8D2V9UXiOvwH2XpQt4UsoEhXorfBs+Cr6FQExec0ZhzzgvuYw2ABIk1QLhWP7UW+bNoX9hUJmvIsAv7XOEUUKXxdolgGL9sVP2q35PkrETJAPwvsBvhh3PLInqR4vgLnaqs5SQ+J3sN7dAqp5wFc0ywa33QHf7GcxNvT53jk62gG+VVXndSiN1aMbhgIV8N0wrKwmshoKTJ6cXZ6c5DijD8JxRstLNjc3Zc/6cUaTttxaDKA3yTtMqnW4YhCfFag+0y+2IuAbv6iynpfir5dn1v3pF6vuCR6Sztmxsq675d7q9vzLrzuORxlWERAAMGDBq4Q2+v38Wqo+o/CiiBDeioIDeERBo0IrypJCfQFnR44esdOnTvv9hHGi1B4/gcez5eGNhFEzL89n3bLZAch1117nwIvn8ZLwzAsvvuD38zcFgAjnReFHQfnFL39hr736mgNGiuS44kye28CAAyopjBSywnNFxWLAO0AeL7SH0/aYbRrb5ECGOQO86YsjXA4cPOBeNsCsQrA/8Ykrg5KXFNi5/fbbvD2qK6M4ffDhh06Hyy+7LOTXfvih900hLkAwgIicZ8ALnjyOjqEKLvzgaBCKzaCkcjauH4nkVYfDcSN4OgCIrkwnoXrKiUMR5APP4Hfw9jb9b1fmAB579vhYCfFGKVZYHR5glEqqOUMHwD9jAJi8/PJLbsiAXlQgBvhiwGBceKvljeUZvFZ8D8iFBiji0A6lHSMCYIF7kAfAp+fXNRpOB+QHxZ5Qb+Uo0zZADp7Je+c5v140qdcVcxTxoJAHEEx+awixrIXCR4kHGMMG8u3H/QyGSAPyaukbb+8///M/+1jxrAVvbTMcp8Ti8Nzb0Bc8rff2eT43xxAB9pdayy4nAEEMF08/9WsPpSSfmwEEHgUAz73MRXnDGH3+6I+/7sYHeEr/dAltCJOnyvfVV1/tgBVQxLFS8JE1SrVuZk1OJbR1XiyF9glbpCCU9gHOBA7Fjqg0PG2/+MUTtn3Hdi9Qxf1vvvWme3mplPvKyy97NXSvlhudG0uOL/nGrC0MVsyLtUWeMPQFEJ08fSpUsE7ywZUbTx/wHpoDHIlqgE8K42WPpYq6ACbAETlnn6GysdPOeYLxMeySDvKT/E7P2e8fsMWFpq9jyQz0anvta8F4IVkKvAxRFTqjWvRinfAcMoG8aD0xZ8YkGQ7n9J42MKK8o7TBPTICCew46EqMNvTJGrjuuuvtmmuvs7vvvtsNPtAFIxRtqQYAa449BAMNNOE5csyRU9YohgPuZQ/l+RAqbh450wGw5vsq+b/IxdTklO+7Yd+vtys3470OXndC5QGMHIW1uc0LaKd5edVzD/UO+bXMk2uSb6WHaJ/RO1CA0A0UScE8fx81Q+VsGTlo16MbEiMseyP7CNEs9VqoN9DTmxielzFeklbDOdctXxPMF6DP2NhzvWq3r4nO0WghRLrX7rnrLpdFz/2VJzt5GfdQNTy8YMM3Jef4uhEo554s4Bt/FwPf9HveDesaU9R+/HxM45XPU0ys7saOsVGqOn/Vtm7b6cWtllqclDBSeXxXozBW924oClTAd0Oxs5pMtxSYOjW7jKIA8J2emUiA73Ryju+ktZYW2i9MLN3JuzPx+IaQyLV+4pekXlwxUE4rDukXYhmozrsO8P3V0896zipgwwteJVVO8TagTMsTEyo3h3xGfldBJ5RZxg/gQdlDKYcWPIcShrcIcIAnAtAG6AJoUFlWyh/9OvC97rp2nzync1YBTrSHVwTFmXGg6P30pz91pdtDmD13abRdFRovLIq+g67pKfvpv/00FGXBczA21g7tg5aMCcWT8ai4DAoW3kcUThRPABqKJ3m5zJ+8Rzw+5MbyATCiLDMWaMHfACE/imT/fvd6okQrLFdedYVgQzNoL08x99IPoYcKo4UejEWFxRSWqTN+lYcqxSsO23RPaa3mgE3tiI7wWuAAryBh79AX/uFlRLml4i6KIWMB+DIG2pHSy1ihPzLA2FWoSJ5NrgE2+aBs0ic0gD7MG3qr0Ffw+IePe2yTM5fdM+fAl2NrOrlwAhQBHIVjXfi4pzEBYMgtz+gacornGRmBPz/72c98DAAOZJUzSily42AyUXaD5wivSa/z/k//9E+9oFhfo98LPkErzvD92U9/atNTHOeVPC+vZA++JG8syVmu2/YdO+zP/uxbDnzhI3QXaIKOjA2Qw/oAXGOw4HeF1EqONK9wtM2yK7IhnzqAkg8+eN+PtuF+QLAbRYgC2BrOpCYHnb2PAkgYfaAjsqzCVIxaIc4Krw/n1252Y0XI4d3swFdnwQrAKI8ammEoY11AK2jNd4oewPBCqDXjlQGHa6yBrNxIvpMcANIAvoCdYPgI6QDMUyHn8vA6+E08u84NPy+X46WC91KRAOmK2IxFoeXID7RxAxI5v3XOd+5zeWN/oU9AqbzY9OPHjTkIQ16CkYOjvO755L2+B0FHnkEWdGQSdCInm38AbAFf7kdetT8ot5i9R5Xq5cnWPg6f+V1GkrAWQ2QDvKANAVCehX5xwSgB1tijS0h9HMXQic4AfIZzild4dJOca7VFxAA0YV3rTGbtRXpvEWHEsVPaJ4jkafQ2Qr89yv8OefOag6pxx0YmxuHy4OkRYT8M13vstltvs01jYy6LdQzcycf3Uj8uq/NdvPcUvfPz3uUyFvr+luxj+k5y297/kuuS6TqovIuPdIoVukVyji+hzl/48pfsoov2enGrxeayGzeImNi+bay7DroYQ3VLRYELhQKV0F8onKrGeU4p8HEHvvHLMujh3S/VvHsXl2v29HMvuCKvYkl4E+hLR2mgiKEsoJCjeKDsAVRRYMlLRAFDweYfSh7XlP+JUgaY8bNjk9A/7gdQAQRR0FASUVhQNsml01FJ/EQ5xOMFeGUMACeOVAJsK/+NHDjAE+0DxuVJBJCgWKIAUaTnf//v/90unsOzKs4DbVBiAbDQAOWd9pkP1W9pm3FgGGBehDZzL0AJZYRwXpQ7FFR+MlfmA1hB0QSsQAPCeAHLCgWUcscY5UXieeaHhw/gDLAAbENXvGR4jeGHwk+V6ykvsDz2gBB5W+T9hu5qK857RpZUUZp+oI28t7TB+PGsUT1WoBa+IiMCNjzDvTpnk/EIaDMmgA80xbgA7/GSCeQBkiR7tAnduaacQvjX8LNYSb1baucGuncNYEMeLZ6m5BzPGDS5gpt4BFWxVYCOMQvg0C9RBYzFAcriog0NDtjC3GzIX0wqScfAF1n75je/6VEIVPoGeAGKkJkf/OD7Nj05YdbC+xiMYgEc9LiSj7c6GEBa7uH/i7/4C3v00ce8bw/tnJ93WrM+lF8O/ZA/gDBzoX/PTxwYaBcIC0AHbytgg1xlHQ8U8mTfe+9dX0PINGCHXP533nm7fQYxObYA3+mp6TZv42N/ZOzSnhA8y1SBn3O5IRrjxKmT7Zxi6KiQaPgVjmEKvOQaAIzrzNX3jMVF/weAFFiij3TeaXo/C7JW9yNugrczeNzkndRac3kltHVgIIS1eh4xxpFgSOHsZZ5jb1AYM+uafUnnFTN3gDuGG61vPOEASMAU82HtM1/WPTLhYCopwET7rE8ZFC6+eK/tuXivr3GFk3/+85/3dSBjIWv/lVde8T1GHnGldqh6ttY78q+K5IwFIwnjiPOM2XMYB/Ng3GHsIZpBwFch3wKoMh6I9p5Lm3hn/XixyBglry33Krc55GzjsW+1c/Tl8ZW3WPfIiIysqIaAQpWh0/T0jA0PjfhY5xdCNWytewHfuEiZ+pFM+XnkFkLd6QvgS5XzTaNjQR7OMfBF3gWCBbYFZGNjAvdoTHrHx95c1rCOMypTfrKAb72332bm5mxsbIs9/NhjdtXV1xmhznw/MjLqHt8K+JZRtrq+ESnQvTa9EWdfzen3lgIfZ+Abv/zyQ5myWVcEkPH4vnfgsB0/cdIVO5QMlFuUNYAuf6sKL+AQMKbQVQAi58SiSEvZRClESUWJBVTQNxVlCZdDGeQ7Xux4fPGMcZ+UMPonzJg+VNiItgBJAowopHhcUURpB1CAIkhVYp5jvHhsUehQZEJI8Lw/TxEnxiOvqwraQDVAIUWqUEbogzBG2gfc4tHhg+KJ8ojH+etf/7qDUBRRgCrKJbmw8mBDO9EKpZX7nn/+eQccqhxMX9xDmDFzZ8wodbQFzaGXzuFEwcZQgAea8TAngQ3GRpsCisxfObPy7tAmc2L+9AGIpy36xHsLX+iTNmgXusXK8bat27wgF32r6qsUN+asaqsKb0XRhxdSWrkOvaEVsgV4g5YCyzqflP4ZG4q6FG2OaiF80ZVHlFQVvUrO4FSRIQEAAAEf2ib0UUemIK/wVJ4g+gS80Cf8UZ8863nVhHom55QS6oxXMHiUgscXmeEc31tuudXDfAlDRx5/9KMf2fe+9682NzPV9hQtovSTm9hT8+Ji5MO3AUpPzb71rT+3hx56yGVPBXaYP3xnHjIQ8QzrgfERRcFPeKwiWVKcKY4FqAbIwtfgdR+0Z5/9jT/HOuX3995/zz3BtEvuMD9ffOHFttdU8qDIAWioEFzWPQYUjFICx0RszC3MuzzzHcANmeM+6E07MoopzJm1ou+dv+6VD2Gs/EOGeIZ5xOBBYEKgtpeCYBgTmsEQgpyEMPDgrYOuXGdP4UO7MtzQHzyScU5rVDxiLcIDrusMa4Ax7TJHQnHn50OutSp8QyfJOPOL93CBn+C1H/LzmgF5GDdYK+wxipoRAIbvyidWhAs/lV7C/ToODXkQrRgn/OZv0VKA1GsYtKBziLAQuNR+rjeKjK7MjY8iZwTCBJrlvRTvZORwI1nCT8w/sZdTe4Q8nQLNPAM9rkj2+oOHDrkRLuwt/dbXi7FhyaamQyFE7TfBoBRkJwaZ/K6/CckH+KpPDBZ33HG7bSakuwvgu0kiU9AAACAASURBVBqjc9ZbOe3x1TgE4NNGB10H+BYp6PG4soBvb9+ATc9SwXuLPfTYI3bttTd4cSuqOg8N874fqKo6/95qwL/fE6+A7+83/39vZ/9xBr56Yae9vmmr8GqZ1+zptem5RXv/gw8dTAJ6AUF4v+SZVPgnyhiKLcAE0MrLGdCm0GCUYhR1gCUKH95KQA5KL+MH9AA0AAfkclL9FiVUyhQKGmCVEGUAAAoQz+Ot9fzYkye9TzxsjBXFUiG/HLniObrLyz5++gdEo4CjLAI+CSOkTQEk0c6L7uzZ44WmaI/54s2GFoR/Qgs+gDWu49ElFBEFFSDLWBgTSpk8TPKMKURRR8NAG+iq84OZ65e//OW28UAec0AYgFRVp5k/oBOAFnJ+e9oATgoeAIL7CQcH3NAW9PWc7ERh5XfmS5i5hzAnoaACjyiPqiILWIaW0P3woUM257nI4+2QaGhJuzraRN5mnQWqvuC9jouRBx46IQf0D48A+ALNyBdzZfwC85zaK9kP+XohbJlxAyhRphUeDcBSDqJ7/12xD+GQ7aJQideRv/kwFnnFpGRSDbev10+HtR68WeSDRsAXHnP+7h133Ok5fwBiZO2HP/yh/fhHP7L5uWk/FoV+KYLGPw/HHRi0waGhBJj0OBD+m7/5G7v77nvaRyZJ8dWZsdCCObFGwlFjp33dMZ7ghQ6hwfzk72YzhDujKAs04+WimjrrlO84p/ell1/y/HJFGpD/+9yzz3khLB2bowJBAhfQEpn3c2GPHXO5h+eM1Yt1jQx7+DffIS/y3jMnQLKO4oLuCk2VocLPhk3yqSVHCp9XJIDndSZh+zzH38Gb3PD0E2oIAMjIZfR9MylopeiIOASfdpAbjzioB++fIlt0PjbrnHWK8Yx9hnHRFveylh0kJx5fQGScbqBKw9prBMqQCd2HgWJhsen7De3SP3sX85ahA7p5Lm9SOE7rVZWYRatQLC0YfqA7/TM/AWr4BU/4aPwYRxwIJt5G0ZS/BSD5jrHLGKocfo+GiKoMO7hMPO0rKjwn0SF8F/OO5+FTTDOFWHMfBgfGzncyIDKWoUEqtWPcWbK5+WCwY++Kvcux91R7A206CPfK+OFtGeQH4HuHbd28Jfxd4vE9F8BXhsPYCMDYmIM83vIGM07tf0WRzmXAd9nqttxjNjy8yT73xS/a3r2XWsjQrtvo2Cbr7W1UwHe1SlR1/4agQAV8NwQbq0mslgIbFfhKMcmix1JPr41Pz9nM7JyHLQN0ePEDflC6ULBQlgAagFxCcAFTL7/8sisaKMDchzIJ8ERZREEFrPISBgigzDEGPLUq1kK4K6BS3hfGBih+4IEHPBxWxWRQplE48egCPBkPSjX9AsxQ7PCk6sxaQI/6ZKwoToyFZwGS3I+SJQVJngpA+pe+9CX/HuDLPYAmwPKvf/1r75c+pJB84QtfcIWMMGzuIy+Xtvmd+ftRL7Wae2nxFDMG6AidaBullg/GhEcffdTBNHOWogPYZBwYCGgHUMY8pYwK+PI3QIZ50ydh2BgnaB8+Mj4AEuMC7DIX+EV70BmvHUozSiXf8ztjhN8o+3g1oRtHUH3w/vsOlpXny3xixVjhivJGyXMpmqvqq7xv8FbAjX7oGwU1hDKGcGcBBPcsJcfUOFgifDnJ58WT5OHOSb4edFAuI/zv62+4bMEH6ObF1JLCRfwNnQUIBDDdmOA1c1rmdW3bwJcw5bp76KD55z73OXvg0w8mfKNo1JTnnf/bv/3EK8P2+slCLVtIivYAfPH2EmoboguGvEDVt7/99y5DtC3vIGNjHvKaKeeb57Qm5YEVzYPyz3my0COcr8qc4P+xY5yFvdw+x5WiZU/+6knbsydURA8pCtQyaNmJ4ydcJuCDwtplPEFuFZWhcF15dR0g9dY9FUBHzwC0WF8AN/LlaU+AUKG1Ar4AIXIY4aX4r3Ol5fkOhcfC8UjcJ48vXkAKgOHxZTxe1TnJ89Xe56BL3+ElTM5mxijRGOj3dS7AKwDG3xiSQuGyp31t6Yxe+ma/gU6qcCyjFvSiPUUYCDz6Gk6MRoA+itshT9CUOVM4jL1Nxg/2WtYr19QG84C+0BWeh+PLJp3PyAv3Qi9FVKhtGRqhIfIUImtCaHQIkw/yKkORQ6Lk6DDxGllhDm4wSJ5TvrTnShMdQTtJVXnRXhmyAr6uaCbnIWs9x4ZdflcEhLzfjAu+YmSanaXyNBWgQ8VwjVPj116qv2OPL8BXR2SFaIYef79t27I1hD6XAN9udIsscCzg7eA7yUPXODV3AV/+1rVuPb4C0YG0Zx9pNL+wZP2Dgw58v/xHX7Nt23bYcq1uCwtLtmUrKTp9tnPH5goDdMPg6p4NRYFK6DcUO6vJdEuBjyvw5QUmBVHKUHpOa7VAE+r89nsH/OxcQAJKgJQslC8UNxQ+FCpCZVGqvOLx8eOulACyUPRQahU6jBKIpxMQAMigXTxUKI+0g/KF0sW5tgojZvyAE8KNCZ9WMRYVUiI/FrCMMnDH7bf7eb54RVAq8bAxTryvyh9WvjA/6QuPKfOCjrQtryFKHDTlJ55XwCzzoD3GCWDmmBuUW/pC6QXw/Pmf/7nPH1DOGOmH51CIlZ8JSORZQqB5HtqipDJXHT/0yCOP+Hz5TiGf9E27gGUdIwNgUHEb5Roqlw3PG3TmA5hFyZW3lb4ZG/Pm+Bo8R/COceClRnFGCdbxNNCQewAbCmHHu7Jl82bPUeY6MgDfAEYCyYzdva/J+Z6MzasTJ+GX/A3d5CnjXpRWnhcwYEwAPXm1BIq9um8z8UskSnhb/pODe+lX1avhJe1oDnjyMJRAT2QZ5ZCxICvcA0iA3qKvvOBUdK71LHc8vl4ACQ8roLvmwAPP/+OPf9HDavkecPCzn/7MfvjDH3hF555WqCoLMNfxOXhVdOY0BagAPwBf1hdyofBehRnLoMAaQv7pF1mGbvBPhaNkYMCjzFgA2QBf5hPkmXU85usXgwghzlRZ5yxpeAlPd+++yIHXa6+85nLA2uEaz8ch2PJGygvImoKGjAfgyzrAi69zoBX2zzoUoEYWGLvAK+PyY3YcPIVzWRVyL0U+Br/QRVECtNHo6w8ysNgJ25WhiJ/IF3m9AtkcMdQ2MlAJfnDQ1wljUtEorVfJLQYpGZkUXs46nxgfd1rzT4Af2WL8qsTsnsREhgQiGQ/HUW3bvtPpK+MGdGMMzEupI4xbYIjvkRVkmDmzvyDbGj/7idaRABbPax46J5s99+TJUGleYFegjPuZi/pg7vSzAkAmBbAc+CaF6Bw8J55gP1O6Y3Xo1KWQlzgByjJarTBQKFKkr8/z9z0FI6m+TXXmWi1Ubwb4xkBPhl69MzUvRaQ4EG4RARJC4JEB5O2uu+70on4ebn8OgG88pvT44ve4GwoiA02xx7dVGuqcBryxbsA2Wu+jsv0We/zLf2gXXbTHmsvWLm5FqHMFfLvVGKv7NhIFKuC7kbhZzaVrCnycga9Ajl6YsRe3DPQWXQf47v/goN15192uQOFJQjElZBYPFMoXShrACACLEgcY05E1gFnAogAPCjkKOkoSShZeQ5RgFF7a5B8KO/f967/+qyvbsmoD6O655x7/J2WYdvE4Em4M8AUoAWIYC0obY1G1ZBQG+pQCCI1Q4gEU5Peq8qw8aPRLn9AWpZMzWf2YmJ4e/xuQR1uATjwqKl4FLf7u7/6unQ+Iwo9yxTNthXZgwMdMoSOejQGeDAQorl/5ylcc7CtsGNpxLyGVjE3eTxXwgnbMnXFyHf5goJDyCz8AHHoW4UcBhm+MB2UcOtIOhgO8oABnzpAFIMN/PJYo2xg1oA3P7Nm9xw4eOOB8YyzwUx45V3Q5k3R01OfBs9BQObXy3ACKGDv0YO6AUyniAqPwGoCqKr5SApc4uzg+ixNPDx6TJO+WM0sJGcYDxdmo9IlcXnb55a7kMkdoyweZY56SR3hGn8gH/Qoo4nlcnJ8LxWSSfsLRRB3gi7f+j//4j62vMdCuQvzjH//Y/vmf/slmpiZsqbkQzk1Nwm15NjwfjnEZHR1zwPVf/+v/5YYh0UWeG4FggXHmAJ90dBL0lPeRNclnzEMWOVpIVXnrvoZCf8MuDyGS4T/92CHAMKAfenA0F/T5j1/+h99Hv/QFX1VtGtoScg0/lTbA7xhZbr31Vtuybas9+eSTTn9kAFnkH2PHe4kxifYAkABL5YsyV8LWl5qEhAfgxj/GLQ+vCmUp31aVn5k3c/ZzxhMjifJVtWeqAJMAN/PwUGyKShE631t3mWSePKtcZPpWAS5kBSDoZ5ePjHitAmhL/nRzccHnxL7E+uJ31RegXc9VT4o1KScafuPxJcxURgIZMJSWISOW5irPIPNSeC9j5DlkATlCvuEp9GdfctCf7I2sYfribx/XPCHRnBXeaufeyisLn9k/kTneC/BOldx1f/p4HRWcE89iMCtPsMC4jDoC9QKIbaMXnlxC9xOArXH5iYJLhCyHqs5pICmjiMLYaVfVpfnOc5p7wr6FjOHxJZJoB8CXqINzDHzjd3D6HR6HOmucvl8kHxkFAt85TaJTXTqt3OhdGgPtuO++xqDn4I+NbbVHPvsZu/LKa23Wz5ju9RxfqjpXwLdrlbG6cQNRoAK+G4iZ1VS6p8DEienlyckJ94TMzJBHuez5Q88885RNTpzhTevhUeHl0znOSO+h2LKukKa49zjMKf2CikO88kKkpBwI9OoZWeBj5SEGxrHiEd+DckGo89vvfWiXXX6FK2wAJBRdqrOqOBRgQJ4lCqyg8KFQ4TVAoaJ/lAe8OihUyulFCUPJwHMEwEIRBLSiTKFEUQSIn3wATShoPEM7jIX7UBDlMeFeQCaADOUOhZO/Aajy4KKUAhZRzniWUGI8m4BjwoblBVGIM3OB3jxPji9AGSVXeYUABNrHEwM4Yj5cA/j6WcCDg67cKiQUTxrzAGihFAMSUaABmwqV1lihP3nPjBGljLEwZtokpFK5vHxP3zwPgCAkj/YZB+0yfuiOsYHxwyvle4r+yrOEPrT7ne98p30kFLwmzJ12UIp/8pOfOEh5/PHHnWfQk2NmOGMY2SBkmn6Zp7yP0AJ+MScAEN9zHaVZRbigEe1BT2SKscBrxirZAXQhY7QBXbmGIi0wozBKXyPtI4J6XDnmrFeucyQJoavQasvWLTY9M+M0FdBlnBT2og9kHPBIn3i0vVARHiZAH8e8AMIQUB2bkwBfQlOhObL11a99zXbu3GXbtm13RfqJJ56w//k//oedOH7UepaDUu4Fljz8EK9xOO+UtUOoM+cn/7f/9g8OFPle3mvmoigBGVSQARkSGD/3S2a5FyCHxxdAreJW0DGAV8Ju5/z3EKkwZTfceL17f5k3OY6bN2+y7373u/bOW++089AF0gA/qpQL3QB/AFy+J60AmSVKYHTTWPvcZo6LQlZUeI41AT1Yn8xDkRXQ3Ktu+xxCdIQArwpEwU8d4cOeoDbkMav1hHxnzh1mjSnFwvN3k9BngJLSGGCrG2/wyOMBTP6WgSUAosBnnme/43eF3yI3yDTrjvDbqakJlz2qdMMH5eHCMxXm0r7jIpXkKXOuM+dCa2+Cxqwd+mbtQRc3Pu3Z0w7Jl6FRUQ4aF2sfmcQwRQ0FIkF4HiOmzt9mP5IRY26OPPpaG8zKw834VLkf4yXfA3qRG+amlAivsp7sn7EnOIDLkFcfv58E2mSwisN6BdbidgQKaU9pDyFVpddmp2eTEwVXFg4L4dshskZRKLHRLNBuvl3cKgD0mu+rAr5UY1/x7vbQ6O4+We/etB4Qv4fj93362dh7G66B+POBr2iY9vr6s86nfqfZ5i3b7bOf/7zn+E7Pc65x3UZGMURVHt/uuFzdtdEoUAHfjcbRaj5dUQDg2znHlwqe5MNN29NPrw34xkA1turq5RaD3zwPbhoExwB5NcA33Zcs561anx0/PeEvPRVFAVABLFFWUQpQdFCeUHBRmhSGLI+CQlRjsIpywvcAGUDUgQMH/WgVQIeOCiLHF+VdXh3aRVGjX5Rc2lMoIsoy3iI+5AozDhR4vhfwVSVpFF4dA0J/gEsV4UGZQxEFeKmIDcoXc//MZz7jijvjUIVrvKR4i/mg2KPswss/+7M/awNfnkURB9yTh4uirjxYxoHyirdYirQ8OJob42AeKPUobcwbujBG6AjdeR5eQBvCmQGqzI2xYRCAZwABlGMUX+hIP/TBuDE+wFOAKHT73ve+588DYHgGGgB66Q+DAjy/9957nVfQ6+SJk7b/nXd8fvKMyosEf5UTzBxRsGW8IGcbsAP9FWItQCBvFPyjf+bJ3Jk3xdMAGg58UZ6Tc29dbpOjhWKZ9tzQqIqvPG54fyenQjVePPU6txe+ku/Md8gHYAN5ZG4CpXh85znOCI9tkjNHqDOeRYAKY4MPf/lXf2X79l3qxaSYGzT6X//rf9qRQwfbwLeZVBZ2kFYLuakBnA36+aT/8A//3fmgNa1wfAFAABr3QxOdha0jhaAjY0EOQ7XveT/DV6AC+QvgcdFmZqadF6HIV8OOHjviRgCiBJBtcnw57xp+06ciO1g30InnkGmMNQBu5JTxIIOqNA2IJAqB8QCW+KgIncKX5a0EECI/ymXGcz87M+3PCLjKu6u0CZ33zHMCte6+w6vX24ektKNIZChxyJDkVfp6Hxxse+HldV5aDt4/gVPRXutIYdaMnfWNEQ9ZCcd90WcoBsV9yCNHI6k4WRrQtL3QHuZaM+qQKWwbuuuccXnx4Q/7A7zjOvIBLRmvZIO1yj/2LvYijDlcZ6wYKdiLac/z12shH53fkYmxsXD+ufgj8Kg9gn2CfYHoF3jKfTyPFzvYhWpufPKKUV48KtCCeer7+F0WH38kvuidtOK+6Ixb+CZDK2ttqRnA6GIzjMENTEnut6J6lFLhdQHYH5K6APMAX/L3kxxxAd/tW7eFcHI3cnc+nOPb7adb4JvXnry9MR06vxcD3xjwan+Mx0NVZ2YyMrLZPvv5z9nuPZfYgstDn41t2uzFrSqPb7ecru7bSBSogO9G4mY1l64psF7gGwNadZr+ToptGuimAW72S69T2TENqhUOpe/Tk5ZSEffrinG9YVNzi66Ao6ShJAH+UBzkcUPZQNFCCULx5TmUbgAL9/KMQChKFyBMxYMURowyKI84zwOav//977s3SCGVKHt4c/FO0L+8ysqPRfFC8WOueCmVd4gyxhgFwFD+UPB4Dm8FXhAADX0KUKCI85GCh1KNhxPlX2HLKO70R0g2c//BD37gwFEVowF3fOSdAfAB2gQcoTn3Qkf6UcixaCvvHvOGhjIoCLDonGGeRWmFftAXwIEiChABwAFcoBXPAx4BJQBIAWydgywPPAox/CO0D4WY/qGdjpZiTvRHG/QHICaH8d397zo45JqUZB2BxH3KbWYseM+VR0vbzBVaQiOuK5wU3tEGxgy+R6a4D0ClYjso1w5+e0K+oDx8MfBF+WcMAh7Qmj527tpp5HIC5Jk/sgH9GRN9QTMADLRCRvBouXeQ8Nrmont8UeSXCDNM5KWv0e/HqSDnGAceevhhu/LKq9wLxRoCtAN8T588TonhtsfXB98D8A2eyRCaP+jj/u//9//TDrMXKJQyL2DG39AGGUNO+Z55QhuFyjPuhQU8lX0+N0I6kXXtJ3NzM/4388V79MMf/dBOnDjuBdaQwVOnTtqPfvgje+P1YAAQ+OV+ctGRCegKb6E1sgWvkB2ueXj5FZc7kAYcUZQOTzLAWFXPdRyQ2kIWFX5P2DHgFy+kR6QsLbXBG/yD5qoxAB0EfMP8eqyvHgxueHHx+iu6Qt5lATE8jnzHvDzceG7WIwZkhJO3WQYKebqRG+Wrs9a4H8MQ46WyM8Y91oGqHZObqlxTHyEe/WROPpbEkNI/EPKLNR/6g/YyICqvWOOTsREa0B/7EzKh/Q1DF+tUESTQjr/ZqxiDolRoBznAA0r/0ELjZe5ch5fsKawN+Mh8tZ493SCplJxlvMUjHOQ+GKzaBuDkBZV+z+lveXfbIc/JWMiHh27z8ws2P7fgrbSWF/2nvMwCubSB/Ajoq29PG/Djmzpn5nLcnuf4bt0WQr4dHnY+v2vgm/f+L/P4ak9cYRSM5sF5vcSeDA1tssc+9wd28cX7vKozoc4V8O1aVfw/7L33k13XfeW7+/a9nXNEzgBzAIMkZknMOVNhJNmSPPNK5ZHG8yzZb+bNH2H/4LJddk3Zkk0FiqICKetJYhJFEiQo5gCSAIjYiJ1zfvVZ+6zTB5cNoElK9rB5bxXQN5yw93eHs9Y3lg5chBIoEd9FOKilLp1cAr9P4pt9gEuDnGRYzBLfLFDwQ/n4D7y59vu8k1mOi69vgOIriWDlCuH1N3eE5tZWgRxArcEl4AvSCBl1bJ3LY5hoOy4RsgeBAUgC5DmP+zkjq90lfW+ALrGQuB8DWACTts5CyAB8AFyIBMAF0JUllCQVEiEbGJBbH/fh5ThfwAvtoTYqYBVS4zJLJpkGs4BFSOwtt9yiv4BCu8pxLsQXuWDpoN8QaqxzkG/aABnBcgjo5zisLY7rVcKemRmBR/5CvvnOLoy2QjixGGPG9ZCfSxnRHlvWnGEWssa4IB8TX+5hN20nbspacJA57aUNgHaSefG7rb2cw5gBrh0HyDkc30/m2qFhAV+O4VjkC6GkzciQdnN/zr/zzjslD2fYpp+4azuRFf1jnkGkmUMAe0gUckAJgSUb93TGtxa3T2UoTkqhFLk5W4HAPZhLcplNYuTWbVifWukZE+7rxFyOn2VMea/kOYnFjvcT42OhUJ6LFqwkByyygvhSOsdlbs4886yw+bzzNXe4Ly6m9913Xxjs7w1TE2Oyfqk9qWs2WaEjsSPDMxbfb37zW5KX22J3a+Y0c9GunsiT+WMSiPzpty14vK+rq5cVEXIOoXGZIcQ2OjqSulPv2RsTemH5Yu5wnyNHDssNfs+uPVKKIHPGBbk41tMKGWct5hiPG+2gnBHrkbnirMOsXbwWUDbYyuv4Ueagy3eJ9Oaixdbkz/sIc86WRuYFa8jKtLjXkaW5Qv9MhGwlBNRAOO1+awUK+5UUBDPTYTDJZ4Ac7EJst1vuyz/mL2scGZhMm+gSJ8qcYN0yRr09PZLpwOBgrHMM8UtK1XAtXnZRnpqe1bz3mqKdrFGux5j7ueHYVZG3qSntt6wjzqWt3Je2Ixs8LGibFXnI37WH3ZdoQY3KOyuznAUcbwZeLofFeDrJn7PWo7Qg4ZTkD9FMPBsi143j6LVoEiuyylgkpPkYV+jEMs+1iLt2DLOPIfsz44hyZ2Q4Ki8p8Z19rlqpxL1tdaYN2X/o0KxAi4qmvBSBZHVGrtkYX/XlPVh8T440TnzEfAoEyzO6OZ88xnc+4isZKRygPDQ0toSrr78urFixJkxKEYAVuL4U4/tBB690/odWAiXi+6EdulLDP4gEfh/Et/iB4wdylvjSRn+fBQVu+4nIb/ah6Otk71lMio93DOfIzStXCG+/sydU19QKvAIuuQYADNCAVQaLDUAP4AMRBHRCVHBnhORyHcC1AaOtbYA0QBhgiX/cE8sQvwO8sFbiFurMwM5SivXPrrt8B6iDuBJPSJu4b0wKE+vU2iUYMEZ7IMmALECfa/O63IetTrTVbnG8p58QX7ubAkgBfBxPzCbtxhINUee6WF0p2cLvkAdID+SBF0SUF2QYgupSMfT1xz/+sc6h/46hQ5bE7PI7YJU5wfUcz4i8IGv85RziKbG0Qyr4DCGnrdwHWbncCr/Tbl5OxIPFFWsQLr8QZ88PZGgrPWNlS9sjjzwiIi8X26Hh1EJuYoHcaINJCmPnTNTIiLbYZRlZ0D5crwH0Th7GWNE++szYIl+8AYiP5jfI0OxMtM54rivhVAKsaQtzDblBMOqpzZvM7w2bNqaEkvsRx0f7cHNGFqk1Lsmcbgun3Fzz5UpYVCbAWCayGgE4NX1jWSPmy3XXXR/O3XxeamFn/LH49vd2h+nJiehimyECsvoS65vLiUCb+DKmfJeNb6W/doHlPe1zzDTzFsJopRH9QgbMA1wX+Z2YXo5H3ia+XqevvPJyKFSQOCpahRlD6vz+7rnfhc6OTiWZQ1lEzC/zg/MYT/YJ/tmKzvfOC8B9Rsejqy57BeNJsjT2B77jOOcG8Jh7LbLGu48ejSWkkrwBzAXeWyHndmbLTllZASdoqG9I54rdWJFJjAuNpaLopy2KmlOQp0JemYOtCLISJWvx5Trc15ZikzG5NofZ0NrSEjo7O7QPKAncW2/J6sy4WLkHcUMRYstu3BtqpExxzWNnI0d2vFAocXy2BrLJLMoIjmOM3Tb2aT4jV8iuLdSOUXa8v9c443/aaaeqXzFRV00aEsAxnIfSirGDaDOOdjeXvJJ1YQsrpFYZzDNEXwQ1KTmk9WCX8Ex8sAhxhjg7lMLz355BkUxDtCNUzZVHxZKfpd4njrHwJqWdrPjAwlueL0/3v8rKgohvc2NTzPL8ASy+HwSDeD9OiW5ysTlMcHJX56zVN9sWyX02F3LKuN8crr7+2rBq1bowJY+RWSW3qqqqKbk6f9ABLJ3/oZRAifh+KIet1OgPKoEPSnznI65+kGWtvtnvssR4IdbehfQxS47nu35qOUuI7659B6V9B0Dh0mZi6cQgEBuTCkAIxIjPJl4Gk3a3da1IyCP3ArABfCE2HAu5A8wRswv5lVUvKWsC6IJgQhohZo75hAThFgsB5FjXBXUSG4Cms0hzDG3BpZdsxVhmAXSQHUAcbbcLsi0+EDLq+EI+7P7shFW0E3LL71goAZMcx7XpH4CVdgOueQ8ohBABMO1uDHCnrw888IDaxVgjH5QK9BdrH4QQudidkmubNJq8GMRCMJEN5BiA6Fhixop7AoIBqCgC6C9jybWQAeSFbNJYkSGjAETGxqSC4zie9mK9ZLzGRsfCyPBwLwFLJAAAIABJREFUGlvIGGA9slWK/qFwcMIqrIRYcukfhJ455azP/MY8gCBiVeI4+uDyWZAtSlQ53hbiG8uXzBFfK24MEG3pVbKiJIERc2j9hvVKHkV7kTvzgu8B8Sgx6JtBOaCYsUNejA2kd2piItbzVWxuvL+zOjPeWEWv+OQnw5o169R3+oiC5rv33hsG+nuDkuTgCjoP8Y2EvaAs1N/61l+IMNnizjhn9xMTAtpocsY4MxeZp46L93wkiU0klNEaFzOJk+F7InU3pYxNvhDdiaOHRSzfJYI1OKyxgfBgAXZyJua5szQja8YMBQfX5x9tW7l6VZrx2+WxkD/3Yd3xj/kCeXYJH7std+3fHw4fOpjIObq2Z/crrp8lOSZLkdCE0NjQGCbGoxeDyasto7RBlvSJiUhGkxhUKRoqClH2Km0TlRKO902TnSWuyXzv+GPu79CO008jrKJTCpvXX3stJthTzHVMugZBZA7ZWst3kdxVh3yBer6j2jdYU+wHzC3OZT3QP5eccmw390aGzkvgeF/WNUodE0XmvMNG6KP3K3vFVFRQs7xBY4csGFPmIuezr7jkG3sTc8P7CffH2ku/iK9nnLJJrbJr1G7O7r8tsVbsiKQmFmOvaVzHq2tqNI60zd4/kUDnA8nMdGwuWr8dGuE5k7Ukm+Snc0mu9NHdnVdVVYWIb1NjMn8yWZ11j/do8c0+y4uf2cXK65M904/FBVoQJzslVRAWH1iWK0hfUFlRGz55Nckc14dyQgNmc6WszieVaumAxSyBEvFdzKNb6ttxJfDeiC+a1/gQyj6H/JDKWnhNPv1An+83Pww/KPktJr1ZEMC1s78DIEJ5ZVi9flPIKy5uNsmq3BGGcGPt6w+NTY0C1U6EEhPojAk8oXV3nCtkzW53BubcC2JhiySWSoCdrcC4s1LuB2DnuqBcj1hCYnMBa4AeQByE0/GXADKu5VrCABxbqCGwnAPZ5RwsRhBogDUgHtDG9TgXedBmwCdg84YbbhDgtGXIhAiCBEnDWsixfLbFlHZzHbtgQroBWRBQ14zlGPrNb//6r/8q11FnhAa42mUZGZMVdutzzwl08s/Wda7JdWgv/cPVlWsiL/4xLo67pM/OCE07orWvTEQS5QGAmrIzZDFevnyZXNxoh2Mv+QvIRX6QVsV6405bFi1vyB6yDjlkbPmOe+AWDSi3ZR8ZMZZdB7pCX2+flA/OSuy409NOOz1cc83VIoDbt0flhmPAIU30u6qyKpa5STLIClAnFlivKbuO89lJw2jnqaefJoIOOevp7Q2vvfqq2k2bHXdKm20ttSs2Mh4ZHgrlGJZZ5omFObpR5mXxZS5AOs4++5xQW1cvmfIZD4Ef/tCuzuMx4U8S6qD1nbH4cq26+vp3EV9bq/jr/SNaFoPGg3kMAYUMuDwU84G+9fX1h7Ky8phYqDySq0gC1JMkARYldOpUw5XrW3mCa/T42Hh4/bXXRXoYMyz+nO+EVawR1hDKIOYn8r322ms1B7hOY3OT2mQlmcMdWH8oH0yerQhjXtp9m3GmbBZJtjzeVqyZLJm8IMus+yzzE9fxrCeo17i9QdgfuA57iecqcsLVGVIma59LZKH0SJKQmXCzT9B+xtn7G/1YtWplWLpkiRKGUYrMpc9QyB09ciQmvErq21qJES3+SYbisXHF7BOaQegGL2p8syfs279fc5BjWRP8HpOYRcUaa9dElXXLvsO8oH+MDTJgXBgzJ92zIoIxRmC028oL5pDJPN85KzjXtvU8hgKMHyMvE2LifnHp9j6KlVvPGp4/djlO6vzSNvpl67zJqxUX3u+s8EHm0dsjF6YmY/xwvhAzoXN/rxe/dygJvzseXmsrWZKeSya+UXEyHvKZ8sPvlfieiPT6ebxQGPZuPHBii28WR9jym33mm/hWQHyvujKsW7ch5CurZAmuqSHPRKmc0ULHpnTc4pJAifgurvEs9WaBEhg4OpTJ6jwUcmUzYXxiJDz77JaknFGM9NODBFcrPcWiRcIfssTX389HfE1C/ZvdtAzks38X1vzYhrl7+qy5DKexbXPkF3BRVl4Rmlo6wimnniZgUFVZqYRA/QO9iSWwQ1k/iQ2E8CqBUktzqMBCNDwcyBI5OTkdDh8+IuAEyOU6BuQAY8Ab9wY4YxUDPNriR0kjx5MCSHD5veaaa0RcAWsQK7v5Ya0EgPIZSyXA34miAH7cB2DNdxdffLHOBVSb7Fo2gD3uBSmkPxwP0CPBDyCSF+2XfMrKlNQK4ouVmWzOzz67NTQ3NYezzj4rLF26LFRXVwmEcv8d23eEkdERXaNOrmNVoaKyIjQ1Non0fe/73w2vvfZK6uoKwf/a174mQLtlyzMimjETLDGkNRpPSK4T3dBW2gT4/tiFHwvLli8T0B3oH5DrnonwiuWRwGO1BfTT9h//5IGAdQeLJyCWMWAsIMK85x7O7MzvWK7ot7PqNje16FwUBFYAvPX2W+GKy6+QPFEIML5Hu49KaQKZZDw//omPh589+JCupzrJIYTamlpZg5kTyIgxeunFFwXOAeuA++1vbw/DZJ6dmU7GYi5u0NakLDB04h/ALm1WFudzzpEyY9Mpp4TK6iq14cUXXpAFGxkimwNdXSIJnIcs6TsAHYsTdXgF1jMxvhWV1Oyt0PkkGbv6mmt1v8bGJsmf5FY/vO++0N/XreRWJr4GoiGxVCFD7glpppyRswQzx8uIJU4IgVdylvhCTusb6iUXrHB8VtKwhvpQWahUDV+FHxTyadw1xBcizJpESbFixXKNVaEQvTgY/zVrVitG9vXX35C7OeuJec21IWIQR+TJd4w3fYLQ0mYUHatWr5JcUCo4ppR1yDxmnnEsbWbecz9+4zhnS0fmA329Os4lgSBeiqNN4p251nwkGPdx5MmatlXVJdJY34y1S0axzhwSwdxVsrskJpRr0EbmEy+HTdibgvlJjoGWluawffsOzRPWF+WhUKjxnnmPDMhjgAXWnghZYpImbsoXwqmnnh6279gRbrzxJmVYtjs4WzaeHSggWCuvv/5aeOTRR7ReaU9ba6v+8hyKbvCjobu7R0ow+mEFU/QE6FPZLWQD8eUaUkQp1jY+O0zqvb9yDHsT+wjrmfHnPig6bXmPCpWocOIf12HuKtFaktgPi7CP4Tw8OJzwitrGzCMpIDLlkXivmHrOteIoUR5QqssvMjJ7bdhTgjYo1IbkXbNR2aN45yTLNKnqVJYw8cSA+JItv6G+XmupkI8u8OlT9D1YfP8QxDe95klifIsV6FklO8/+mdmyUK7SYQ3hymuvDWvXbmCCh4mJ6VBVXRNqaupKrs4LA1yloxaZBErEd5ENaKk7C5PAwNHBWcDW3r27w/DIUFLOaDQ8t3WL3ABnZ3iozyTEV4/M9OEYiazhcZaAntwtaSGts2baD+pjSa4TXmTvFUku/7AqWZNeyOP+GF1fASYNjc3hokuukMUNcAUYrquvDWR/ra2tDkPDJJgaDhMTozq+ugYLYnWoqakOs6E8hFxVGB2bTOP9ABeQFoAw4BWwZJdDQBWAChdhwDeklMRRgChbWgCNxM5CKFy/k/sCjiEtWJIA+gBPyvYgFyypyJ/vAYwcA6kA+EOq+AvAc0ImgJuTxAAQAVe20kIyAbZ2E+bv448/Lksk18SCuWzp8nDo0GGVPwJYmsAwJvTFMX38BrEELNJ3+vy///c/ht89vzUQY0ZsH/cmlvLgwUNJyadJnXP++ReEzo4lyoqLzJAnoNrlSExmAcW2ckNG+B0SgYXTxInfAb3Pbn1GZBrLNf3HJZd50NbWqjmCjEgopbq9o6Mis1j7AMm0Ecsw98CyyXjFtbI3dUvFJRyyCYDFIsa1Of/sc84Njz72WDjvggtCX0+vxpZ27961K5aUqojx1GRvxkrLvZkX2954QySMjLu46ELsGee5OL0YQ87LVjRbpPheZVw2bUoUFEtDfWOj2v3Mli1qF+PGCmG8sLQPDQ6lihbaUingHmM6lQEosTCyVrD4QrCwfF9//fWhta09LF++QjKhDvJDDz0YJlQKKdYYlcVYJCqvtQbYZ0xxc62sqgo333yLXOkdf8lOgpsna9V98z5BezjOVi3mPS/mmJKb1dWFfHlBSgPmGaQvWrtiFmGsqZDzZcuXhsOHD2ncUXhw3fPPj2Pz298+qZJXdv1GsXTdddeJZNn7A08F+ovl1/MG4s91aJuzrNM+z1fmBaSXNQb5Zq/gHLsWN9bXS6m2f/++dP44oVKxi7P3Qru0ylKblKzJWrm4F/Md+TCPmV94MyBDJ1/jeLvLsmd4HOhrXD/9aawxpNZxrigEaL/DC7g2a4B+Mr6sMdYwa9+WZLuW+57r128I6zds0h7AdXH9Z7xWr14Vtu94Oy1RxH6KEpY9jv2Q69XV1UZLez6GO7DXsX/Ygs9nZ+R3Uj3CJFAacg/CKyC+clsqK9P97Uni5GXMDcg7MpDlNllv0bo6I9l6TjphoC2vVlDZQ8NzQ+RX8b2R9Or7JDY4fh/XNt9XJwnIcEP3WrCigvaglvLzjfMcEuFwDMbQib48BqrRnfEgKRTK9TxpaWrWPYnxzSrXconCO6vE9hzz/Ev7kSTWe/czOq5gP8vdTn+X9QQ4HiZwZvBUiXaMsvtY5XdK2jP1ztEX5CtQ9DaHuz772dDU1KpyRmNjk6GltS0UCpWhva2xxAEWAspKxywqCZQm/aIazlJnFiqBxUp8eUhiAZJbWZ6Mp5E8yDW5sTksX7VWdUhrsDAq/rU/DAwOBBJ+zMxMhQMH9ot0LFkSS+RAfLlWeb4i1NQ2h8GhGE8KwHASJsA0BAxiBBkGdNoiwLGQDax7WBT5a0sBxwEsHS+JhQbgCdAB+AHCADEQX34DeJrYQlCpGQtAs9snYALQaSupLbOQAX6Te3FSgonznNEUsAyANZl0zBx9OffczWFyYip87nOfExC0NTYmExpPQTLzDjnTfvqMBei+H34/vPDCcxoP7g9Y3bgxum2ThReSiyWUTMG9PX0CzrhAIkuXkKKNEBC5lTY2KhaT/iJzu3AD+lx6CsCL3Hr7esKnP/1J3ZdxxGLn8k0//elPZdVBTi5LZKv46tVrwsc+dqGs+vQB4Mw4cQ3HfnJfwDHXw3ICeQJUQ2BHx8ZFSHCnJ0EWx6DgWLlihchuPlHMkBwIwvCb3/xGbRsaGBTAxw0ziHfGR5OtfVZeCKgmLsG20iEb5tD5F1yg2D28GGrro4UUkobVVy7Vb76p+UNb6uvqNX+QFbGLeVxfJ6n3GZNbOWGW6/hyPnPkpptuDh2dnSK+tA1S9cCPfhSGBvtVD1TWrDTGF6skdYCjVVHAP5cT8YVAcy8IR5liEAuyUBV7g3AMc4A1Y3di7uF4buSp+NRQFurrY/mxqOzB/Xla/YP4j0+MhW3b3tB8ZY4yz7AY8tu2bW+mtae5D2sNiy5tYcxdksoJi5jfvFjvyJN9gON5D8FlrtAm7uW4bvrAtZin3EPzbmw8LF3SKWUMv9ti6nq4HJMltSYnjp9FocDYc4zDBZhr9jJhb2ltaw0vv/Sy5MD5TpRl4mKlmV11kSsk3pmc+R2yS5vYJ5izXn+sZyf8o99YzNl/ZMVP3HrtcstcQW4XXXRxuOjiS8Mrr7wq+eFxwBrKlVMOLZZs4vq7d++SUg/3dNqGW7rjl4nJ5j3t4j7sFTEsJZZSs5KEZFgoxVDwYW1HAULGduoaVyV7ihRCSfiGlWCaT8kacCywngFSNkQyzL0cF+31mK3hmyWGJn9SIiXxvVJsOHN74gaetWAiLxNXPS+SpHaj47FcF+3mn4mkrb/ZhGXe/4m615xJ9hS8Hs477/jE1zG+bk+WAJv4Gmdk12v2+GIc4nCG4vNOZDHOEl8rforvkV0fPsZEGYtvLl8eamubwm133RlaWzuU3GpyciY0t7SWiO9CwWLpuEUngRLxXXRDWurQQiSwWImviW4kvljIYtygSmnU1YejPbjJFgTCcLNbt566ppWyfFPjs7e3O9TUVIWW1hYRYUiNgG99Yygvxyo8Evr7B2RZAhw6cRSgkHsQ02qXZB72jiUDnGEdA4ACZABzgDWAGUCccwF8gDTH5QEMOe+yyy6TZRjChduik0oBpAGftlbIDXhgQMDXpAlwZoAEEHLWZYAs51sTD6lxbBnE10Bl5cpVYfWqNWqDSRfgmmMhyrgGcjxysvsqbaCtP3vwJ+Gll15Qf22txC0bN801a9YK8MaEW1Xh2We2iuwjA9pi8M53tJs+Qu64j8tNZcGerT5Y1ejbGWeerqyzjmmF4FgmvHfpJe7FXOHaXBeyYHna1Zzvec/YyMV7xw6dQ1tpD+APpQZxxO/s2q3MxSQTUgxdUkLpjNNPV19Xr1wlYjU4MCBiDfnESjjQ1y8gnS/kw0xCIKMSJ1p+7CqatX7YGoxsaT8WvvMvvEBkpKa+LoyOjOr6JFEC7ENMuFZLc7MIOHHnyLeutjbMknk2Ib725Ygxn1hsY9wsJB7SunLVavUBOdHn73/ve+HwoQNhZiqpNZpYZgSSywtpArWYKKss3HXX3XIlpk+MG7U2+W16JgmtyNQvZs5ZOUE/mQvIhD4y90neVFVZrT6wHklwxe8oEPr6eqXgwDrP2sYNn0zOzC0UGi+88LyIKpZp13BGoYKbLYSV46wQQTmBuzDyYw6zHpzMDTdp+sO8Z33HdkzLy4M2cj3mEJZk9g2vj9npmbBp4/o0OzuhEMwFuz0Xg3qvVRGsJDbX7rJcn3+O6+W+zE3GyMo25qKT6yFHe6ggX4c62HWe/ZH17Fq3zFXH19IHZGGSCXmVAmU6upy7rJDJH+22UuzTn74yjIyOByy/xAdzLrJfsXJ5WLo0knbuxf4xOTkueTBHurr2a+xhgHLPLRTUPvrJsYSLuPwV16P9EF/WLMcyfqx54t69H0pZQJIrJQuLFkQIL++scFKuN8JA+G5mOiXEtpinxC1RSM2V8Uosu4kyx2vJY6j7JfWyuQZzid+yHg9WdOj7xJ25vIAXw5DGlXFAJrawm5TyGy+O43d6lAW6WHzxRMHiqz4nWZ29t2DxNaH236zF18dlCXHx8VkMYhn5b5a8LoT4mtD6mtl1cSLiS5gFya1qahrCTbfdFjo7l4n4Ts+UhebmlhLxXQhQLB2zKCVQIr6LclhLnTqZBP6QxDf7MJvvIXWih50foCd6WCaZtjJdnHN1hlRZwx7roUaLr4hDviL85sktSW3SvFw+N27aGJqaGsLhI4cElMvKZkNDY0OorCiEickJWUyWLV0aKiqrw9g42Ua7wtDQcErAAFOAQCyXWOwAmcT3+aVY4sSdEECH5cGlPABkuFDi8gpghbwAWgArkBT+cT3cdS+66CJZSCBYnM81LSve8x3gE+DEdbiGSyfZCpO1EtgSk7UaOHM1gJ2+0C5IwZlnnCVgaZc9FAGAaIAw4wR5AHxyX67LZwDty6+8KIUC8dLEiQJC77zzLrWd5CJYj2pr6zRez2x5Vn+dzRRrDtfnnvSNMXSiIINZZz91rVQIDmAawH/HnbfLSuTYXeQBIOe6rsFrQgJ5t1VX2U6T/rkUk5MF2eIOYRS5TmobQx6RmUpNVVSG1ra2MDk9HYYHo4Vdyo/KSsUpM+eUvba7W0CccUdZ8sLvnhdA7+ntllXJQNgA3NZGg00rJgx2aSPt2XTqKRqTszefqwRdkHTiepkLWJwhMg119RpfyjcxbrRpdHg4hNlIAKYTQG6wjqKI9y0treH6G24IZ5xxpkgccxUrGuWMuo8cDmF6UtZi1/JlLUZrLy7PeSk8sFL+0R/9seazFRdTM9OK8+a8+VwjYzwncwivjFhmB2KjjOvT06GpqVku5I7djAmuysLBgwc0/twH9/HhkeGwd+8eeQvQf+YH91uyZKnGnLnDXGDMTCTtVurs48xvxgLiQCgABPq73/1uSm45HrnQPu6B/DkHuUPUIHbM16NHjobBgf5QhYU/BLnCv/Lqq+qn3XSdrCglJBk3Tiznjhfl+raIs/ewrvzZZdlYm7TNycI4J6uEEwFKCCr3ZW3ZDRi5sz64NvsR89V7AevAtXeZg/zu8XIbkCVy5u9ll10uZcgNN9wo12+Ox7pL+1D6rF27Js0EH2O0Y/x8TBo4ECYnJkNNdY3mOPeD3NE+5hOy5jjWDsoJ9gGuT1sh0Epkd+hQGmNruUFA6Tu1dImxHSercpIJ2wq7GD8ciTEvz9WU8CXu01mShkcR/Y7ljuJ4mfjO94zUeCfx9bZEM2Z839zSonnXN9CXuIavloIQbwOXQvNe7nFkbLTPz0zLu8nPYlt8qeNbTHzj53eHLGX3nfdCfE/2rD8ZTim2+maJuBUrxSQ7VQ6S9C7Mhvq65nDdzTeG5ctXq44vxJccBRUVVSVX55MNQOn3RSmBEvFdlMNa6tTJJPDvTXyLXfZO1D6D32NARKKRj9cpLmw/R3yde0uEQIl1IvGVa1nIhae3Pp/E7g3KCtakGDHc46bC5NSk4siqqysF9EioA84hxndicibUN2ABKsgFD1II8AAQA5Z5AVD4DRANCMF6aK085Bh3WINNHs4AbCxHuDJzvC2MAEdAHP8AdrhRQn4B7FzHyVYAczFTaUxKw+8QO4NrQBEgkOO5tgGsCYQtDQBIx8cR0wp4xFIIWIewrlyxStZEZMI/+gcZ5TrIln985h/jw++05eGHfxV2vrNdxBfXZoD0F7/4JRGD0dFYexMZDQ+NhJdffkXEGGDu+sfIB/Lr2GRlXCZWuyGWIzHpg3AyBljDIRvEol551afD1q3PyiJpN0/+ApBJ0nPWmWdK6bFv3/7w2muvSoarVq4KZ551Vjj99NMEkiHwjIUzVSNX5hGAHfDP/ZGV45EZg7qGRilBAM9YVTlfVsCqqnD2WWfL2up47vXr1mmscHH91f/3S117cgoLVHTrtQXI48v1s2uD9yZHyHTd+nWhvaND7dl06qmKn0RexL9i+cSlmbFZv3adLL24fKuEFImBMsQ3a/Elvle1fHO5UF/foKRol1x6aVi7dp3ujcv9/ff/MPR2H52z+CZg3zH3dnXmMwl4/st/+b/kakybFXOu2ElcnSPx9bga2JoMGtgzVx23SbIlQhoMkAH1nE9sb29vjwgg63THzuiG+8Ybr4v4HDjQJbLF/IOYo1R66KGHRJAgTCZ/VjC4zBlzj/Ywl1Fa8T3zjvmIhRHSyXzhH+sOhQgv5jHHModZlyLfBw5IAQLBg1jxnuswd7JjbSBvV1rvnZBfxX0mMaS0jX0C2XI97s84OxSD/rpeN/OC/QWZ2ELt9Yy8nBUe5RDEk3mKYoX2o/hx6ATtRVbOVA/RdBZmKxxdIohjLr/8irBx06nhrLPO1vjHxF59Mazj6BElH4PINTc3aT/AG4c2owTcuXOHtn6NwWjMXeCax8x1+sN8VoK3TZvSmHz2E+TBXvjOzp2R5Gre4F0xlwyKuafvKQOV1F9nzVCmiWvQFhNfrMAiwOx/Cak8xqKZKHFMkGPiqkIaQmACnBLnECQPZ4KurauL6x+FH9b8ujrJvKevRwoEW+ORFfuUQz04xgolxk31jouIL2EAxLe3tbSqD4QoZF8mvsXk3Guz2HLrc7OW3HSOJoqCk+GR4/1ugD4f2V4I8UWJ19TUFq667lqVMxqbnFRWZ3I4UMe3FOP7fkemdN6HWQIl4vthHr1S29+3BP7QxNcPpezDMOsu9Ycivs6AmSW+BhdTs2Vh6wsvhYkJMjFHaxwuymT/rauvk+szsb6AZrmlro5lPACmIwCtQnVobGwW+cTi5ZhcjgEwQxYNPAB9WFABewAQSKGJmd3ZAFlYGCnrYUuvS4lwD8CeSxRRQgVQyX2wWCJfyBcWHYgAwId7AnoBqUPDQ2HbG9v0nWthOqMwQJS2u0QMIA+rF+6EgHeAFH2CRE5PzSibM67WjmmDXBskA6ptTQH00w6IAe165tmnw+7dsUwP9wRQf+UrX5Hl0HHYfP/0U1vCW2+9LYIP0LYLJe2jHc6aapdXgDr/GGP6DjCmrZAMwD7X5PXmW9ukGDjnnHMlR+JdL7zwAhHfyy+7LBDPq1jCgwfCsqXLRE5q62oFuKM76uFUtvxGOwCStrxDtvnMsbwYT9yAv/qf/3Noa2sX4QTQQxTI+EoiIxJYyQ1z/XrJg3OIDf75Qz8PQ4ODctEljs9k15aWLBG24sJxgHbH3bBxY1ixcoXmG67OAG3m4JLOzvD8734n8E7fTj/ttDA8NBy+853vaJwA1wViY0dHYkK7TC1e1/GlPcgVi92nr7xSruq0nbhsyhlh8Z2ejNmIUUsp9g+Lb3k+xjwrKVAQ8f3TP/2vcvFnrjDvicOTgiohvnbxNMA28fWegsxpC+fK82EmiMQA6Hnxe0wYNZHGru/Zszvs79qndWj3XRQcWH6YMyRlwtWY+QShRU6sMz6z1vlM0jfaDVlmjeE+C3Fj/BkLfmMtex2w7iBjyjhdUSECyrHM1+qq6jA5MR727d2bEnSR3qR8E321tdmKAJMukZVcTonCeDnLL3sNtckhfShkUHbwHbJC/vQb2bB+Wct4SERCF2thcxxzh36gwGOeYdF2LXLaBOli/sdkZdE9l/nMPbkW92TNeW7aTZ92sp4hvhs2nqJEZ1YQ8tuhwwfDq6++ovsiA/ZlrL9Y7rnXyy+/lCoRyORN+1FQoIDgeNrh0m0kFGMckL/3SPpP33Bttnu4rLkJ8YXcIkfGyUoOuW0ntbKd7A0SyXsrnJTLAatqEtfuZ40IbEJ+vZZZjz7OHhy28NJ+xynTRsIlnPAKr5D1Gzaon0e6j6RhKMxl+uys/IwHa8pJ2Rg3xQfPTEvp5ecOrs4o5yC+WmPU384kjoL4plbTpF+O5c1+X+xmPB/xpV/F32e9uYqvUYwLssTXv/mcBRHfmZnQ1NwWPnnVVWHDhlNEfKnjW11Tq6z1wYDKAAAgAElEQVTOJeL7viFk6cQPsQRKxPdDPHilpr9/CSxW4huzO8dsktTexerr+LWpUBbe2bMv7O86kNT5jFp2NPkQm7PPPiuU53OyBgEmWltbBHghIwcOHAxTwjzlacwqx2BBBGxwPmATkO4kV3wH8ATw0gaAs4GwrSGQPTI/RwJekRJnssfi1gyYBIiSDAggh7UIssL1uJ9LeBiEAnwBp4BPJ9PiXgb7tmByXwA8gAaiizWH3wCZlDSi3QBasq+uWb023HbbbakrJOAdUgBI5Z8ty5BmgfIEtL/66sth7z5IdND9sThBfCkzMj4+oftxb8rJkJkX0g6ANomnTxBa5OLsrbTPoBpg6PIjEEyuRX9ou0Ef/UK+AEBqziI32kLfsQxzHOCRmE5eTswzOoYLZ6/mkRP8IHcUEowv90I+tIFxYJy475133R1uuvlmlb8aGxlNLfzUPUVOe3btlnuzEkwlMXrI++mnngrdR7vDLM55WD2V8Cla86LyJWZ5tmLF7w0iGfPTTj89rF23VnKtrqsNPd09GjPuxTj1UkO6rl5kcPWqVeHee+8VUcGts7qyMkxOjMUNJcnqHMdSMFhtAJhfdPHF4YorPhmWLVuu/mNR/+537w1HDh0IaVKcxBU0ujpTuzUSUj7Tzv/+f/95Wo8Z2ZYXohs0xNfWy6yFhzFBvo6r5Fq2/MsyOjMbKgvRZZiEVhx/6BBu/9MirRCExx9/TBncGWvmL4TO1uG3394uEgtJglDh9cD6MPHlPXOG9WTLLddlPePFwfjbu+PWW2+VfJEVc5Lr2ssjxrNXpuS3BsI5MiwLJ+uYee2M716LVgJkLYTe9XGdzcaG8t5tp00oepB3DC2okcx4DzGHsLMXQeAYA+TCuuM8W9PpM31BxpB1Z653zD7HS9mzcqXcvlkbKELsXux9QAnMErJIIrvlK1ZFC//0tJQMjA9Ki9172Ate114IOW9vb1PZJPZPLPW0QTHeE1PqD+fapZz5YSUYykT2Gj7TR8bRShbWwBjJ0pLkUcw3iKvckRMLOnOdPnqvwdIuK2pZ0PygLyixUD7IS2diIk0+ZUWVPIyc8Zj1K8VMdNW3LKj5K2KYxBTTJ8cd49rM7xOTk9ovPvXpT0cF35FDeg7QX+5tL6G4bHMaW5Sa9BnFhvI46PonIr5YfOfi61nHxcon9ytLfLNkOEucs2TWHhOpLJLJ6+9PRnx5eMxHtrOeL1kU5GPV/vJCmJiaDI0NreGST16hMlrjUyQNK6TljErE9/1jyNKZH14JlIjvh3fsSi3/ABI4GfGN8X7x4V1GhoiknNGctlWPupgFNvPPD+CsO9TxNL7Ha/7xHmpzD9fjuzpjoeLeAIiZaZICxbgqAUcS9VTVhJdeflnHKFmKyM64rL7EhQHiBofITBqzM7e3kyCmQuBsZibGLAI6eAGgsToAFGPW2rw+A7i4PucDTABuAEQy+JJYySWNAIQQPbTvADjAWXQprRcAJWMuIAcwg8UXEggh5i+WDn4zYMbVDyBJ+wFKkLOtW7cmmYIrdW2TOq4P6YPsARAhjwBiPkMESdYDoeGYycmpsKRzabjxxhtjiafqal0HsA5p4j6AK8AWIJsXx9BHShn19UH6c0pgRZs///n/pHsSJw2Qw20YV1UybbvuMW0BPJvcIFfeY/EwIIPYcw+szRzr+Fsn7eF3lBa2IiMr4lFpL7WTTWAYK7uu2jUQgIv7O/dkjD0fkQ3kB8sy3zmum88AZSxNn/9PXwj1xJ/2D4hoMgcgvbT9KCWaBgbVVilUKipEFnCxffWVV2SFJbstSXS8jrLWjUjsoiujSbFjAJk/3H/Dpo0an46lS8LU5JQIOpZn2mJ39jWr14QLzj9frs7In9+wmALBsbDlklqi3Iv1BPHlPePzyU99SuWnSA7DvEceP/jB90PXvj3HEN9o2ZojvrHdBVmyvvnNb2kuWKkg0gGBTe4TrcMxztBx3M6EzHVUFoq46aqqQBy/YklJjjUd66pyPmXJsPjaev/kU79VDWoUAKxflCwub+QM3siKcbr00ks135GxrY+Ok0fOkF3WHWuaa/36178W4WS9QADl1lqIIRFPPPGE1izHQSLXrF0jkzj3GqFu81SMteV6Jlqe68zLrNIjBfVRi6CYVCsV+Ir156zOTljFuuTFGmffYH+wVwf7EufYWsr18TLhnnzPOnYbvF8if/YXx+Kz36EEQMGEIgCyzTpyeAnXUu3dRFlxyimnhjPPOkdeH4wN64M9Ee+KgcF+EVWuv2EDbvp5rXEUTj093SlBHxoYEjlG3ow9x9AH7kv76DN/uTZ9pg3seXIz379fvzkOFouuLbO2Ttrqbtm6L5BzW+FFhGdnNWYm0X7m0VefE4eKMnsoYOO8NvG1MsshDU6iR58cVsF7+sq6k4W3t1tr1tdkXnFNJzRkX2MsGB9i+FG2UXpYluXkOW2Lb3trW2rxzT6jT2TxdX/mnsVzGej9PM+SWcukmPgWk9nic1JZJvtAVrYnIstZ4kslhvFJPBPqw2WfuiKcccY5YZxEixXV8jiorq4tWXw/AIYsnfrhlUCJ+H54x67U8g8ggZMRX4qSYDEx8QXE8qCPD7BogYq1fOfqivrBaqKZfUCdVLNb1JfjkWUnsIkOlX7NxfjyiOf+kfiSzbkqBdGVNbVhYjaEnt4+1f9U3GsCXo8cPiSwB7Aty5WFmtrq0NrappjfqsoqJSyqrMTVuVEACkCFBQTQBYDjnlhmAYFcFxAGsQWA8I/vIF4AUJfFARACVLDSAqT4x7UBbhA3E1euedVVVwk8Y50C1ENyAK52A7VLNWQA4APYJlkPgJ0xM5ByJl0yKgMcIREQOgghxNd1gf/5n/9ZoBKX1uamlnDDDTeIaLikCEQSwI4ceJH4hvu4FBLt2vIMrs47pDRBthB4sgLTP/AM11KNylksikHg1BmvAXnID5LIWCJDgzxkadKvWq719bq2LdEAcJJmYflhngAcsSTFcZgMl156iRQaMTv2oNpv9+pIKInbIzNwZUo0mY/cF9CJXBlvrIZYVbCuALKp/Xrqaacp8/fuvXtDeVlOZIdxPnr4iPpKrC9zrK01xtfRZrJ9P/rIo2Ggvz9MkSAqa33BcpEobmxFUqI2rLIhWqBsSaSMEbV8+b2tsyN0dnRqfA5ime/qSmuTkmRrzerV4Re/+IVIBxmmIb6O9SsQayjSGetfY7XlPhCSW2+9LZxx5pmKkUNmKEgeevDBcKBr7xzxTWqVOrkV5Jk2sRaZb//tz/4sbNp0iua4FDIkjOL+Iq/TIjjcj/dO9GS3fOYHc8LWMdxHqTCOGzDjxotxm5qaDKOjI7ovMdMoskiUhAWW63L9t99+S2WruBb3QdnEGENiUWrQP/rMmmScII0QS5QVKLG4DvOe8eM3Sn6xVr0Pcr0HHnhAa0tW+OpqEX6ueejgodDTfVQu8LQVK+QI8ZgJMUoTL6WloSJUOcbymyS7YowA/KwD1gNzDkLKi7XG2mcvQVFFn5CfLYbcj3nluFw+cz0UcsiE9ezkcla6sGe55BJ7nl2WCeWgz7ZaIx8Td85Fduw7Gzedpj2Bc2kfaxmL7sFDBzUmfGYvgvgSfsE8YU5APEkKJgVORaX6ybgwh7AQowSjH44p9veMF/LkxVrADZm4Wdx/+5P9Uc+xpLauyxkxJ3mZ7OrZIxf+sujVglU4sQA7Jlxrk2zsSe4D7y2QXpOyrOLKv9M/ZEX7vZ6dl4HPZ519tuQwNTMlxZtLsyErxpoxVuWCxErPXvPwww+L+Aae0xm3a4gvseAQX5HuJBt7+jRNnusLgRdZAjvf8cXPcY7JYgHHsntvy3o46HpO2nGcxhQryecIMiUIC0oyWFZWCFdee004++zNYZgKAVV4QUB+SzG+Cxnj0jGLTwIl4rv4xrTUowVI4GTEd3pqQkBSD5ZZHvRUypzTGsd4uvktvlntrJsynxb4RM18/8QXcBgBNMQ3615W09AYZsrzyii8bPmycKDrQAoWd+1+J+zevUcglHMVJ1lTI0CLdQtLWGfnkjSbLYQXEgQIAfgBPniIA3wBL4AzgB5AFJAJgMQaYnAtd7nETfDyyy8XAOS+gDcsa1wfyxJEFNB/++23C6TwPffh2oAa5OQEShBRQBXEl+vgumn3QICSSyXRN46BcDu2mLEAaAES6Q/n0r+GhsawbOlykTzuSxshktyfF+2hH4BMwBYE0+B3166d4Z1d2zUGBqF33HGnyIIt8zHeLhe6j/YItClT78xM6pbJewg+Vh/6idw4hrYwNsjKrtH0n2OQGWMF8UVm9BHyQRkqPmNNqq6uUVIdgLMJPe3A8k9SJGLAyTLLfZxMi+tjkaI9tGvz5s1SZCADQDju6P0Dg2HX7t2hvFAISztjjLe8BaanQ0d7e5gYn9CYQHwZK+5PcqvHHn1MNUapN+vaI14DtgwVrxdbRukTZANCtXb9uqg8WbVKcxLi29fbq3ticWasNm3cFDZt3KjYY8aZ9hfwiAgzsRRQdbUy0EZrH3G5sTwKcr7u+htkEUWxwIs5/cADP5Krc5iZq+NrQFqWcw3f6OoJ4fjGN74RsPzRd2Q7OU25qwq5Opss8dfrCCLGnKRtzu7seHXmA27OWH5JosYxrFtICgoiW1EJZ9i3P9bdRXGBxwJkmM+ERDCezuLt+H3ubw8H5qzj4pEhCg/WJ+POWoOoQSaytbiZG/fdd1+a6Zg+OVs0c2J8dCxMjI9pn2UMsT5OEpOZZDc3yT0euYCYOdaWuWDig/cHMuAeEEJ7kLBf0F9eTt5kYsp39jZhfbNXOAkbe4KtwvSd63EvxoX7IgOu4yzNvhZjQds5jves1QsuuDCcd/6Fkjl74s0335zU7N4pV3RcpZEtij3W544d2zXmtInQk+mpaXlGsNfQDvrP3gbx4zy+51juiawpM4XC0fsKya2Ipccrg99R+gwmHjxSWGSIrWv5Mjf4DQ8C1rEyaiekOCpYY9wv7+U5kYQomDDH+r/R5d+WWlt5TXyRjRWmsdRerBVPW1mLy5Yv13jit4wscfOmTcxZlAmMt7PVM0YoPlmbOidRVmctvmQlp5Y4SqPi5FYOWVgAjDjpIcVYoFgBzu9uV0q8E8UCnxcC0LP3yBJfFGlkda6oqAnXXH992HTK6WFInhrUcaY2e4n4nnQASwcsSgksZF0tyo6XOvXRlsDJiO/E+GhKfHMBV+FYy9APKdxXj7W6HqvJRbrFDzl/no8YZx962XOLzzmZxRdAZS0yimva7bIaTW3tYc3GjQISEKNYImNQAArQAIC1mxltxM0XAFVfXyfyu3JldOcFEANy7GoLMJOlqrIibFi/IWbnnJ0VCAbAcG1AMEAZq4stIs5qDGHC/RAwhAaf83GFxHLp5CVf+tKXRIABdhwH8ALI0k6+c3ZProl7L23EIg14grABrHDv5HhIJNcCrNuSh/WF6yITrGL0SRl/iZ2cLROh51zaDqEippH3ACu7FrpcE2QLcn3wUFc4cuSQSAXt4h733HOPZImrs7NEM06vvfa6xs1JdQC+rpvrTLG2TDlDK23iGowbZJT28BeyQgZi4lCdwIy2c23GBQLHuCIXwCYE2hY2rkFCrqHhQWXzdhwjY0j/kKfJi2OE+R5ZIt9tb74VjnZ3h9POOCNQp1XuuNSrpSQMZLuvTyAccM56QlYktnrqySdj6ZHZmTA9m2QhT2IEo5tkBM0ieokngddJtKZWyoJPVurDRw6H5atW6n60G0syc+XQwYOx7+V5tZexxrUVV2faR5Ib+l9POZ8k0/fwCGVcYqiAk1vdfMstki/jAYmknBFZnXNkh00SY+E+qvNknY5hAFi9cM/9+te/IeDOHFE86fRUWseX40x+IcYcwxrymnI5IdcqhZkzRyvykKtJzftIHIcVH4q8GON3du2UBRFZ0WbkzJwcHBxKk7+xRiGGeA9AGO2pAbGC1Nq7IbpJH5aLOi/kguxRJkHAaC99YA09+uijUrow11wfm+MhcIz/yPCg2kdbvK8ga4dLeMyd2Crr5wLxdaImu4AjFyuC+I75hzwcnsH4msg5dMCJ4viNdph0oRhjbTjpF9dwgiyHZTA+7F20kz2I/cDkznkMstmiL730MmV1Zk4wJ7kHrv0QULwstmzZou9jqbAu7YEOW9D+W1OrfXdocEjWcxNr+shcpo3MbdrN3IKUI3+8WtgPKRuFpbYqSY7HHLMywM8luzyrhm9SQ5cxsgcUY4GnEDG4yMzKCs9NiK5LelkBpCRvyRq2xVfELlEMoKxwxm9+Z2/jerRdibSSUlOVScUBfqdt7IW45ZsE24WbPRxZKvFXNFWngAeLL0q75qYmPcJdxzd9Br8Hi+98z/ksssq64h/P+ns8RTntXghWKMYOPmcGhX15eaivbwo33HJzWLF8dRgcHQ35QpUUnyXi+9HGwB/l3peI70d59D/Cff8gxJenZQRk7xbgfBrc4qOKCXHx775G9qHqh9nJiC/ZgucsZHKCTLN1dixbHk496yy5twGCjx6NWVYBbi7HA5BzltCG+kgAKHuENa2hMbriGqhCmAEakC2AFYAWwAxQAbTYVdZJqXALBZCYvHAcllPKGeFaaFINYATEAdIAVYBs3GghrwAdJUBJ/nEtW0QBSQBTtPn8hdgA1vkeoIrVyvG3TvBEvwGJlMcAJGPBpi4pbQeMQXDe2blLrp8AZtrC+AEq7WJJH9wOSKgzo27d+kx4Y9trGl6+gyDfffc9Is5Hj8Z6n9wTV+q9e/ep/y4hxL1NIHwfyAN9taXUVh0nE0P+gG/uQ/kkrJIAPNoK6eB8CAptYdzt3knfAcwC1EMQocOhvLxMFl/HlsolOwTNA4gQ17D7LVbTGA89Gbp7ekJdfUNoam4RyVX/mps1hyhvhPWVPlA7l37QLpJbPfnb34bxsfEIromthwDLGu74wOjebEuR3SBpkxULjNFFl1ysPqxeuzZmUk6S7KBweSXJSsyyxUKK+yvKAJL7TIyNBXRZ3LOppUWxuMQGE6s8NR1jIpnvmzefFz7z2c8qGzLzAKvxd++9NwwO9CpGWGu3yNUZ0B+tlzkRhm9847+J+CJTE1/WLTG+dlO1dwNzBPnZQkmflMnZ2Yxng+QK2WBvYO0jGxLU4dpMm+nT008/FZYs7VR/kRfzC4vikSNH0/WLjLgf64z1wV7AHEORBBlmjfsz9ye+mWzQtBkSRmIr7mfXXNoNycZiCumC0Dkmm+zeeBeMDsWETbSbzML+3UmLTJxEAtTHOTJgd1ra6sRVVvJxHt9zPPOBPvOZOc89Ykmx0TR0wWTb5NehCSifyDVgZR2yRy60lzHheux5vJjXvn5WUcOYcX3ILKEOHZ1kSCdh4AEpBFGIaT/uPqJ9j/2SckYxgV6X5FlbWyOvk5UrVoYjh49orbLOaQvrX5bXRFGEUo49nX2G/YR1j4KTvck1e+2+jkWV8lHIy+Emc8rdqLCxEgOvH6y7/M48VnZ1EpIl39lFWmsgEwKEbDgWV3+TXY5xe7kHexB94p/LFdF+JzPkOcA+XVUTFWkOi2FciCvn+p5H3IN9kLnJPkdrsvVwkfXmzeeGlqbmxKPr2HJGv0+Lr0My5lNmZ7+zd4Nln533C4VpcxjBtZbJV1AeWpo7wq133Rmam9tk8S0R34VKtHTcYpVAifgu1pEt9euEEjgZ8Z2ajCCcBxAW36yrc3x4v7vIffaGfnBlv/ODyRad+RpoYFesHX4vxNcPW8B9LhdJKIBtyYoVsvju2bs3iYlrkBUK6yKggfOwAJEAZWBwMLQ0tygW1C6lhYoIOFIrXkWFACTkEYBhFzv6Zbc1ldBISCqkkoQjAFETGogUWYcB4lzLbeUYu14CAAHeEC4DYkAr59JmLI4QXEgU4BayB2jC9RDyC5jCVdRuj7QX8ES/AYD8BnDnnrgqExvGfbBsrV+3QVmXcRnkBZC0yyTnAdL4C9hENrSDdiGL++77fvjNE48JOHIc97jttttFwOn/8DDlc2ZDa0ubiDDkHJLguD3NvVxO1wK4xiQ3Pbqek+swFnZHdTIqjicGFaBJWSGSGvF5cHBAln4lpJmaSskNxzs+mGNQ7DS3NIajRyMQp62MDwTfiZUgvh5jSA2kE7CJFa5zydJA/cipick0iQ5WJhGP0TH1BeLr0k/EiD7y8MOht6c3jE+MhxkllothBJ4nJg98pv8mSI6Ng3xdcukl4drrrtN9yOo8gnxnZtROyhmhdCF+tb62TnMWa6QUCeXloR+X9UIkMzV1danFl3rLM1iFEuJLVt57PvMZucDzItb1Rz+6P4yNDIUyYmyT2GN2hxjbG8sZxXWdk8UX4guJYQxRbkA8iMXDW8Oklms7YzlzhzmM3Fy31USYOGri9cisG+Noq0QCSFxFVm6Ox+2TMR0bHxUBRTHEnCWelDXD+aw1LGSsAUiIXdSRMwTLceS0BTLIPSC1uOYyl/juq1/9qmRN3DTHoQxh/rjkFfeA1LGeOY547xwutIRXJPGitsZyX47JerzY8m9Sidw4hnvRT/rkvdUlz5g33J9zkC0yMgl2HDXzxfM5u644jrWM3G1J5zjGUi7xiXXZ3i++tsm3yQx/kRcE7Utf+qOA+zuKKeYjc5DxkIt/iK67SsiUI6ShV22nD5A1xqCjvUPWcrs0Q2ohvnaHz5JG5jhtglxzDRF21XiOmaLV16ROL3K2pxBzz67jtN0EHy8B+maSzPEaL/4lscAuT5QldcgLuWXzTXCOxiq5F/s113JOBvaT9RvWh9defS16JExPaz7hDcIxKAP4SxucKA6ZOMGgS1DpetNT6rdJN7I877zNobW5Rd/NTsf4Z7/eK/E9kVW2GBNk5eL3nO+5wndeA7a4Hw/IZBXo2TYca/HNhba2peGez382VFXVhVHVna4suTqX8PFHWgIl4vuRHv6PbudPRnxnptGgH0t8nSAjAnI9tuYV4HwW3eyDyQ+240nfrmbF4CE+uO1CPX9yK+fCUCKWcuKq5uLgIL6dK1eGN998K7S0NIcVK1amSXpwa4bkUl+Tfrl8CnGJMbZwNJY/Kc+l2ZcNkJz5F+uVQR+/AdaVkIRaj1NTcnOG5HBtu6dyDgQTawjg1WSA95BIwJtBLO5tSp6Sy+k7LFO8IIscx70AaVjTILUAcMcBA3oByVwX2QDUua9dE7Em0F5AJGV/ILhc/7TTTpeXnOo+tlFeZFhxocS6mphxHGSb60Mk7Cr664d/GR5++FeyuEDM+P5jH/u43A9XrlwlQkt7KwqVoa8v1lelPciA6wC4AbSci/xsZXK8IODUZYQ4D3AJgGSu1dbWi2h5bOzOjLwcK2wXTM4DhHKtqBRgcs+EAwe7UlID6bU3gGOaOV+xmuPjstgjOzwE8hWxP4BNewQorrCuXjGAsqo2NYn40H+yAv/i336hGFzcPnH59BqyW7vH3WvGiYYMxFXKZvNmlVKS2+TUhMojKZM0ZVAOHkyzkDsZFMmIUMbQNiy+1VWVipPNy5pVoaRQ0V05tpnxOfvsc8Jtt98uV0G+ww32scceDdOTE3KVtrVL7VdJEax90VWbv7iY/tmf/XfNPcZZc56kTlhwE8uyx5lrmAi7hAvH0w5bIJEna5YM1oyPvVD27dsb3nrrTY0Pc/n8889TvWZK5FDjNSqWukJXV7QA0xbmPfeBYDA+WAgdAw5BR2ngNS5lwvPPqx0cA1kmAR1zAHLNuBJjjrIGQuIkdF4j2g+ncT+NmfOZ7yS6mp6ZifMz2eys2DAxU73iApnqY9Iu6paTb4F2YY0nwRljjjV/bIy6yjEHQEz6B2HFIyaSIO9BkCW7jrutrE3aZGWcyZ4VDsxLFHH8Y9+BXDLPoktwjNG3h4KJH3L/6lf/JExM0oZ8Gs+L0gwlU0trs+Yjexb7c0w+N6T5THwvtZhRDuXKcmnWZn5nj16ypFOkL3pikHOhXf0ntju6pEfySa3qkZFRZYmmrewhjKFiXeVOPKXrEd5CUkOs8DEOfDrWAE7i2K0MtaU5JVuJ1dlkzsoK2qxaBIkyCwt+VA5FpYBd61lTtAcyi9Wa+dTd3RMVPpRPq4whLhBb2s9+xz/PK3kOjI1JdlxbMe5Tk8ckt2K+sB5MfF3H9/0S34WgqCwmKCasWS8GP/N/HxZflhcKyI72peHzf/RFEd4JrZdIfElWWSpntJDRKx2z2CRQIr6LbURL/VmQBE5GfClndLyszhGEzdXL9Q2zVtpii28x8T1RIz8I8XXJCBGlXEyoAzEB9HQuXxGWrFwpiy9kDXAfXR77ZWng3FUrV8m1UomNZDHOySIFKKUPY+NjAlgRKM6qZBLJUaLrbz6MjoylSZFGldF5VFa8WFNyu9xabbWkTQBsgDYWVcCzCR9kz66IEFKADr/TNiwfkE/Op5/8RjshmJBgQBMJTwzAIQ/IABAFsAKsYXUFiDrOj+sCIvntH//xHwVkseop0Up9o4gd1+QzyWKw1tA+J5mhbQbwvMeK89JLL4SHHvqZgJpiS/OFUFuHhbg5nHPOuRoDlZvp7w9HjkaQHbNtVobtb78djiTxzg2NDbK+kxiJLNtLlixVYhZbs5CtkpElv2MRIiET5ExW5ZmZUFlVKRDImMrNUDGelSKiwyMjinGVC/Ugrr1T4dChA7I4rVu3PiYFm5oK7+zaJfdZyCBjQJKsnp7epN1Vuk+1YhD7FMNMDB0y2bd/n85nXHArhiBgSeOejAcW9p/+9CfKOBuZG3md58qgOCZQpBJCiTV5Orr0RwVPuVwvN2xgTD8lBUN9Y30YHBoMO7bvkMtyZ0eH5ggkE5II6aas15YtT4sgq1YpiXMmp1RXl3sGWVOr1CbHlkPmrr/hxtTVkpJIzIUC+0GiKIPORcsjl4hryImQkM+f//k3RXwZM0gsbeJe7jPzOpLYMt3fHhOMs5UVJuLKRo0z58ixUg8AACAASURBVMyMSuJANCGirGkyArPW+AxBQ7S33nZLWL9+gxJbKaEVsc+HDmu+PfJozKzduaRTewOyJs4bskgfVqxYrrjxbdveUF3v9rY2WZi3vflmjCtNXG9bWlvDSy++GNauW6c1aZKiBG8dHZpvstiTOK2+TkTFJY/4XhnhK2JdYsZZcblJUiX6j3zYqyDJdk1mLbE+IUHcE/dkxszEmWvZwktfortz4q6b1JZF1pavY+Ad08vaZM4zJsxfK89ksU/2FmeK5l62DFthw3wiKdof//GXQ2VVjTxqXnv1Ve3FijEuC6GpuUlzCXnFLPUx/ADZrlmzWt9TV3x4aETvmTAKydiwPgkVqVHsL14FbW2tGjfKhL3I/CwUAvsxVlvGjXmhDM9YXIm9TRLE2YLO+qTNKEKUUJC4XTwaFJMb1wfXZ+yiEiauTbwWrKTAlR05sO9Ra1pKgdkYNsD97NHi5wDuzHiC0Nb2jg6VQUM+7Fl+BtTU1+g95zKGyMl1l/2MpW2sFZSjahs6liS2m3FD8WHiK9JJbH7m9V4svvZMOd7z3G2aj/haOXDcc5M98ERYYc4TbA7K+zuI7/jkZGhvWxK+9JUvh7JcIcwQOgLxraouEd8FIcXSQYtRAiXiuxhHtdSnk0pgsHtoFk397j27wthYrB86PjYctj67RRltRXqTovdBeTGAl3NuSInnlO4zn4W3+PvsA8qxTSdt5HEOsLX52IdpLGkUyUC0BmPxBXynsaTtHaGxrT0ATCGcAD1ILCAZMMf1sBZwfSyEkBcsvXwn99IpMs1OpLFzHA+wkLWipVXZgCE9AGQyR0M8AWhkA129ZrVKduDqDHABLBpM2lqE+yff0x6uDSC0Wy/AGAKGZYB/WOsYPwAaAAcABNDFvZk2XXTRRSK6tmogAyxYikNLSvFQt5jrQ7IdD8jnf/iHf5DLc0y4M6GszhAVjgfcch3uDcDmn2OZNUvKyH7dKbdGMqj+4hc/V/s4ht8A9bxwH8WqxH1jHN2MSgu1QYZbW6N7XxKXiLUHizzJiziWmr8AYZJkxTI11Nolji6WH+HV2NSs5CXIQgCxoV7j0d7WrlShjCXXyiYVYl5G98No8Qco004IC9c5dPhwmtAGcNrQ2BgT77S2SvbMKYgw8ZtDg8OyOk1MTkhGkE/6YXKwZClu07Hu8f333x9+8W8/D/0D/cr6TAPr6usEaJEP85Q4Vvp55OiRMDY6FsrzlBOLruB2Jd987vnhyiuvTqyzkej39sUapygOGANkzFyH9OOBgKsp8xZrFpmdMe9jeUUGKA4gI6ymaPWaUbmmz33+8yJNtOexxx4PTz352zCLO2U0U84l9sHKmNQvjYqiMll8/+Iv/lJkxm65bC8CweVx/LgP64AX69mu3XxmrtIWfpdb5+xsGB4aFGEl3pjvUB7hHcH48h1jx7xbt35duPqqq7Vm+A5ZMDZ9vT1yW+Yf44O8sh4ZHMt9Uf6gvNjf1SViyjrGMsi6pk2seTwDOMbuuhBXrJj0j7FcsXy5lHHd3UejZ0JNjfYn1ght5F70LRKU2PdokQyy9NrlPco57r3RLTfGnEeX5UmtHyl6ypMwlcQUHmuzxzro9uhBrvQ51i1v17qkTbTb+Q4YP65v+TPvua9jqFEc0n4pTJJa3lIUjo3pGPYdEoR95StfCS2t7eHwkSP6Ddmx3+ExQl+Yj3i60GfmPRZYvE7OOedsZWXfv79L2fhdFg7F1MUXXxRWr16jdnMtx7sStvC9731P1z311NPCzp07wsEDXVKCKHRi714puVhbyNkx1DEfwXKVA9u+Y3uyj+IOPEPQj2TqUkdWynC+QmwSTwfaYKu3XKGVMTrJWk7MbeINYqt4M5m029vSsWHtIWsUkpz73LNbpUTNV0YPijh+kOlxPZ+WL18mV2oUc7QJj5NIfCfDLFbqpAID7aT9F1xwfmhriSXVyjNhS1JYHye51XzuxO+H+HqPThV5yRfvJrFRySfskUHq0aur+Pt4zFwb6XEuTM/OhMbG1nD35z4Xmppawrg8HipCZamc0fuFX6XzFoEESsR3EQxiqQvvXQJYfAEve/bsCiOjwyFfyIXJidGwdeuWMDjQLwCseqaUasgQ37kHXQRP872yDzST0/dCfLPW4vk0xicmvnmBxqhNLg/TUzMxbrGmJjS2ton4rli5UqAQUAEI5j0vx+8C9vgOsGegiXZ/oD/WfIXk8Dv/AM4QAN7brRbwy/34DLACZJGR9ODBAyKsWcsL1+d4iCruydwT4GVAS1s4BrdlgCIWHay1xCMSv4uLtNzZkvIvdm3G+oP1hPZxvQiG+gRkuR7ZVLHecZ5rzXIMbf3Od76jxD0xI2dZaGttl3UYyzSkl7bRDqwmMUNudEkFeAJYaYNc94aHwnPPbU0TUnGcE+0Ahu0y7DHOlvGgTyRYamxqFFDleMA84JpxIyEO95D1NiEJyE41kkOQIgIrIr8hN8gr1kAUGgBSEyyAJ3IBJHKsXWttbaefLt3CdWij6F1SvgQLO23xPSBgFYUqWZJVLmVwMImJHg6dndENO863WZFirNskoXnmGRROsdQMgJZznUCMcbA7Nv2DGHANQL7nJ/Nt/fqN4dJLLhdW3LhxnQigiQt/abvdH7keGXMffPDBNAHOzCQEi3ZNytKoNdPUKCsX9+NcrGtf/spX1D7mFtb/J37zmzA1MZ6UM8opuRWNwNobyVos5YJyA2vcX/7l/yNPC64nz4xCVHzkySCeWItNir3feE1zXyd4g0iiVNq5Y3uYnpxSORuUR5wD8UWeLnFD+1lfzFEpIoaHJR9q6UJeybgO0bNLveWNDBzLyvxH+cT648U5uI0yB/Dm4H6MGQoQW7h5zzg5sZSUGPl8JLpDQ6kHBvPHMb32yjDxpe/IKlp6o8JDhn8Rgrl/ogOZeq229tpd3nOev/Fe02qnk2O5fBtrBIUd8mCNe74Xrw2Pifcz2ob8nHWd69Iex51i8b3oootDx5IlWi/0h/FhPlPSjTF54okntB5RKrD2GEfWFzKH+LHf7Nm9JwwMDEreKBnIio+CivaJfCaKGpQeP/zhD7VH4gXx5pvbwpvbtknhxF5CH5F1SlCTOJlo6a/RvmyPASl+pqe0bl3mCELLOpEid5ayORVJFvMY4uC9yb/DL3GVlotzkqld7U3i9ts72gMEmGeSa5ajcESZ+vorMUlgd19Pau11mTX2NtyiaTPtdSK/uNdOh5mpyTQZZZzfuXDhhRdIYQcZn4/4ZpXK8xHe+Z7LHwQLzHePGFoVn+XF98tiBM/P7F+9z1HHF6VVQ7jjnnvC0qUrwrj6XxEqKskNUVtydX7v0LF0xiKQQIn4LoJBLHXhvUug91DfLKB8z97dYXCQ+EhIzrSIb/dRXGfJYBmtZRBfJ7eai8/9jyG+8YHsGGP3O1p7eTjm8zFeU6AskAgoup4Bvhpa28KlV3xSlkTi8wBKgGFADeAUIAHJMoFyltIYXzgsax7WAcf/cl0AGgCP+0HObDkF8PKCcHCdjs52aaQhvi6hwTncC2AH8IPIKfFRBjwDIgE2EF2ApUkq7rFcGytKttwPpJNrXHHFFXLfhhybbAF6fCzEF3LMCysP96Q/3O8HP/hBePzxxwVicUtetXJ1uOyyyyQrQCrkl7ZiqeZ+gFgTdQNz/r715rbwyCMPq/8APMcHIifkw2fa5gQ6jBGfHduLVQVLLWNCW52gBoDMGPA95/KZf5AS2g9gXrpseRhVluSYMAagTzsBsx4jz2WVOdm9W/OBftEXlzoyuXbdWNpAu201xDJO/LNJHJbkvt7+0NjQKIBJO239A6Q3NNRr3LDEHj58UP3l/pAMLFTKfFyYq/lpAOqsvXYhZc46BpV+ySK58ZTwqU9dpf51dLQp2RbXR04eHz4zNk7OdO+998Y6vvnyMIElOVemTOKMPe7TNbU1KTBnruK58IUvflFyZC7gUvvYozHGNwLshPgm1tryfEVKziG3lVVV4Vvf+gsRX2QpV+1CQWRbdTeTLNQGsSZXfKZNtMHrO8ZsjoZd7+yUMoQ6uIwLMb389bEogFg3VtZA+CE9SuzW2CBrGf1AucT8sbcFfxlr1oZlxrzF84FQA8ei4hLP9Zy0jrkiF9ek/jD3dT1vK6mUnKg/WufoF9/LspsocnhvIstfk9c5AiBkr2Nsobb13+fym1yqlRyqINnaMilL4GyMxUVOJmpOkiWS1d2tdeW4X89LE3GvX+TkMXESrDmXbOorj2tvvOOOO7RPn7N5c5ooznW/WUN2+XbogpUM3pf5/pktz4adO99Rm3jxG9m0WVvOwi3vjEOHtNdClO06T2ZoLO54OLAvMl4umWXZOamVlRBONpUMhtZHWS4mmLM3Ca7S7FV4ATCXHYJghYDmcgzwlasziiGPmcp/JVZ71hpygvzSP9YIpP7w4SPh2//0bY0f5YzoD/uT9y/mOs8QzznkgDcH+7+IOnMkPiLVbsKUeG60trTKhd7EN1VSJxbfYqX1fAQzS5DfD/HNzvHs+SK2Uejvm/jmyivCyNhoqKysFfFdsWJ1mJKsK0vE971DxtIZi0gCJeK7iAaz1JWFSwDiywMSV+f+/p5QWQk4osTJlnCga3/Il8dEH9JWz+PqHK29//4WX8Ca75t1axIxF6CIbmtRyw6oiNY5yEBNQ2NYs2GjkvcAWg2cAP4ADc4DwNpCAWAD9EYr22HFP3I9x1ABjgC5gGFKngC+OB4i4wRN3BtrxKZNG8Ku3btEYFU7tTe6oALY0epj8eUz5zpLskkdgAYLrMEQ55BUCIKIi6BjlDmefvEPYAMwAwDRH34DkEEKuDftxeILQKV9XJt20WcS40AW6DfEd/myFToGwI8ckRFtglDZ4o0ssWIBXnEJhTDueuedcP/994mgOYkMx3EeFhhbtk2oIR52iwaME1uN+x/txuIDOOb+gFHkRNuxdAAwcX3ks2qDnntuOPfczYrzRQauoQqod+xe1qKIJZg2AjrpJ/eDNNJ/2skYArDpA2OO3PnMGNOOj3/84+qL5hDKhaPR3RlrC8cfOhSTezE/cHeWt8DkROjr6xFAh3TTRsrrMJZYfA2qkYPdxKNiJy9FiJOU0QbGFDfQdWvXhZtvvjV0dFBeZiadYyg2uKfJiK9DH7/97W/LEj41OREmx8ZFgFnVkF8AvlyUE3BOH+nDHXfeGc448wzNFebzT3784zA+OiKLr2IcuXtSxxcya9JoV2csviQ0MkHACozr56RCCcbnElcllnmTQcbZrrTuA6EIw4QpJF4ejCtkh0RUkF3WDfMaxQ1EBzLH/EFm9O3yyy+T+/qvfvVLJVvid/YO16llrHlxrC2ZyIB5GrOJjyscwqSctebkXE6ihvxZ2yYqHKsawYk7ty28xcRX7rfsaXIDj7Hp6Uu1laOiwNZgZANh4DpOupQlxb5/3Cchb8Sm5rQ/sI/Zzdrn292c46UATUi2yQrziTXD3LKSkL7TDo+t3Y7Zs7785S9rH21sbtbewxzgPNYexA0FI/JnnvGeMUDW2rtramKiP+Kxt+/U7w4DYP1hpZYSJcksj2KTPYix5x/XWbt2jYgrSibmPv12Yi7GA0UeexPHEyZieZvkQh6RG99nCZ+9Luy2bBIt4ptkgXYuSD0xccl19nOR4ZhRmjwEGo+6OrWDMnc8G5555tmw5aktuue5550rueFtALFnrJjnjAOKAlup+Z19ReEhuO4TgxyiggIvBVydSW4lC3BRhYYTxfhaJr8vi29WlpbpnGyPLcOUJckLsfhCfEfHx0JlZV244+67wrLlqyLxLVTJLbxk8V04XiwdubgkUCK+i2s8S71ZoAT6jwzM4mq3ey8ZgXtCRQVxYnkR3679+6Qhzro6QyznsjrHmKX/KOIbH3pz8TzxIWzXsmwccrnq+Bok5yBCfJPPi1wCsAA8rp9oLT9/ARLR1TeI8JHMBlc7tOQAWQAaliOIFqAOawZkiGsCugDZADdACn9xJQes4RoKwQPwGagB+q699lq59QHuuHdMvlUQeOE8ADhACndLAB0WWQC8LdYQP85TzGJfn/oHUOczZI6YSvqDayHEFfc/yAFt4xXdRqP16Wc/+5mINSBp48ZNYeOGTboeIMwJsnAZdbt4D4GDBNJvyD+v/r5ekT67NdryjJzoM0DNicIgWm+8/rrkKbknJUCw+NImZGwZ0X7AMlYblxeCpEKCXY6mta091NTWqU+0C+sH9wMk2hIImKZNyJF/AFi7F3MP5pkzpqpEUJJNmHvwssKEvtiizZrKlcWESyMj0VoWY7AjmCXul+/4rae3RyV16AvZlLluJMADqds1RJ12WpljKynzjPYgS/q2a9duxfrdestt4ZRTTg09PZE4QGiU1fnQIcnQrtp8T7sgviq5MzIcxkdGRXwB5VIcYbUt5FOQzrgwR2+8+SYlL6MtAOwffP/7YbC/D3NSTLiE4ilxx2Uc2TtMhqhx/D/+x/8UyeAly7KSLFWI+Noi6hhJg13H+TpZki2UxCZD2iFp1Eqm3VgRmfO8cHVFEYNHhZU+djVmfD/x8Y9pPH79618p4zrrT94hDQ26Fu1wZnau5xq2rLUYp18h4ss8YzyUrTtph624tJ01YMuq1xl/IeyWA+3xnmMSKiKZJF+yG7MVfFgZTUgtL5PUbPkhW5S9D0ZyPJlYf6NSkPlEfy1/WdDHxzWv7SKPHGIW5bzWEn3l2qwvK/JssUeGtM3KLfpx++23y3Nm565dIqquec6xKPC4lok6pI61ytpC1qzHmGG7Ouzbu19tdeItzkcxxtplLNkL2RvYe9knmed4uPC8mpwY1x7DMXYdZxyQH+3hmuRT4HyeDciMsZMSQkbbqABABnJtTmLsbUmf84iKbueysis5WXSHpiqASa/mdqLM4P4k/iPxGfckMz/7c2zP22Fp51Ldt2NJh/Y53LgpJUZ/kRFjxDODdtF+yD3tl2VfChRuH5/bEF9cnUm+hzKXpHbZ1/8xxDfznC8m2gshvrg6k9W5rq4p3HrnHaG9vTOMTkyGikpyWtQoB0Qpq/MCAWPpsEUlgRLxXVTDWerMQiVAcitcK3fvwdW5LxQqyGIcwtatT4cjhw8p1m8+i68f5lnLa/E959PiZjXFBtXHa2v2ofbuB97xLL6R/OJOaSuIyqgoEUiMA52cDeHFV18LA0NDadIigIvdbgFegApAn0kN4A8QzXHtbR2ygDpmj2tS1ofzAF8ALbvPAQydDIb4P8AXsdQkn3JtWIgJYBgQeN1114mccm1eJmUQZSxRACOsj1hykQnXsRUREg35AYjxHkJqKzdgFUAHaeU7rGEQLZfL4DfIM+APQMhfANVzzz0nsNfa2iaLLyAUcMr5yALLAiQNQAs5hFi51ipgTDU0lfV5RHGYdtGFhCEvwKzjJ+UK3tGhe/OClKnkkzILRwAJqIO80A/IO5Zs2qeswMqePaLfuCYWE7I5b9i4KXULxKrJCxKkrN35fAroPV8972w5s2unSs1Qd7WaTKDR1RYC5Dhw+sI5g7JE7w31dQ1SkGAN9LFkeMXNmfMB8JTbefOtN8Pu3SSXGxMYpf+QXn7n3s7gTbscm+1EW44HRi68hxgwVld++moRYGL3OY9xNnDnWLvh2jL293//9wLJhDWMDg0nLpGx1IoIVj5mZfaLOXrDTTdK1lyf+OSHHnwwjAwNyuJLLDzkl1d0e54rnUOsL2vtf/6//0tgHdkgQ8g1ycuwDnu9Z91qTfrt9uzfZCmdGFcSMkgv84p5x1zEosdcY93deOONIkbMT9YJ44lCgXnH/KyprtLcN0ly0jvHqDLH7RqNPFkLXqfvvLNT+yQvx2J7niBjxo12RBfTaKG1ZRciZM8DvnP/tFdhLcy4KWfJMdclpMPE1+eZNJt88dlxt1yP98iX97j9MietjHJiLfddWdgT92jWs2vHso75J0VDEv/M/GOO2apNW61Iow+Od77pppuUKX7ZihUaF/YmxolzkSl7Jv+4N/LFw4M1wJqBXMewj3qV92F90XbaTX85nzZ5zJzPAMUh480/Mj0zs+0Vw97HPXixxzI32GMdB84+w3W4B30jbn9mZkoEljCAbMwz1nvc+D2Otv7KDZzQAbyFsM5T1ishv6mFOImNZm3kKwq6Lv1BzryWLl0Wrrn6WrWBeseMIx45KF7pM3MbGaPwoW/ue1SKzCaeGHO1wSsrC7K4Nzc2xfWXWHzTZ3Ti6jyfVff3bfH1vlLsMm3Fujy032eM72wo197S1NQebrn9ttDU3BaGRkdFfElEVyK+C0WLpeMWmwRKxHexjWipPwuSAMQXMIOr88jIoCyS01MTYeuzT8vl8kTJrSKwmiOg/57E1/G9xz4oo0uzWFISGcSnXBnAL2YZBZCMTk6FZ59/IZRTLqK9PU20xHtnLcUqBwABcAG0+Bzj84ZD137qS7aKpDkpFsDKJSVcBxYCDADDGoaMo0ViQxgdGxHAgljGerGRVAC2sGZynsknxBIQiGb/5z//udoKUCN2F6sbhBughqYfgg1IA/zw2e7CtBHrMv2BNAKkAExYbWkfIB4iyP3tIsk1sPhCuAFVhXxFuPDCj6ktXMOyxKpAnCMgUZlu9++XvKJb9yaB66efelLtZz6ZXNqqAyhDBoBcjkWGvAD1tJeYz9Gx0TRJGLKinRAmSCzkhrYyFvQfUuMkZhs3bVKW15HRMSkVuCbAF2CosjMrVyZuqjGpmcG8iQmykDUuib1DDo6jtYsxbWBc7ULM2Cj+ed++UMhXho72DhELkyDWCzG/kATG7bXXXwuvvvpyWprELpRRvpEk0T8TE9oj8J3UDmackRnypw1ct7WlTfODbNcoV1BMIBuORabICrLCNegbZO6v//qvpUQg8+vU+IT+Yq1VDV4AZ5GFauWqVeG666+TEgS54Bnw2yeeiKWMsPgm1l6R5vJ8JL/JuEJ8SViGxZc5bBdfwP7ICJmqo6uuFVdeH8Xuu7ZQSuExPKS6tRAP5iTfsWZ5z/jQVzKMOyab9QXZov0oiJ5//nehrjZm0CWxEgTLBNHn2zLJmuM9x7KOkCkKDMbZcvW4OSEa61Yx1IVYVo2XCaUsuUlMr63DJsZ85jeV2UoIqOdkjOWsSGN8s+TBFleTXodT0Fbk7WRNWKmZj/zOvVi73M9u9PQzGwLBXGEdQcisbFEJsZoarRX2FCeIsyLIXhCMFwrFL3zhC6rf/fq2bXLTpa1YVtkjuT/zFLkxp1HGMZe5vtcvCoTa2rowPjaRlvCJJL5Wx3lfgzg6qR/7KHKnBjCx3E8/9ZT2UtrK3s368JjSHmcM51qsU4dWKH44H7MpIydIMOTXSikrpvRccjH5ZGC0nhR6E5NaRe1SUq5MSox8zNxeyCu8gzbQJ7wicOO+8sqr4njL4yCWnKN9JubEAqNkfOK3v9U+bMt+fMbkQrlc1eN+xouEeh//+MdCU0NjTLQHmU9eIplJQqn5SOnvm/haCe7rZtsRZfn+k1tBfMvKy0NTY2u49a47QmtLRxhWcsdYx7fk6rwgqFg6aBFKoER8F+Gglrp0cgmk5Yx2vxPGxkdDeb4sjI0Oy+KL2+OJszpHq+p/hKtzBAz8H5NW6V1Ceh1/G7EH/xETGckDYGFkYjK88sa2MDk9nSYyAhQDfnBPjlaBNpErSAJACyDId9VVlBaKpUP4bAsKv7uOLiACd0qIH/cHYAO8YqzaUhHfxx57LDz00EMCXrQLwMPx1PEFwDhWDvAIEMTCyjkAedp6yy23iPAA0DnWsYUAHsAkJJTvAWwASNrA/XGbA/wCNLk34Ju2ofnHfdqEg+v90z/9k2I3IyifDS3NrbLwXXnllboG93rm2WdCbU0EZ4BVxzYyHoBuiOLWrc+Gxx97TKVbbNmiT7QR+UHOaBv3sbXGoA9ySn3k4ZEIrmkfQNrysZsioBUwDnDmN46lzBCW+cNHjkpmtmhTQxnii5zpB/cqdhWl/Sa6vLfV3pZqvnMpF+6L5Z1rkE04JonKh+mp2dC1f79kzPjSZ4gvMsLFmTF56qknw/6u/bIK2yXR7tRYbBkHwDbXzmaVph30FcUM8nAMMP1ZvnxFuPiiSPJUqmz3bv2FdEAGTSi9OzBGf/d3f6c+qE613DInFd/LIhMBBKRnEmJh1brq6qtUk5Xr/fjHP5ZyIx9rncXYZOJtVa4Fl/VYrzRaKWMJKGJ8HZMpd9iqylBeXtB5tAl5cA6y4x/zw99zvAkSwJ5SRJSlwZrGeYy/5yhx85Aq5MFaQBaOqSbGndIvkAfc0yEIzA97SHAt11umTzfffHOa6RjyTH/sfm33V7uf2xLKMS4jxnvmJ/1hztMuWQ6TOOZiiy97iVytkVtS79mhGNFqXynXcLuQm0DbOs7Yee4wN5n3zCeUVZBC2oX10usyaw129nL2QWTseHqvVeaP+899kVNqFU3K+CA/lzFireNq/LnPfU7Etb6xUbXCbYk1kWY+8x0vlFzXXHNNWjucccPSyzgSP0+MppLE9famZN3rlmuwRkiIxxqgb8ynf/v5QwlBP6T90cnIGDf6yppibUJ4OZ/zPJfUvyTGF4UFY2JPCCsrfI7HgjH1vlXBOKKETWqIEw6gZxn1s6lFTfx+Ia9a5JzHvsMzgXXW1tYuBS7XIjM1+zbzhvh12ks72Ev5nnmFBwdjGMd4WkQWrwR7tFB7Okt8Z6aiAjA+W/99ia9cyBN37+K/esYnsfvF1uesV5jbnf0bO5NXIsv6uqZw+z13hc7O5WFUJb4qSsT35BCxdMQilkCJ+C7iwS117fgSGOoZngU0dHXtC/0DvaGsjPiysvD000+EocEBxc05JojkVjGkN2q74wMmEk//K76T3ZP8u93xst9b25sFECazx9csuw3ZxFq29MbEI0qwQ7xcDsAT3Zx130JFeP7lV2TxBTwDKiBGACAAMIAW0OOkyEI77AAAIABJREFUSVg8ILl8jjUSBxW7CdkAOPEy4HOiK1uSAYyApmj9iO5tZH/FUvTTn/5UAJw2Op6XckEQNNpql0mAMu0CrDoO7U/+5E90bycWAgTjlkz/TNKwZAEoIKVYOQGskDRAI8Scf/QJMkv/sb5xDufTt7/5m7+RVZp7ArogvgBRCITdfonxpK9OAMU9AMAm3YB/rGkPPfRg2LtnT5rZl/bSV8jnfffdJ2ANKHaWbfqB0oEYNwjYznd26rr0l3+0ibFDRowbZBJS51hlKUISZQhWku6eHvULWbhEkC083MuWMbtIcj6gHese96WdyAplAfeGGNEH5oaBdpwflYmyhXlXkLXUVlXGnWNRcFDSChfFnp5uZVTne8913E9jLdZKtcFxo9zPxM9zjnbxQgZcg3lz/nkXKCEObnzMR9aV56mJFH3ie+Y13/3VX/2V5hgriDhdrEMqr5IkCiLhDhYru91WVVcpedjdd98tEsEYQvKp4TuVlNUK2Rql5QVZ1OkD9WXr6uvD1772NcWO00d+E4koz0drWOKdYXdgKzgc8yoraOICCtEgkzOgHmKBLJSMKwS1C4sh/WS+o/iJFsNYtxsFEJbuvXv3yErPXsd+yH1M6vjLmuG6kGjWAEoo+g2RhFRxv7GxkdTyb7LOX9YA88vWUMbTRNX7HBZdjnHcr0laNkbXc5K/jGdsH7WW4/zlWnzvWHpfy94JnMd7eyjErMnIipq/E/reijz2P8dPe+/2OmGe85uTX3kcTNo53vMkG+fMeZ4D9fUN2n/5HQUaXi7MWdYVsoS0QUBRprBOCQFhn4ox16rhpHuovJzqd8c9dM6SPaa1iezpp5V8eLFUFPJSXsS66y2aD46RRd7MB2RIe72ncP0Ydx9L/FnhmiViVoDYkm/lA3KXOzOJyFzii7WVZHdOn0u5qByidJiURmVlSj7IHhvLOa3Vmo774Fgat8+zBM8cZEcIDAnc8DLiOzxSIrEPSYxvfG7G+TIt752CPDIgupGE+1Uc41tsjT3m2EzCtfme3VYsngiL+bz0/qlr87uJ77vJ8fGvTHKriSlKGTaG2+++MyzpXB7GtL4rVccXi29He1OJA5SA8kdOAqVJ/5Eb8lKHBZiPR3yf+k0YGhr8DyW+JsfFD9w5IGZ6kz4qUzfn6FWWJPGQm3MEFXKbrKjUv+HRUQFXl/MBmNqNEBAH2ABkQAjsPou1asmSpXJh5XoAJEigrUKALyyZgFJIJIDK8Wr0o1ARLTCAlZ/85CcCJnaP41zIIGDHoAnwB3jmWmj1sfjyHnBDsi2O4zvaiIsmJBvAR7wX1wbEu9YqAJLvAY+cw+/ck/5zT44DOAKO+YtrNZZm2g3ArKmulUwAk/QLywJkFRkALLkGABagCQijbfRt757d4cEHfybigVzpD8TuM5/5jMbj/vvvT+NZuTYvXFBpKyD0CFlee7p1P64P0UA5YXdpuzg64dNcbHcugJEnJqfSREOAZIg6ssO6w7h6bE1W6E9MPBVJJ0AWgA7oBaTbdRPZQc65Hr851g5iW19Xp6zOrS0tqTsm44ZLbE1NtaxnWFghviOjI6opaktaoUCCucowPh6TNRkQ0h5ArDOIQ1aQI8c41pixQnFyySWXiqCV56ILpeMu+evYafrJe87/27/9W7nDT4yPhbwS2M3IzXwsIeSFikKiSIhWWzIwn37G6eGuu+5KE6GhXJmZnAgTY6OSe7ZGaa68kMZ40i/G7E//69dlIXeMNO7UEDmX52EeeB14TL0XWFFhKxvKOOJ8a5O5yVrB+hUtzHnF7XJP5hCfsX5boRTX4JjKCoHfrYTgHrTNsd7MN9Y2FjjkjaIJghjjSoltZZ1MaT3QTu4H0WMsWccuO2XlTapwSWKnTQ48XnJdx8JIpt+EyLvMEuPGvCyue2xXav465wDKHuaQsnYniaMcD4+Fu7GxQW22d4HXN+2/6qqrkmz2h9RX9jkrKm3Bd/ywrfO0X66zmTrXJsK2KKNARDGCDFhjeJtA8OwiboWhQzbYYyGh7NfsbxWFpFZ3ovfknuwJ7Fd4EZC0D1k5rpi1x/pEbqds2ihPC+cg4Bzuw7HsW3zP9bifQ13YN1h7yGl4iFjt6BbsWr7MP9fytfIMeWQt+Oo7DhFT0zFDeoiZnLPEV+uzukru08758IlPfCJ6ufT2KQaesWtrbdGezxwkQRdtQ4bEKqOYZH9nDbCmo2dKudY0nhwm4lj6UQoV8lFBl4tlG94X8c2eNx+BPRna8jnzkeaYTCwqAo5Htk90/ZnZ2LP6+uZw2113hvb2JbL4VlRUpxbfEvE92QiVfl+MEigR38U4qqU+nVQC8xPfEJ568okwNDSgB+WJLL4uZ/SHsPja4nA84vvuUkpzFt/UzRmX2xzENy5xJcSprAojk1Ohr79fFkAIloGqS77Emqs5gVoICSAaILFq1WolGcG9l3MAdAaRgCQnowKIuG6tS+cQTzc9M60kT1g0iIuEMPKymzBEAMuGExo5YyrAD8IHuYAMAnJwOQacQqIAtYrRnJ2VhYSYMACRk8FwD/qBhYN+QUJpOwQASwv9dLwtwA0lwLPPPBMefeyxFGATO8q1yVxNnyHayI/jkQ+ED2DqGFSuR/8OdHXJ4tvVFbOwAgCR09e//vWUlAPO6CPnohSA4NKmF196SeS9vaNdhANwjFxJpgRghljYpRHACjBFBsq0qiRCs3IFteXJ2XgBz8gIWfMyaaZtXEcliZJERPzOdaObZbeUBY4F13wqLxe4RKaMO3OI7KtYbHFrpHQR/eI3EpxBdrEkM17EPecL5QKrjKUzqMfERnNuibSFttMO+sL8sNu1FTxyF66oELmD9KJwOefszfprEE4/7d7p2qQQsX/5l3+R9RPiW11RqXU/kpB/WX2TrM62HmueLV2i+qIQBCygxK2XzUyrli/rj6zpInFYuvJzxBfZVtfUhq9//RtSnCixDmMFtVYSrOixYQ8QW3ltrTaZjF4dsYxPFYqCMbJRx/rKWAp/+ctfCtgzNswX1gNzit99LvMQmWKNn/r/2XvzJ7vq6+x39Tyru6VWa56QGMQgCQQIsEFIIMDMsx3bIcNN/MbOW06c8df8CTeptypxqq59MQE8MBlIDGFyHJAEAsQkkIQEmmckdbd6nm59nu9+Tm+1WwODnWvpnKqu7j5nn72/497rWc+z1lI285RMynHeXNPXMzAC/DLHHOfxIHY0ZXbukWOK8cEpwn6zY8YgxGCdNeRkb0khnpJZ8eN9YlDJb69Dzs13EyAPlevy/JqJdfy2499ZswBXy6TNTiKx5z7K2vLLsnLWJP1k/BlDZ6B3vC3vW8bLdznn6Dny3NFWtyk5IMvFavLDGDi235JrHGywkV4D7D3O7Yzs3IOrKilFkzJ4c072HwoVWHlnrxdQ7ezU/Yn1znpjPxJ6gWOX73PvZHwd72tnC/MHIGY+6Tv3ITk1MqWT1yi/zXIjyUWmbAae/tsJoL3AOBWAr3jjgvSY+xXjIMfa4IDutThCuc/j4Nq9J8m8cUbt3b1LzwLaRRuZKwAy6w2ngWPYcfikBGzDUmMk50pifQ18kYwrzvxzML6jgW8e/NrhfDxjZCzgW3B864sOZxpReOVB8vHYaKTOZM1uapoQt991V0xomRRdvb0CvjC+VVU1Rcb3hJZi8YBTcQSKwPdUnNVin044Aga+O5E6t1nqHLESxrejXVlejw98k9FxXI9tZhhwzKeROtvo8QPw6Gv4ATi21FlxhfIUDyu5lfOMKE6ypjYqauvi4y1bBB4wUjD2MLZgCjAieN/JaDBAAAcYGQBfMpIOA6gy4OUSILQXI4tjHZ9omTPGjyRnpaGsvsiWn376aYFZG+IYRsuvWR7XrbhOzC3nAyRgsDrWEOPOgBPjDuDJexhpSlK2dauMM9hXjEXADP3AwHMcIW3EGOI7GIKwOhhWSvyVsR30YeXKlZKK8j7SxHENjZL8EucIgMBQ5DzOLMz5GAsneuJ7GI0A32ef/YXAtJkornffffdprBlfl/BxohYAKUYu7Vn92qu6FmAfcM3Y0E8n1IHJoY+0mWtaIk7cnJj/HPvPdziG+WWub7zxRoFExoxzmJFizTnmjv7ww/jyW1lXM1AHIOB9J52yvLRlQktMnTxNLKDXB9eF8d20KTH3OCXEFJalGG/WaupDv34DnO388fW8h2ycmwFmXXN+ftNHfgAtly1JzDbtdpZXxpXzsQ7Mzj/88MMp3jyGo6q8QkoPgC9GtvYQCZCy7MCcGza4tq5W4AT5MHGGzz/3nOIIB5TFekiMniSepdR0rRBLzFhQDqymtja++92/0PpzjHVvf7/GAbkz82Cm1SBNccNZhuP8ZwKf1dXRUF8nuTXrwaVocOzgZGK9cG3mnbkFYBiUSE4dickm9tqg0yDMseV22BiEsg5QSwD4Ab4kt2KsWLO0ibWNU4B5wOmE9JR7CHPke5oZQYAHa8fAiv0Kg8j+MmvJ/cwKgKrKlM0ZJwHjVbjXZSwq3+EaOIoYY66DvBdAxLpjLOgXThhinJ1kj/cNZgFRZi8tB2bcXO6HvnrfOmGXVRIGcHzOeFrubacC6wGpL/87pt3Zke0E5H7MmuUex2/ayD0PxQ3ZkUmYRlscW2wnIPc+q0rY0zirGHvYUOYMBySl+pgX2kYbuMcSZkE/OCfXo384kXhxL8VxwbVwDpmBlIIokyh7Ln2vhUVln2jOspCBsizWPdXhczjGcBYLnxhw9hXJ3xy+QbtRcTDPDz/8Y62LlvHN6gttZW3RB4fj+D7FniT2nn2Os5XwBcQFfgYDfAHWVRWV2m/55Fb0+bNKnb0WbRcY+B4PnI7lOM8rvsSPj2Fn8J6PO5axQ71eYnzr6xvj9ruJ8Z0SPZRvyqTOReB7QjOxeMApOgJF4HuKTmyxW8cfgRHgu70AfHk4GviS3fVkgW/ey6sHZxajY4/4pwW++XO4F374jdTvHRv4Jo97+hYhWY73xaiqrm+IYZJdZdlxMcqOUPJk/36BIAxFjAjex2hKIIQMqhUqo1GNTE/1WbsK0jwzHRhMgD3+xyAx28v//QMwTbDO5WKfkBLzG0MEoxtjDYkvZVdgJOkrxjCGNMfAEvJD/BYgE3AIqHEZIPrK+QDVro8KS43RhmFk4GtQjuE3b+7cuGrpUhlQNlC4JobrSy+9pEQ/KUvrcEyZPFXXw1hyvUwMdQxSzo9R6H7QX95n7jG8fv7E4/Hee+/K6MdA5Nqw2/wNe8k48cN5nIFYiX9KSuK1Na9Jwsg4ONkX8+PEYzA2lvraaMcYBRgoGYyY/kp9nxcGJS/aAjC67bbb1HeMZMcgms1y3C7HWwbPPHleWBtmwFxShTayRgYHSEpEYqvUZwNf5o/yN6wTgG9W6adQO5U1kmSalQXwzXp2cis7KAzgeZ/P3ZaU9Cgxv+fOP19xf1rjmVQThohj+D5zBCj84Q9/qPZUV1VGeWmZWFsyyzr5TkZzFdY749vY3CRGFfAH+0Q5I2TOPZR4grUs3APIQl2pMi+JUe9RjO/3vvdXAmbOoNsNm8aerKwqZLK2kW75L/Ngqa1BC+8RI6t71dCQmHTWPfMJ2Evlb+oVL45jBUcRa9rMqWJUh0molZh+s5OWBTtulrUMkHUJJK6LaoBkcu+/v05sfZ6N5m/WOU4i1lySth/UGJgdlaOmtLSQIV5sneo592rdsr8Mrrie17fbSOknO/ksnTZQZo6YHxw8zDfrgfGADefFOV59dXWBBTQjzPWcMdsKGDt32Jucx/HA9MclzHyPsWMg70jjfL5HshbFTOORyuKVWZPMD5+xt4mnBdixZkluRTtwaNCOM86YG1WVVXHw4CHNhUtXcW/y/YRz0DbGhLl+6+234pKLL9H1kHdTWxxgz57FMQKodRZpJOmsZ14AbeYPEAl7yj2OrM44tHSPyTJym3FnDMzky5kB49vbm2LlcejgmMj2xfAYwJdrjp8wPiZkiRMZM+61yv0w/9x47bU1UVpRHtMmTSrI9h0qw1ixl5l/7ue0+cEHH8yYepJbpbr3qRID++ho4Ds8mGTQfn0a4Hu8Z/XJgNPjO84LmSt/zcEup1yuzNpRHcj+KS2vit6+3qipbojb77k7pk6dEb1ZjC9ZnWtr64uM71gDV3zvlB+BIvA95ae42MGxRmA08JUkqmw4Vr7yq6C+Lwbh8YBv+iw9SPMe2aO8tZ+R8S08gEfV7xt5kOqq+Ud1IcZX5VOcdGsIiVdipjHAqhvGRe/AYCxYtEiSWowujAeYEAwX/sdotUTU8kExf71kWU2yYbNrZj7os2PwMEIcG2rmKBkHEU3NjboWiVYwxDFueXE+WA6AL8AVI86JmABaTz/97/H662tk0GOMkdk5X2cTIwyAyDlhCDAWMeAwhhybZyDBOHA94shIbMX1nIiHseDv5557TiAbY/njj7fE7FlzdF4kx05wwxglVo/4TGTc/TImAR6wzUnmWRMv//evBNoNuCwt53iXLuE3RjqOBwAp4wqIf+udJHd2PHXKUjokw5hrMubMjZIcZYmv+K5rbFZV1xaSTlkO7PYDuqkriqPBQIe5wGh2dmiXufJC83oAsNFmx+YaHMiwLymN7q6e6OnuidbWiRqfvv6+2LZ1a7zwwvOSV3L+w0idM0OaPqU44yqBQzO4fNdsNuvSyYQYZ9YZfTUDDBBg/bLOkN7OmX2mgAPyXBvpZlCZA/rAWiSrM2CjproqBvv6xWoBXrPU6TE0PKR4RM4h5rOuNmbOmiWpM4AFtuxnP/1p9MCYkhG6f0CMnu8DZeUp1jUxoj1itP76r/9GoNyAqKevT2sH4GtG11Jmy2TtBMrLTOVsqaoU8KytrhGwe3Pt2pjY0qJxAdAwfk6khPIAoGM5KsCJ+GCugfTX8mPGn3Nbbszc0B5n0nbJM/bHvn17JZe2+oG1YgAydeo0zSlzDuPKMZyH6ygb+dSpAnCMDXsGtrrzSKfk5bzESGfxjQn0p+REMMzKVp+pW7w+WX9cmx9yAXCPox+0m/30/PPPF2JZJ01qjcWLL5JD6YUXXtD1aRd7q6PjiGJZ7bjktx1BaaxSqSXGoaenV6wp4wyw9H2QtrstvieSrVzy3yzpmhOHca/gfDgfuV/xm3sX7ScBIfcKnBY4/Ca2TIwNGzZKFeEkfzjCGEP6zzmZZ/rMPRAHJmoR9irtO3TooOTxgFky13Pf5Z7DPuF47qHsexyRnIMM/LDG1IomwzmZne2QYH8yL/TJwNfOBzlnqM2c7QUYXwHf0lQjm/cLz7PMETuucZycRGbPWSNk3b/wosUKH6iuqYn6zImUd2IyZowXc00/cLQ89NBDGgc5irOyQMirLXUGUFcS4ysqeKSckZ5V2XM9/xw+lhVl4GqFSt7ZPdohfrKWWIHJTRk1C6A3//2TAb4lpRWSjtfVJcZ38uRp0aMEcyPljIoxvic7K8XjTqURKALfU2k2i3056REYC/iWlibgS4zviYEvjPCvZ3X+IoBvXsJkwy/P+I7dyXycbxYXNAQwSMkxMK7qGpti1tyzYuq0adEykRIRRF7BgFToAWu5LM/bJH1MNRlJ8ENinva2dmXXxIjCyHL8peWqGDuwDAZZXJfP+J/zEQO2f/8+xfiuW5cSZ1lGuXDhgrjxxpt0bgxFrlNbUyu2+Be/eCY2bPhArEdrK5lOr4+ZM2YKhBw6RIzsAcVaYlwvW7ZchuM777wtEJqunZJOOS4Ro3HhggWx5LIlMXnSZBljGE1mt2kfMXOUBMLgHBocFijFCKNPTrwFKKV/fBfDV/Lm3btlZPO9vfv2RnlpiQw2sdtlZTJsMSwZc+r00v9xDbA+58SUqVPF+k6bOj0OfHJAbW4enzJjp0RiR2Lnzh1xYP8B9RXWlDkzINa6QWKcsYw1NbUxMEiCq1oBEOp/wiwybhjN88+ZH1++8kr9zVyYrTaIcY3kBDiVaiUB2SxjstchfTPwpl8wPACYVuJBhwYFfPfu3hO/+MW/y5FAfK+kt6XE2w3qzE1Nqd4utYfJVMwcYbRS0gmnC+23JDQBYhJg9aQkTFld6qbGxiSjHBqMmTPnxvXXX6f1ksAibOPAUUmzkLv+y798X5mzMY4BvsTLupyRDHuM4Ez+7fVz9vxz4t5775XTAPDw0IMPxpH2NsmG2TOplFGK2UUmzZgk+X5ifP/iL78nxpf2IOPkGvSHNo5lOHuObUj7/gDIqK2hzNig9inKAsCL45nPnT9foJs1BuBlTW7csEHAA3YPpndcQ4N+m2G1pBoAyPkdO+5kZ7wP82mJPJm4HQcLeKeNTkJmOT/71vVqOadrtLr+Kvtl65at0dObMgp7z6qhmYVScCQI+CYVClmd88419g5rmXsTYQxI0VnL3AdwCnAdg2lUF0suu1R7+fnnno8PN30YXZ1dkqVzPyGkg2vwP01gDeNUbMziSnHApTJiXbF+/QaBLKsvDAZpJ2PPWAFIHZZRU1+neNep06bG7t17dE9EITGhZYKkzCpJ1dykTPowr4Q6EMPNvZG98P7769VvnHfOvsw1DIAdw+4wCJx7tCXt0b54+621seb11+XYI9kda4B7Lt+jHwDOiy66MLZs2ap48Q83biwkMbPjJe9MMvC1TD+vUtCaJe49q4vt5FYwwfosi2lnzOTMrBpJisb4c+87Y+68uGTJkuQMZQyy+w9rm+85L4FDGJhrngfcj+kvHlvBbZVjwjGcZXV2HP7nSG7lOGs7QUc/r09kkHi/54/LA1/uj8lxPGKq5/8+3vkHh0qivLIyxo+fGLfddVc0N7dEp+6tNco1UFFBvfViVucTzVHx81NvBIrA99Sb02KPTmIEDHx37Nwe7e2Ho6SEB/FgrKac0ZGO4wLfZIAeHeM71oNrLCM2/9CydNGSJf+fB76jvbwn6lp6sI/IIjPbQuCnoWlCnDn/AiXSaWmZIJCFNUDJFoAFxwIm9u7dp3IfqXZvkgoT6+rsv2Y4zcY5sRXgDOPJIBIj1EmqMPo5B8bWCy/AqL4a7R1tMlyqqirinHPmx4oVK1Q+qKK8UvHEZFTGICOWsLa2WpK/mtqamDN7jkAos9B2+LAM2vc/eF9G4U033xRzz5gX77z7TnzwwfsynGjT5k2bZfiJja6tjauuvFJJURR72Z2yGAOSiCF85tln48knfy7GZaB/UKATsEo2ZowvGCzO6Xg4l4eBQaTPHMN3jnQSV5kSTvX19mucMXgvvPAivQcTrLjRPhg24q35br0MXQAFGY/nzZsr4IzhaAC0etVKsVeOaQNAKSMyMWvlZZK/wpwApPD4Y0CbLa1RAppUXxXgdu2KFap/y/8CUFnZkSNHqKGbWD7WBuuE6/PCGLORy7mwbPPx2hyTmMZqzQ8GOEDrlVdejq1btmQS9kFJIQFd7KfmpiaBCgBgd08qcWRZbFojI2woa5z+0GbWh5wH48Zl2YRhA8ti/nkXxIprV8T48S0FppByQqg5aD/roONIW3z/+9/XOunv7YuSLH5d4CgDr7BECbymOqL8XrBoYfzBH/yBAALA98cPPxwHD+zXeXmVCfxTw5fkP4BfZMzEgPcLSJHcasHChRkDVppqmQKAh1IuAF6WkDqGlOv6fTPX9Js9WVdfH3t2747NmzYJPOIAUJzk5MmSmMKwAxaI76TEFudk7VDWBgcEDhX67ARQjCWgzrWeWctck2OcjCkxr5UCeykpWle2hoa0Fi1RnzVrttqNw4b5Slm7e7PY+QbVEGb/pHjM/hgaHNIaRtKLY4j/E/gl8VeSKeMUwRmHHJ1xYsz44X7GD2MCGw+TSbsB/dwjXOZMIKuhIaZNmxrN48k6DRvdWZBic49KbCTrrKIQ+8yYzp41O3AoADJRCvCDEwqnAv0wEOK6KcY7xcLCrOIw2LV7dzRPGB87d+1SW8mo7VAGQhTYu62TWmPRwkXqN8Adpri5uSmam5qjoX5c7Nq5W2PJ99nDjKmTy9n5yBinrNu9hbJrSPh37dmlewcOuqlTpsSXv3xl7N2zWwoNaq0zTmRmnzFjuo5bu/ZNrS3OmxylyWS0rLvA+Ga1r1n39MN5Arxm+ZZYX5JLifFNc2bga7AvZU6WXJF+cT+9YMGCOP+88wNGmOsfznI3UBO7hzCOkhLdt5lfVAOEqri+OOsSJYbZ5vSsHRLgh/mmPF9ZSV499ekYXzte8sD307C+jpP2cz3/7JezG8fgMev8Ht8a6OV+U12j2N477703aqrro5PwpSpKGdVr/7ZOHF/EACcyqoqfn3IjUFz0p9yUFjt0MiMA8FWc37Yt0dnZLoDS29sdr69ZLcaXB05BZiRbVEFCuVibVNNwrNfoh5cf/j72s0qg1IpM/jw6NsjXsIHsjJpOqsT7jeNbY+rMM6KickS6CDvKAxCj098F0GEYuUSRZZ6Or+PaGM6OC+Thzfcxmmx8mnUCOCVjMJUG4ryvvbY6/uu/XorDbYckF8dQBmTC+J511tmSVFcgx6pOtTmROc+ZMzueeeYXYk4c50ob+BzDEzBKO4i7hOnBAEKix/UZC9qmrLpZHVAYN4C2E0VhwHAs5yMGGdaXvxW3Wl0tNgIWCbCDgYVhxXkxaImtBFxwPMfxA8tk4Ev/Af1cH2Pu+utuUB1X2s3Yv/nmWoEeQAh9mz59hs47f/7ZMjYtTVWccH9/vPTSC4pBZv2SjMmAS4YSsXYk8KmvE8Mu0FuVkkURb1pWkTLicj0cAEi4l1x2eZItI2WElVa95sRaKulSljjIwNtGnmTVFQDNlFE4SSBLlBiKjM0YuigAkE++unq1HEywuYwH/SC+HMOU79XX1WosBgeHxfoaiFuabfmt65M68RqgmvbISNY80eeqWLR4cVxxxZejZcJEMRu0NWUxPpyBsoo4dPiT+OEPfxAbNqyXQ6K3s1uxspZiar+mwERdg34CthZfvFjAF2CIU+axxx5tmVaEAAAgAElEQVSLjvbDYpaSLDpl8uU1oHqzWVb18pQJ+7t/8ZeSraq8Ulen9nRFGcenbM3e27TXNZy5Nn2nb3aUFZwP5RVak5SbYU0qMdHwkEAUwCAllqqMfXv3yAGRYn/r5JRgj2zfsVPttYKBsXW8dMqMm2Kv2SM4Zeg316NNSExd/5d2J8lvAsX8Zr+yr1wuh/e0bjM5NTCE9Uhf8xJrl8mxnF1OmSw+VyqLCpjykbrqln56D9M29q4zlfu6ZpxxDKGGSM6/9II9Bci6vBvvMebMAc4A2sA+OevMM1XWjXsAfTfYNJvsfthBQTuYb+bl9TfeiAkTJ8SefXs1xirRk9VKZ887ydatt96idYSUHGcYzliUHoRdDPanjN6MtZnktHeSo5D9BqPt/VtgRnt74vW1b6byb+MSaD7n7LOV5AvWl9AMFAOsG5wkrG3minXDGmVMcYZZhm/Qxt7PA8C8FNpbCAZd4JccFKXJqWWQy5ywpmbOQsVTp2eLnVs4HMlWDbuNguBwG46roUIZpgTIU5w/bcVJg4wbxhdnCgnzhiWZ1xNS81xRUSYptxQiwwDy4wPfEz2vRwPT/LP5ZNlZP9u9FvW9TOo85meZc+x4tg6CLcIuWlpa4+v3/YHugwNyxFF3ndASsjpPKGKAkzEYi8ecUiNQXPSn1HQWO3OyI/DbAL75B+ax/j7Z9uYfiGPJo/y5jIms3Am/HaenWLeWydE8capi4/gMAxcZHIYHBhPGCMYYhhKGqKSUWTZgSxAtuba01aCY8wFqzXZisDhraarBiOE8FLt37xLbu2rVK9Hd0yWDBHBHW2655VaBVnwOPKR5MAMGyAjc3Nyo+r9cH8CKoYTRSSwuxjftof18n/hJWB4MPMcjuyyIszhjSF1//fUC3LzsKIC1BVQSu5lYm1L1CQOVsSIWF0MVowpjnvEBwLq8iGLbBgdlPMMsfHLwgFhu+sK5MIKvv/6GuGzJ5TJy6cPbb7+jsQGUIG0kNhIDHiac2Etnhk3G90D8x78/LXAuxjfLhowDQdemZA0GZkW5WC2B3Ywt5DfMowEWBjXM4+KLLxGgEfvd0y1jsLwsMV1eS8yzAGtWD1VmZFY+id+AA/1fxfeQROO8qND7GNMvPP987NmzS8CXcZBqoDcB3GTkVkjOOTAwpLVCZmXHDRpYW4ovCWqWhZd542/HfMOwAYAvuuSS+NIVV4rtoO2Mr5lO1hvXQ3HwwAP3x8aNG2J4cCiOtB+R48DxhzKHc8CX6zIGCy9cJPaf61IuCDno0GB/KtkyOCTngWTSQ6nGKeeRI6i2TuvkL7/3V5pnXgcOfpJk8KVIWRs03mbPGU+MeeZZzoEsxMCOCCsrMHAFtspKC1nVyUwPc8dYpJCEI7Fh/QdaS+wBAOG6994VSKBcjLNy4whjLXBdkh9xDZIM8TnrnXZzDhw7fMb8sm7ZHwkYZax3VoaI+wmAhXUOADcT6LVF5KfZZgNmxiXPnPJ5PrmVkp1VVmicLa22jJj1ZOltPk6ZPeyYWwDftOnTVSOb+Ff6ZTCPqsTAnD7Tfv5nrt2m8c3jxaYDsug318PB4wznBjte53yXew1g9Imf/zwqq6ti/cb1cnChvGEfonzgvsUaQAmCA29Sa6vWD+PNGtixfbsSx8GGa4+Wl2fqkDqt7RT+kGK1GQ+vE36z7t58a2388r/+S2ua7OsA/TPnzdM9GNC7d8+elIH7k09i/769uscxVu+8/ZbuZ4AlP3s4px1y+fmxFNrXLjz3SMaUSf9JbjWU7QvmkHlhTbJOZsycIcbXSb5Ye8wBsbvcdyurqnUPpT8G3k4mxvywrtmT5GnAOQOTPzxIIrURU5d7xIUXLormxqaU2PB/EPjm7YLRIDlLgF0wEUbLnU8EyHG6USN8XGNz3Hbn3dEysVU5PsrLqqQIqqmpKwLfT2uAFY8/JUagCHxPiWksduLTjsBvGvjm2zP6AXWiB9bJ9GW0l9nfsfFlL7HZWIzFCa1TY8rMM/TAw3CALcDYwIDhe3npstm8fDIXzmlPvSWGZlowwhzLhpGUSoYcLCRgQp5YXV0rI/Ltt9fGK6/8d3QcgWlPbBgG4J133hWXXrok+vsGorS0XFJD4iORX3d1HZGslGvcfvvtMvr4m+QrACuMT/oBswL4XbNmjX4wAIklxDDFwOWFcYSBT4IiADBjxPfpP8wwbC+GPS+MKifNQToJ68t3cRTA9Npo49qA6z2790jGh7E2c9YMsduAaNqL4Qh4veqqpfGlK76stsFMI7UEGDNetH/ChBb1bf/+vYqHVTzj8LC+29g4Lta89qrAOcYhjN7AQJ/aWsicCigtCTGvihvNyo5ISinJcGIjKY9yx513xvkXLNA60JrJDFrF5ZUmYMGc24FCv1krjgv2OnOJKyTawyVZ7Ptgqs9Kxu1nn3kmPv54s6SdnJMHD7aoYnQljUTeWimSo7u7N9o7OmR4m2ky6DYooj12NnANQCEGsffFDTfeGIsWXhiTJ08V+Pd6TeekbyVSdtz/o/vjvffeicH+gejt6hHjS/yhQI7iAsmOk+rrOnYRqfNdd92l9wCOOFioFUoJNEAz45ZATzqXgW9dfYPaCfDFoKdNh9vTePT39iuu3aypk3mxVp09nHUIgOOzPKghdCEByVASItZxV+cRSTkZU0AnCaheX7MmVqy4VmvzkwMH4u2335LTaMfOXXJasdZxBAG6AHQAX64P2OU7qCqSNL9Pa4/1ywuZL84dXrTL7TQDaUbO9ybLpnF0UBecPjtZmZlLA2jPm/5Hao6Mvyo5c4jFZjxpM3ue+wD7l7ayZ2i71wPr2wnpcMqdd8H5GifkwPSL+yP3iNdff13jCygE0AM4cYbRDo5RH0pKk4w8YxqTbPxAIVmf20w7uD7nowY4iaqefOqp2Lt/XxzMlArcg2gD3weEcw+g9i6ZmpFrs8Y5B2PO/evNN95UrgVkz6xHQj64Dm23LB4HnVlZ70/k448/8UQ8/+KLMWnypGhtmag48zPPnKc1A+v70ebNAr5Im2GACbPgnvPcfz6rsXDiRN1rMvk/f9tpon2dq0PNZ3KUZg40sqaz8WEh7fiQiigb78oqQlzGBRJmzs8e4V6LI4C5hDGfMnWa7tkOffAc2PHJ/kbqzD2ceRkcGoghktXl2NPRwLe0JN2P0ms4JcPyf7m/C2+O+uPzML6Se4+K4fX/mc/tqKt9GgZ5kDh1Yqara+Pa62+IufPOiu6+/qioQAVUHTXVtUXge6xJLb5/So9AEfie0tNb7NyxRuC3BXy/KKZ3rAfxWLE/Zil9XY7BoMWAmjh5Rpx93sJoHj9BjCJGBwaVGSYzInyH82Cw8T3H9BoE+WHN/3kmBmMZ5sRsKEa1YwDnzMGISkwTBvdLv3xetTQx1rnOhAnjBXwvv/wKxdWWlKS2YWzB0MEU79mzW8OAwcaLcwE8KF+h+MChIRmMgEdKrQBM+R9DEOMJ48jjARiGhWEcaDdAk89gTWALYH7oN++5lBBM2DXXXKPvYFRh8PM3gJhrAzDor8v8VFdXxhM/fyJWrVqZyXGrxWxceeVVccnFl8rIUyzwEcBYysYNmCCmL9UYTbU4abfZDeZj29YtypCMQQ5TRGZerg+QQKYotpG6slmcIWBMrGJ5RVTVEO+b6qmyDr5y441xxRVfEoDgeIxPkBrSX2XOzdQDnJNxAuA4S60THtEP1k5SC1QK/CEnJFkQY4jRDPDduuVjSTZZMzA+lRUwvCn7LbGBsE4lJWXR2dkVh7LYYH9u6awdOcyXmXDapVjXurqC7Pk7//vPY9q0GarBHFGarplloHVSt97eLgHf119/Lfp6esX6UvwYQDWSfCdJna2eoK0A36997WtqN3GQv/zlS6De6Cdjb8ZqJcYX4DuS7Go08OWYnr5exfcy3sQAO5kU/cW4Z/ws6WftuCRVft8Ry8e5CBlgXAHKMHaA265MmUANbdQBAF+ugUy3p7tLeOCD9evj7bdTBnHmElWD2W2VsckyJfO35e6MOWvG65414bnCocZnrFved71igyT6BogBvE0YP159BLAC3ohlZ/0YHOdBgJOM0U+xvZRzqqwUG0h5Je43nAOwRBtYdwBK9hXvISUGKKmt7I0ych206B5H39nzHM+52Os4bDgH6hH2IfcB2qX49aqkjGEPMN7uP+NhUOcwANYONWmR1zLWBw8fUh+Z12XLlgnw5tc312QeuI/RNs7t8ILVq1bHtq3bYlLrJH2fc/JKtdZnqk2AfO5DlgvTZsD9z59+SvdE2G7YZLLUj29uju3btwnscs8BdO/ft09ONJxsfJdEgZ3MveTJCdyOBXzHAnAKHchldsaZJMdSVo4H0Ms4ofgh2RfvMxYwzcwN+9oOWdYMrCWOAoceaA9l+QloK2uU+zeKGP7GwYXUWaFLmbXL/ofxRe5N28pTjsfCa3RW5xNZUZ8H+J7w3Jk8ezTby/dO5EAfJvZZYQFVcdWy5XHe+Quiq7cvKitqooLyhlVFqfOJxr/4+ak5AkXge2rOa7FXJxiB3yTwtQHwRYNeP+zGkkflH742uu31N/BtnTIjlnz56igrS1JRgKWTAwEinJiJ6/i7jvt1DJfb4OtxbrPAfAcDDIMDtigB2gkyDi+4YIEASJInr47nX3hOwA7DBA88x91xx50CvqUlMGaJsbG8cNeuHTov58Tjj2ENS4WxCkvDCwMb4AhTggEH2MWAgrGiPXlQynGUMwKoYzjRRoAFf8MWvPjiizqfSx1hhGGkkhQF8AH7AgjEAOQcGNqW33pshmMofvKThyW9w2BkLGGbkDovXnyxAA/nRwre1tau79NnskkTm1ZWloA4beIaGPXUwSXL6ltvrVUbADrEpitGm2RHMLpIe4eT5FZJqbJySzCRAF8YUF4Asdtuvz1WrLiuYFxSo7aspEzx2BikeeBLOwAGrBnaydwzFgACGZDKPFsnBocY386OI7oODoKnnnxS2WuR4/I9khphXJN1VYZ0aYmMdhwA3T1pXfJjRpixMePK3xj9Btscw9+0Y2Jra5wx54z4xu9/Q3L50pKUlApQaQNawEllVYbigQd+pKRb3V2dUR5lYqcAvjLys4zOtM/GPoz5+RecH7//+7+v9cJaoTzX4ECfZNIpHjiFEjCGsFsGLYw3bSSrM84Sjunu7Uny3+GSQpIpl9zyLYxxZ7zZo85snd93AN+UCKhajg/22N69e2LTxo0CMQAFPtu5Y0ecffZZUibw+b69e/W9g4cOC9yxP7g2e4b9xZrnhzUICPS80x+HQ9hhZKBMX9jLtNOAxHG2DqVg/wLYZkyfHhPGJxk0yg2cVWZ66bvLBmn8csw7e454dMpOsf5oC+CR3/QVRxd/k0ka9QnzDrCCGQb8MnbvvJdi9M0Uste5Z9BfjqEPZtUB1C6XQ7vIvIwcOMWQDhTCROi7ga/voZblc06YdNZAeWW5akXjNFm+/Bolj0vZ3lsVc09WaV5z5pwh8EnyMTOpu3ftioOfHFQiP/pGtnlLtXHyucSR7/mMFeP7wosvxBtr1ypx2Blz58a0KVPVHvYBEmf2JuAXBwgOE5xSZnI3b0rZ8WlDSpaY1A9+NjCOXM/PPe8Xj4G+lJIqa08BfHk59IIx4v551VVXRd9Av+7r7C36xfzClDPWzOGElomFuXH8P+vMzliO857EIcEeD/alFRwKOyiVQiAPfAvAUmqUsXN3HMuk+DzA91gMbnrG55noX8/sfDzgqyFHTVWJrLkmlq+4Ps486+yM8a2R8qfI+BbN5NN1BIrA93Sd+dO8379p4Jsf3tEA+NPIlcaapmM98HjfiUXysXZOXDV+4pS4Yuk1cehQW6H8DOfHoAAIAijyrG++TIXlezbi833AeMS4BYykMik9kvAuWLBA54bBS2xLhaS7SJaff/7ZONx2sAAKJk5siZtvvkXAt7a2XuCXWE/MpZRpenchhs5lUriWk1hh+FhqDfPBZxirsEGwLTAdGMJOegMABfjSb7NLGL2cBxkxYAaD0SCE45ErwhRjpJn5AgxgoPG5WXTGinEixvexxx+VFJZ6n7wHa3HTTTeL8XXcLAwswBewALAkzg+DVFmR2w4X4hgB+atWrlTZGpLemDlF6pxiPFN8K+DH9WcxnQAISQZZIumbpc7EnML2nnf++WKY6AMyQyW0ymTmydhNSazMqLjskbPYCsB1d2fAvkXZV2GOe7tTnDjj/uTPn9A4YVB7rcCsOJMwxjHYhuRWYr8z4GNFgseUa7FO+c3c2NlAm+fNO1MOBbLAzpw1Pfr7iDdFMZCyDI8kUELCTVKcknjg334kaSRAvKIkAV/GC/DLGGqdZ/JNzgGDcuZZZ8Yf/uEfam0R3/uTn/wk+nq7o0zHjsQ+KukP8c5ZzK+B719+73sxd26q19zWgdy/JPp6mMOkssjXqDZbZqYx32/Oj6FPjC/9x3ng5F8AeWKX9+xKEmakziQp8j4hVhwQhdOF9tmJw/e5PmPr5HZ85nI9XI9xAJDY+cE5lXCK8jClpYUM21aIACrZJ+xbAD/3AsAp9Ybr6+rloPrZz34m0EU/La133/P3QMeWAnyZIwASx7F+kSeTqR2Ai5PIcciAZpIm0WbmjGMBXb19vbpP+D6CVJp7B8dwXv5mv9J+GFPWD/uIGNvt27bJmea4ccbYSaQsy7dDhrEE6N99990xa/bsGMicKytXrkpS4OHh4P5HKARlveg/jhr+pk8GkMw3rD1lyaiLjUOC8aR9sPRch/2WmM6UTwCmmnskjgXWGqW4Jk+ZEjOmTRfI5l6BCoPzbdr0ocB/B0kDu7u0brg+jC9rxQ6dPPClr7TLqiED9KNifDO5M6oGOQayeroGvqwbxhzH4ieHDkqyzvdZazg0brjhBt2Lcci0Tpqstebr2NHA8WmdH45nnnlG/U1O3VIBXyo22GnLvs8D3xPF+J7oef1FAd9fe64b/B6jlNGJGF/uC6XlZdHQ0BS33HGnxq4Y43uaG77F7icHXXEciiNwOo7Abwv4jsX6nuhBeqL5MBjxcb6GwUGKL0yJmTAqMM4wEBqaJsaFl1wenV3dMrAtrwP8AeYsX7MxhuGWJLKJybC01XF4XN8SWGXI3rq1wP5iFBJ/5lgsZM69lPSpqoz331+nmq6UkiIjMccQG7p06VKV15g4cbKSK2H8UYaJzL8kRqKNZmcx6ugXxi3AEgMNJgvDD9YHowljHQMWo5DjkAY7+zDHY1Bh3NJfjCZYVc6JTA7DKZ+MBzblW9/6lowuALIT+dBvJ2KxxNPs5+Bgfzz+xGOSYwPiGTccASuuvS4uvviSQpwsyW0o98T3kow4yVzBzs7YjPGKhG/D+vUqDQNw4TWIjG94BCxUM68VFTEwNChWCdtpLOCbQPiUWLBwkWTFrIEll12mWqLEXZJEx44QAb4qSholebnZFfpN/70eOQ72CglpXX2d5MOAKI5D6gyrdPjQQRmxAEwaV6hTmZVJopxRSelIORQ7VbwOzfI4cZGNfcDMwkUXijUCAPcP9GkNAXpVjzp71NlgZm5gfv7twQfipZdeTOz04LAYdMaLHwNf4p7N+FbXVAu83HfffQIdgOaHHnooOolXz+J7nUwMIAu35YROrGUAGDG+GPScs6PziNiw7i4yjqeszZrXLOutHViWult5wXftpOofGNRaQs7JGgLIEW986NDBGBoY1L6kjBGxnJQw8vyRAEvny8aGdhqs0g7m06y/wx0cp8uxZvkAWgBmx4lzrJPKiVE+eFD7juROOMM4lj3E/CuJ1voNYj9x+hjweH4NVvLyYZwqfC5Jepb8CYDKj1lPWEP2Es4oAC9gmL8dg0yCKc7BeuZe8cgjjwgsc8/DucV5UthBkpcbkNNXyry98/bb2b7u0noGfGoOsrACs9XOnwBrSUI01tWZZ58tZwXtW7lypebDNcIB2PRDMvnBQf2dB9TsG0oPwdYDai1tJh7WbTRQpj1I2qlry0/T+OZYtny5QP+c2bN17+M+AuOLU431kGKJD8XO7ds1n4zFc//5nwLFOKR8z/f8JDXFSLiMHaN2wCa0me5ThAKkmPfkoCVem7bwN9diT5BwjJJPnJf3cE5yX2XcAeqwlhxvp6GZaIcxMBcAX5yXSrhWURaloj8Tg5qcwzC+C5XVWdmmM1Ds5+loqfOJntefB/ge30E+YqCPvob3xfFshWFi/4eHYkJLa/zeN++TY6WfLNZllcUY3xMZWcXPT+kRKALfU3p6i5071gh0fHJkGIYylTNK9Vb7+rpizWupnBHlQDDKxTqgGcqVM0rAMJUzyj8Ux3pAnsgrmwethQdvzsN73AfbGIk33AYbijYQxJTVNMQVV10jFgpjDkMQw8EJmhJLmYxu/5hFNvC1Ec9xgECOw3gFoCCH5H+MWsfaWeoHziGWFSC0bduWePzxR2PTZoypVDIkJRy5KL7ylRtj2tTpYocFgkpKZYgxP7ACXAfprJklDB1kyYBWgC3tA5AAbDmOHwxYDFyMJ8ccAkBJLIMs2sCe36OlcjbgMCy/8Y1vyBA1I8cYAMRZR4yFQZidDlEyHE9kwBe5Ip8zNtetuF7MtkEYDCyJkCxfTUm9AGyA2yS7g7F+4okn4q21lD5KWW6T3LAsenu6ZXzCbJHMiDYPDg3KyGQMMbblDKH0h+TIDfourOOK666P19as0f+XXX5ZNDUTdzlB9VNpF3NjB0ne4WKD3vGbdnCQPbiT+M+GOjG+OCho2/oPPohNmzYqwRLrBJkzsmfWB6CI/cY5GSdCbb3OxJpma1TZfLNYYsdrMzYpBrtRhvPya67V/A8M9iuGzeuOeXVZquS06KdgZ9x//w8ldT7CdXv7ZaAnmXOKi3aCK4NAZNzTZ0zXWmDt4NR49NFHou3QQX2XuYNBLexD1Z9NMZFIDmnr9/7qr8V68j4xvpqbfhKIJcDPnmNc6aPHgTFgHmgTffE+ExNPEhuVlSoTiKGUS8uE8VJKTJ86TZltAVTvvfuuYuXFvFdWCDyhNmBdGMiYraRtnm/HqhqMGThrnWUAne8DpByT6fIy7EuOoz/sX0rTACrZjyR9O3ggxbBv3LAhJbjKEsppPWcOh/w9lDEQu11eFh1ZDWeUCuxPQhrY1wBC7gX0k/PgFIFhRmLteP3aulqpG6xSASihDMFBxjHcG7kWL9rNe+x7+kEs/UebP5JyBTWD63ob9HlMGDde9J+Mzffcc4/K8Zwxb270sC/7+nT/4Dp2uuGkcFkjS8q5b1jOm55EqZYtjj3GnX7TXu4JDj9wYjjCQHCYcewlSy6Nq5YujQOfHFCMMOOBM4TwCUrGkShPZayQyx/8JO2jgYF4/LHHYtu2rXLMMFfMh/e7nYbOseB1ZHm6EuuR3by/Xz8Z/FQSPa2rLJxCpbqqq+TMMJi2JJ7xZYyIu75o8cW6hxr8WmZNO1mvOFnI/v/CCy8kJc9gf5Rw30O5kgFf7p8oA1AboJIZHuwvxMum532m9Bgj6dTxnsf55/+JnvucJ7/HDGTz31MSvmOwvf6+ndT+ns/Jb+4LmC4tLZPim3/4hypj1I8CpaQiqOdeVVldTG5VNJFPyxEoAt/TctqLnQb4Ati2b98anV0J+JLsBuDbgfwwfh34slns0Tfw9QNo9O/RgDbvsbXhmPfaHv3AO7lteazv+GHoNpn5jbKqWLbiK1Fdk0p72EjFiMBw8kNTMXRZUqM8AOa8lpmaiXICG66FsQUQxQAWw5zFfiZJJPV6qTU5EB99tDkefeyR2Lr1owQIsvhEZKrIgCdPmqLkVinGLCX3qa6uUBtpA3I8vgcbw/UxcvgNY4QB5czOsKQAE9c/xWhlzjEiAbBXX311IZEPnwGM+dwlaixf5FowRmSTxviypNPjzHE2es3MSYI3PBhPPfVzsYKHD7cV5MTXLL82li69OpecJMXO+ZX+TtJfJM+ci3bBDv3700/Hjh0ktUplgKoqU8ZnA2RYR62e0pTUjPhPgA1jzFhS5qilZaLmZu68M2PSpMmxdds2STHnn3uu5o/+1sJO1iZ5aIq9TbVsvTa4Zt5RMiLv7I3+gX7FYJIAiOswf+1thxW3DAAGmAF0AOzMjYzNCKkBcI509/RmdSarUx+y5F6OcXUCNdYHYIn/JdVunRTXrrhOyc8wbivKqU9NKZ80t0fLiElgNaA6vitXvhIdMNdDxG/C9KZsztrrGMGZcsLgd/rMGUpuBfDF6fLkk0/GEbIzDyXArARXAm2lYnwtBQb4smb/6q//Ro4ZyZf7E8Dr7e6VwoGX2VTGHLDF/1ZfsJcAdIwJgExzUwrTTpbWKslvMfybGscpjreuplbjQ+Kw3bt2CqgBDjCoYX+J9cM54r5ZMmogwbX9spLESaxomx0gzAV7ivViJxkKDMbQTCsMHvuIecQhRaw6smH6sIsMyh0d+i5OEYVZZNmA808r37eo44tDh/PDIl955ZViBlm/3AcYO8YJ0ASAgm1m7FkHtKth3LgYP2G82ozCg3sXChDHBHMd15PlewBqjmU8yKpMDWSOBShzP4Jl59x2FuTv/6r9e9ZZigsvr6iM8YRUqK50r9atamhn87Fjx85obm7S2qE/hDvggEpKlz4x+KxjgC/gnrFlTM0K+z7E/YI5oW2sB14333pLtGbS7fq6Oq1BnIo4RFCR4DThdcH554udbWioF2NMVmfKkLEPkMbbGYMDQCEBcrAlQMy4sSbywE7PEOYKmjsDoJxL4DlzDkjpUBJSqfjZg0MDJwBSe/rMc+Wyy68QC02/7dR1NmuuidMD9p5nAu2Rg4t1hLM6c1TzHuoi1t4XCXw/i1WVd1TbHvB77FHu/8d6+bjRz3uPPeWMSsvLlSzx3q9/I+obGiV1BvjW1tcXge9nmbDid06JETg5C/uU6GqxE8URGBmB3yTwzY/zWOA0/96nZXzzD7vR8zna6PIDUDgIz6OutacAACAASURBVHtpZVx06ZcEeDBQDSr4GwPMLEueZXKCE86B8WHAw/lcxoPvYbjwGcYfsVi0xQluAJWdnd0ysDnfzp3b47nnno3de3aJeUqMR2NccsmlkrZNap0S1dWpbAsSYDIXE5dFO/k+xqxrBHNtgCrXwOClTwASPPoY13xmY4y2uaQRrAEAGSPKyYMMLsgSzffoj1lcGKPbbrtNcru87DQPCvIefANf+kmylYMHD0m6hwFNP69euqwgdU5AN92K03qQi+Uo4IvxmJIAPa1EUQItKmtTIuZURmRZWQJuJKIpQ+aWnUtOjCTnJsaXckkk0GqZODElIGuZqPi6mtqa2Ldvv+aucVxjQXproG/Q6xhMJdcaGlI/AA4p+2xiVvr6+1QyRaCutzcqylOJH2JPyeD7q1/9Knbt2CFpNEBI9ZxlWA8KEDghF/NqebpltwACrodxTxuQtjc0jJOM+MqlV8eFFy2O6opSlc+CRWU8YdTzYJ24aAzghx5+UFJ5gO/wwFAB+LoEFH2BwXXfqR87Y+ZMxWsioYdNe/rpp6Onu1PGtcc87dMsQ/HQkNZudU2qoQvjC2ilX2Z8S4NxSvvDcYtmDvmu608DfDHu6TfGf6rtWycAQZzyunXvCazU19XGgf37Y8vHHycWr7IiamuqFRfKOTwXXAv2kTk2Q+kkYGZcrWCwA4TPGQ/uGYwpbeG77ClnerbixKCE8ztEwNJnOW8i1S1mbbtdksFn2ejz90c78BJgSqCL77IncWKxl7knvffeewW2l/Oyd0nkZIccMmjk/du2b9O+IakWzgHqg9uRR584ziEgjoHnuI0bNibHTW+v7h2O87dTzfdM2sv+4hrcE//oj/5IzhnWQV1DQyGMxDHo3L8cnpGSXbXofpHGn73dpyzdeMm4JtfzPcWqAsu3PYfcK3/0ox9pru6+957E9FVXIXbQPoftpS8oRbjPcl7uI1xnypTJag911/mfcA3mmf3KcTi1HOetEI1sDaEqyTORYnthZLmm7g+hPcW4iFXP1AVI2FGL2OHD+DHerizA9c4+Z77u27DR3AN4j7WofAdZZn2APvdcyfKpMwbwVvKtJLFmay5bdnWUUa5taChwT+XX2WdlfD+LfZUHrXIAZgyvHI0nAL4nuh7Al/t9ZWV13HTbHTF7zhlKbiXGt7ZOJfRaJ04oYoATDWTx81NuBIqL/pSb0mKHTmYEfhvA96iHafZwHwE3qZWfF/iOflhKnpk9QEeD5IEoj+aWKbH06mUCC2ZmUhmaKgFfZ2e18W0D1nJgDBxeGBAYXs6UbOYOoxZDhXNhrGMYYWzv2EGM7gQBAKTlL730Qny4aaMYYK4/fnyz4l75mTF9phJcEZPkBEpVVdTvrNL5MEgxeGyIE59GHKl/YAkwYmnLG2+8UchOakaavtAOGBzGAeOY/zFOARNIMDGc6ANtYwxgVQC+gGo7GMyKGSDkx9vA95e/fFExZ7QFOS7XXLBgYSxfdk0hdjAB3cQwplf6m9hdlAX87WsRq/nYo48q4QzXgBCQXDxL9KSYX1izinIxNKopW0aJoE4xiuVZ8iTAAOwoAHjqtGmSg8PUAjiRUpaVJqbPIN9OFDtLWAcAWLPnljgSP3ekszMqqyriSHuHDHOVWakkZrtPkmZAxfvr1qksE98DLCUAj1GakprRDs6t2sh79hTKs5iBtBODYxzXWVVTG9ddf0MsuexyChhFeRlJsMrEmOWdFWJae7ujr78nnnji8fjVr/4ruo50Rn9vXwz0ZWOQ1T428LUzCKN+2vRpSnSGfJXkVjC+fT3dygaLg8GzyHSS1dlxqDC+GPJ/87d/p3XH+2R1Fmgpoe8pNp8f5pzxclkaxtF7k77jELAEHSUFc33wkwNiHtmbDfX1Gus3Xn9dLC/xvshaGWfGQmqPnu7Yu3dfAdib0TWY4TyO83ZWbcAE12YdmHGjjbBz7En2vKXNzKv7AiA1OGFP636R5Q3opZRUFoepcIMM/PA5jgSDAwNfOXzKSnUc50n1rRu1fwHBjBX3CPYxbCF7GhkzZYpoE20hSdm699fpGMAla5k9zvcBjfywZwG+3BsApdwnXMZs68dbtP9oi8tq2YFm54XluMwv4wPj29o6KQ61d6iUmKX3KcdBckTSXtdAZyzYl1YMsNfZOwBJGFmuR79ZU0dJXLP1w/dwAjz44IM6J8B31pw5MTA4oDAE7svr13+gu0/juHFKckXbAcId7W2Sj7PW3nv3HYWusD5Zg7SX/Y/zhvFwrWkDWfrtexltEHvfP5C580j5Nywnl2qKZ4wv161vqNf3eI+xccks5kBKAJLElSVpNww+beHeYjk99yja+dhjj2lf8n2AL1JnnIEA37SPI66+emkB+JLc6n8K+Pp5bZslP4/KlXcSxozVOLYnfM7B4ZCTY3i4NJZfd10sunBxdPX0SfKM86WY1fkkBrd4yCk5Aiezr07Jjhc7dXqPwG8L+I5mfA2aPPqfFvj64TYaVBuY5EFvXkYlKepwWQyVVsX1N3xF7AiGilklAwPHEfq7yiSaS3JlKZ0ZEYxOpIQcj6FoCTJgBbYA4yrF8FYK+FJPFGbhxRefj7Vvvan4Q4w+yuBQ8ogat/PmninAgi0M44vkjkREZhZd7oJrYvwgN1yzZk1WxmWvGJ5bb71VRtuqVavULoxKS53NwgBCOVas54QJktVhGMMAPv744zLoGCOMYEudAb55iW/eUMnPqYyPGIpnnvkPAV/aApAH8CxadGHccP1XCrLxBHRH9qOlzoBejB9LCWk/MnHifClnRDwg4AVjDkkkxiRGsaTKtTUpXg4QizyzvV2AulwMe5VA23e+8+eSwuH5lzND0kXibSMqK5K82aDbxhRrwcAIWS3ndQIhxpC4+K3bt6Y4zBIY3P5UImbmTLUVaSXf2bF9uxJd8bmAjQzblIEZKb6Bnz/HyMeoBRiwZlkDtIP5l2x4aCjGNTbFbbffEZcuuSwqykhUlbJEJ5Yn1Ul2P/r7e6Ont1tJ1p599hklt6ooLU+gQhmdkzFMrDSOgxRPnZwBLa0Ttb5wriB1xtDu6SJJFcfnjehQu/gR61qV6jj/7d/9XcycOStlWO5LoI+szq6v7Pht70X6SZ8tZ/XflkTDZtc3NKjtLoWzZ/culbZCTgwwQMpKQqZzzjlb12VPAm5Wv/qqMor7ZccGbWJsATfML99hzwP+nO1dYCWTYnMN3gdEMt8uk8ZcO8EZoJwX65jzK8xB4Q8jpbN4L63VxEiyLnCC2AlDn4lBRdFgmS3tY1wZH9phWTL3H8IDuBYhCqx5zsk9a+asmXLQEAMLYDeIBVC98soreo/7Eufjh3WHCoQkUYcOHpRzyEDc+8T/O5mgFQrMI/cPGN+m5vFB0iGyf7Om6S/jxm/nTKD9tMehGy5hRSgArD5ls+iTnR+0j3HxXjEwZS5x4AHqAY9fuenGmDipNbq6u6O7s0v3ZrI5c39l3659802NPWWNkO2zn2kDNaHllJIzKMXU0yfGnTnlO0ihpRqg7FhWY7lw/yBOH8a3oIBI7XdyKz+zmBOVMWprK9RNxqnlOGjOv//AJ1qXjCfhGdy/nXmf8UflQ5Z17vtpzZTE8GCq42uASMjF0qVXRUWW7f3/L4xvnu3Vc0U9OHZpJY+bHa/HAr7kTFi6/Nq4+JJLo7sXFhzHQk3U1NQVGd/T2ww+bXtfBL6n7dSf3h3/TQPfvITJI+0HW37kPy3wzZ/Xfxt85a+Tf8/H9Q+XRZRVx7Ll12Ty0IZCmRqMCgMDS4MxuDFsMCBhaTB0HJOG4aNSKkNDMnQxrDBgAby8kqR5p2LMMF5aWigbhPe/V+zT6ldXKtkR16RWJcYdRvbFF18a584/L6qqajKwkmI/a2qqZBRhUGOwOTEXD33KoSCdxQDDOOd6sLMYTAATG9z0ge9jGHIujFyMJ9cdBQzwIi4Y4IuRrzjaqioZWrfccosYXwNfs+Gjx39kjobiP597VsCX2FWOg5UC4N980y2FWDkzvjZcLHVORk9ie7kmxjeljDC8VYJk2zbFbfI+/zu5lQzu0hIZqqrHm9W9BVRS3gKjh+yuX/3q1xJgqE7Jc5Dxdvf0KL6XjMhm6+wcoX20xWWjGGvGHMM9zWOj4hCRkJL9mNS19FkJaCThHZBRzRrRg2eYuPqeDAgNyWBOCZ4qo66+XmsNozYfy8eaRMpL6RvWmBkv4j1bJrbG7XfeHZdddnmUDBMvW6Jilql8U5LU0heSQGEQk/gGB8yPf/zjOLBvXzTWj5OBzrkEWGFfMZizRDxyDpFMa1xDXHfddXHvvfcKWFGKp7PDCfFGGF/YXzO+ksxXVgk0wPjiZGHMAL4aisHhggPCmcsNHCwXBojZ2GW/OJsuAAK5M/vqo82b5eh55+23BBqp40sMLPsOlh2Dn33L/iWL76pVq2Pvvn05tcGICoV1xL5mjC0jZc69LizpxfFgiS0yVLOmjqflPDgqACWeS7HcpaWJLS1NpaYAcrzveFH+hqkD+Boo+94E4yuvkGLDR5w0TjLn2HJk4c4izd7jGvxGVnv+BReoPawlWET6xTxxfwHgwhIjqaUfjDXJ5WBQFfubwRK+b7WDE2/ZMWRnIsCfOfj2t78t4DswGNHT21uQDivhXndXYvQHh2LqtKnR1NgUe/ameylhBzgIkavTZYHQSFmh2Y/Mj/M18D99t3T8/vvvL5SRWnjhIiU7gmntaGtXP4itJnGVYqzb23Q9/h4c6NcaAfiiJNB8lZXrPe6vODu5n3J/51q6FxKfnovxzTsIyVjH/1IZDSbHkhhc3sucLJdfcbkyppPID7DOOsJZ4Vhq5nn7juQ8oY/cu5k32oKzgHNRCunhhx/WPKUkaKXR39MjZ4HWjMqk9ag2cHVlJrUeSgm1fP/9bUqd/cz29Y8Cv7pFpprHY73yzx1/L98PJb2rQg1SHitu+ErMP/f86OkbiLJynqfUBK8tAt/T2ww+bXtfBL6n7dSf3h3v+KQzS261ZVRyq1ejo6NtVHIrxgoPLAwYSa8cE5QelvmH1Qh4SQbkWA+0/Mh/XuDrc/36QzBlZR15DQfAF8b3S1/+sjKaYuSp9iyAqCyZcjBjZEzFqMXgePutt2Ljhx+KaaC2K4YVhhwGLglbMNY4D8YHBjWGpmXSADMMIwyYKVOStBrpKpll1659I7Zs/VhMAwaKAQxs6KKFFylmE+CAUYnR19IyocC8cF5AspOoAHxhYzDSMMZoC4mo+C6JpcgijFHEtc2SID3E+CH2j/YzVpZzcy6MXM5Hm5vGN8Wc2XOUeOuc+efIYFd8GHwqmbAzp7xG+6gxH4qVK1+O//iPXxRYrGnTpsesmbNUsxggk16j43uz6hsxqHnA6KaNMJ4kYoI1nZDJ/6jN+uGHG2Pz5o/UN+I4MYyJsQU8EjdaU1srVk/SS8ViTox7770nrrnmWoFemq84WrIdDw2KfeRNWOS8QoG+ynAlYVZmvPI9SvHQbSU2okRNe5vqjXJsndj+co391i0fC5wBcnjVZHHhXIwYQ9YSUkYznynHFLHiVeq/mW+Y7l/8AmdCh9ZJgXUcPyGuve4GZa6tqWCvpthmlXTqI4tuv0pjAXA4Z3VNZaxd+2bcf///q7qsDTX1Augk2AH4cr084+s1AnDASIfBIz70kZ/9LNoPY/xTpzQB3zRuI4yvAF55hcbIwFfxz/19Gov+3n4BX8bAzgXGyU4FJ+ZiLHkfMMb6THt4vJj6D95/P9a++YbWgcDIwIDWnWK79b1uOXsSG5vYVGJADx1uy+JIUzbx/P2MsXK/aa/XI21Oe7NLQIjr8SJpEMnFeOHgwOnkGF7uBbTd/cKxMWvGTM0fx7FGLKH2b2XmzTL9mnUXoCoJOWk4t9lZM62MCePMmDF+vifhoLMjC3bx8iuu0OeEQ3DP4F7I+ZgrwBdsIsCKMaIvOEgA/ux97gH0nRfX8j2ENaNETdmecnw656f2M/H1s+bM0zpxaImT6gGGAc3Tp03TmCDlZhE5mzSKCCUUU8I75Pq9WquOu+VYWHDV8eZeu29f/PM//7NA9yUXXxwTWlPMPfd+avVyXUA+a4YEVzhMSOzIuqDUD+MAGKZmOPuZF2sUZ8DChQuVqO6TgwfjkwMHdC72vtcPzzWrgzgfia0YM45hT8mRUZ7KGSUHYsSK665TW3fs3CkVD/OHk4JxopwSz4kPN20u5I9APQMwhs3HQcP1UKHgtFy3bl1SM1GqaJCszsQVE/rBM6w/rrrqygLjG/+DwNf3V9sBedvgRFJnOxbyNkd+76bkVmVidm+76x7V8e0bGIryiqqorSsmtzq9LeDTu/dF4Ht6z/9p2/uOT7rGAL6dsea10cA3ebJxlaeszkl6mvfEjgV8RwPa0cd44D8t8B15yI2AaoHyQgxxVnrJgFzgIXm6B0pLo6F5Ylz+5S8VQGPrxFYxfX29JPtJIJT+YQThNSfR0959e5UdlnIvgFuMIQyw5cuXC0TDNmFUY2RjVGEIdveMJOGZN3eexg1QynkPkUn0vXeCrMsY4bQdoxPp8Y03fiUuvfSyIO5v585diotlrM3+Ea+IAU38GRI/jD7OQ5wlBi6GJjLuu+66S98B+HI81wDIOxsyhhLAF9YAA4sfjFeMbFhiS50rq4kTDRn3gFVAvAzwMsfQJgltml87GyxTi1i9emU89tijcfjQYRnExKQBPGGPAd9cb2QtpL9GjKDhlAApA4oAHZhtEtKQDAwms6KiXCAVNo0av4fbKFVTGdVVsEOwZ33R2NRcYPmqa2s1dn/8x/9XzJ4zR8wTMaIprvCQ2GEYduJdk/w4ZWjl5QyjTm6F4UUiKkvC9X9vyj7LXAPU6SPnRnK7Y8d2GdCsBdo4Ei9KzCJr64jYVoAFiaqSRD5JjPkbgIN8l5JLJOwBkHBNPlP26eoa1SK+6aaborqSsWHuUg1eQALrkzbRNvpI22C7Hnzowdi2dVvU1VQXgF0hTi4r9WOZM9fimgsXLYo//ZM/ifc/+CAee/QRAXqSD6V8YtljVSVFYI6T1Jnsy+ybv/27v5eCgLUL+4VDCWCQQHqKCTabyv9yCGSlffgMhh9nDusB59OsWTN1YyLW/cUXXlQf2TMkJHLdZUAaktY0Z8nxAEDynAFGGHfeo/2K9+4fSHtiMNVgtSTejDEsG8AQxcSqlSsloaWO8uKLLpL0mnJJML3tHe0CYTgJcJLgWKO9lRWVcihNnjxJexiHBm0j2y4MqJMajQV8pYXIwJVjnxkzxyLzmTP/Mt+8vPeZWyT/ixdfJBYVRxrHz5gxM37v934v2toOCxB+9NHH6huKlE2bNis7MsCXkAWyK4+WmrJGHK/LNVLIQa3mj7Z8/etfj6lTp0Xz+ImSOpvhToCyWsdzf5RzKStBxtrl+2a82ffsL+ZHjpPe3gTWa2oyhrO8oGoBBH7/+98XOLzxxhvF9OK84lrsbZwVqEe4nxM+QcI8sduKuR7SeClL9v69mn/mjf3EfZq6wygIuN+j4vjo4481xr5fcP7EEqd4XyXcy4S7gF/agYPLMb7c5ykvd+mSJcq4jSOEElM4HM4668yYMmWS1u87766TPJ3zAooBylyHdvI8YL3TF9ds5+aYdBrp/pX2UnLQ4OqVmuZ/MLlV3g5g3vOvEyW38liPOOKTw833CoAvsvrGpibV8a2srIn+odB9sa5+nPZKMbnVaWsCn9YdLwLf03r6T9/OA3wBXVu3fhxt7YeiooJYq85YvWpldHd3xuAATExWrxe5UVYxJsvBIsPgWExvflTHYnxHy5U5Pn+uESA1ciZ/ZwR0H50BMgJwy0MvARWdI5KHW9llSTICC3PoUNzwlRsFfjBsHE+GvBWAa3YHo4w4qddee03GQRXeecDrocMyuDnvhJaWuOTSS8SwGZjAwsB5YYhg5PNinDFsecEGYbxTQsTnpq0YuRhUAFYyMnNMJ/JgJWgqFTBCnoXRj7wUwIpclHPD+CI3xWjjBRPwzW9+U0YOslgAEv0BGNho51oYhDDXTjLjxC2wDf/6r/8qpqH9SFvU1dcpodGyq5erDilrARBjww5gk1juNCfMAewGyWheX/NaPProowLlgNTJk6eo3XfccUehxi1jx+eOj7Yk18w5bcfgxggE8ADgnfU1xWknBQKGLkyVsjsP9EVlBbG/NdHV3SODHMYL+dtVVy2NP/3TP43hDJjRbl6AtNR2AotTJlTOi0Fvts9AzEyWjC+XvhoYKMSM0x/WCWsg7bOthSRPjBHfLzCoyk6dEjvBxtAG5oJ5caZhPnPNTtYWzgyYOsAs4ETxolVVMsiJvWWd0HcYdphrs4EcB7PI5/zNuP70pz/V+CPvTKxtGs/Rig2HA2Awch1KGuGIwbHRBWjv6y2MYdrDqaYvLJyYRvWnMv7iL7+ndaex6eqUvJVkYuwzZ1C28Zo3jAUgMqcUa4C13NzUqLW2dcsWOaoYZ5fh4XzeEzgGYB137dqp8k6SOkv2XylgC4PPvQBnAMCZewPn5wWYqKmukXydsWfeWMOc74w5Z8S+/ftSUqSNG+Oaa65REinHATPOgDnWLSwc5y7Esw4MqGY0CZwAKqxvxzenuGyycSfGNwGXlFzJn/k9s+AGDhxH/+gP7CTAFyBrVpp5Iis0CdjYe/xwDGEMZOtWffetW7V+GQfuJwB4JTGj3E6UxuBAStpkhpO2Mp8429xufnN9x2ijEJg//9yoqKyRQ8pAjWvg1FGW6N7eoNQQ65J1agDNeLOWkjR4UGw3xpvBKCAJ9tRMOWP00EMPqW72tStWyMmH8sMJsQCyAtli9ENxvAf2H4j9+/dJpUGsOIm/GAecOuwNrk07idfHMUX7cOSxBxxOMnq94uAA6PIUoo2Knc/UNewFfugDThWSf1151dJUe7yvT6zvAw88EM3jm2LWrOkxY8b02Llrn5yZjNW4hgaKhaWs8ZLlN8sB23a4TTHM/M08Mw/sa68fbuBI/slBoOez6qWPvJA6f5qXn91jfcfPcjO7vreMOKqPfsb72S2bIAPrdt6NsMPpWTP6HjH6+n39g9HQOE5hQzfddntMmzYjOnt6VSqQ0kY4HlonNhcxwKeZ7OKxp8QIFBf9KTGNxU582hFoP9A5jGF3NPDtitWrXjkh8OVaju/UAypjeGwo5x+EXzTwTVl+04N5BCwncJsYx/QwHwG+CQhLJjo8HNv37I2vff3rMlxTlswyyUwBDZYg8j6GHkYPBg2AkVIv/d09YuwwRjuOHJHhPKFlQtx0881x3333yVDEioLt5fpiuUpKBDwxJmGnMJz4/6mnnlJCKq6FwWjGFbYO+XEqcZMMX5WtqE9xbBiEePw5F0Y6n2EwA3wtacTgpSYn5ybmi885D8a3mRSMToAvRrpZSdqM4QiAIEGK2I+B3qhrqBNjc9mSy1VuSZLhMiR6KU4tjW+eqU23VcrbrFv3bjz+2GMCWhgqtA3AQAwywIwXwA0jlOu7DirtdSkf+s2YYWAyj7SRvzHWAfAYfU46BSCExSSRFKWDJAOuqNTYiT2tqIxly5bHPffcI2YFQxTcq/UiVhEeBGNwULJfs2rJeEzrzrF5XleO+eT8BqtJWpyMa9rubLWAD+bJiZo4hzPjMufK2Js5O/IJpRRvm8t4zBjg8EgZiw9pXSCXpywT7BZrk/ZyLtqBccx4Mu9ijqurtcYAkP/0T/+kLNkY5s6iPRr4Gkx538M0MYb0DeALC0cWZWKq2VO+dllFYrYVB6pY44g/+/Z3JM+ELYO5k3pAzqmR5FseWwMZxmXE0ZL2hGJSmdeyUklXaQvxquwPAKaZYvqNNJVr4izgOMfAllckRg4VAc4wwB/7GKCYT2TmzMmMK0CQewXH0C5nRWePM/YCWVlmd4NH7iPEzotlam3Vd+g3NWNZC6tXrxbQYdwsUXboAf30urMThv8BlIwJ7aYP9NlsOedhrnH2MPccS5t9Px4KGM30ffYIe4m9h0OCtcR3eY8x8H2GuF+xxWXlqhHNd50MjD4wpvzvewxjgFLE98KvfvWrceGFF0X/QFIB8DmfuTyU2TrWmkskcQ+ifRMzZQ79JuaZUAZeHGtwZXaVMWBuqGXLXBOPzvxLgk0oC86YvrQfFEM90B+dHR1SjaC6OHPePAFfHJ84GQ9qv1LKLrHYUyZPLiSh4n6G04JYcs8T7cKVVmAiszrdBr48I5wwjkRLnJMxXrLkMikpuLdyr2a+cOZR9m7BgvOlDHj3vQ+071NCrzIlyGO9MM+oFfbtSTkE5GwYoOZwmRKheYySI204ZXU+SeB7PGB7MnaHQa4dV3kwnP++16bGL1MRMWZ5kDzaGXe8tg0MDkclSoLSyrjp9ltj9ux50YsTroyQCxKUVUfrxKYiBjiZSSwec0qNQHHRn1LTWezMyY5AHvi2d1CHsix6e2F8Tw74jga0vq4fWP78iwe+MEkjmR7Tg88SW2Iwc+U/shIpNqL7hyP2tbXF3ffcK5mYAQxtNNtpwxHmEIAC4EPu/O7b78RAT2/0dHenpDqwwJRAol7rpEnx3e9+V2yHjMzeHsmNMW4xeDGAiC3kejaYyZyK9BHjC2MW4w4wArDESAMMukwHElwYAQxOjGuYIxLqIFfGyAQEIIszGORcMMscA7ABDGJAcpxBNqCH5DUwVDamDe5oF0Yf3y2vLBPwRX65cOGiuOKKK7IyMrAriUUwq57UAJlklXkYGowP3l8Xjz76iIxyxgvQwNgjdaYttB8gQPvMdnktMVaMp9kfj5VZP0A9YwzgU8mgqioBTBwWb619Q/G+zCfZhOkj559zxty4996vSqbuWFZY4MQeJFEg7SYTqh8ONmDz68XGvRk4A3Kz1WbNaItLshjYmg3kN32kXYw97efHss8Rx87R8eoYta5r67qrGN+ABcAd4Jdz0BaX/uE41qKNc8dyci7WzoYN6zOgtux27AAAIABJREFU/+tsr5wYJSWF8kF8FyYP4MvcPPLII9HTQzzmUPRna4J1IAdJeUWKu8S5VJ1iyf/kT7+l7yubcAxHdRXSU9dv9hpKjCLtFlucxUMb/BYcLsRaw2apVnECPDCvrAOAG79pL8ACJYVKSb3/vtYpaxGZ9PoNHygBG+c04HPIAH13cijayx5CbQEgoYax1R/MhxPGLVq0SPcN5sP7HVDL/YTxBmDSVpjFc+efq3MAsAAsjmVmTfBj1YNBodlexoT7jevv0lcyGDPfrEnGzWsKgJkSr6X1IOdFGaA11Uzmc95nzdJHjrMKxOCbY9hrCtU4eFgsve8lZqQlXe8nqVqSLjMG3Mf4LgCRewc1vEk2xF5jbLzWLcO2g4NzMlZWTXBO1hGJ1ZAs+znj8ck7BmgDIN0Z0LkuezDFvCZHE2uVexJZnXGQMY7IpTkv7O727du0X8hwTx6B1Le0Ht0v2sf3nG09lQzKpP44X3PgtyxLZpYVJ89JcpNihPMiNb9o8eK4/PIrNGasE9bqI4/+LOrra+OMM+ZEw7hmOWWJvwYUrlnzquZFCc4i4uCBtO6tjHJNaOVjyGTjBr7lmTrqRIxvur9/9tfJAl8D3vyV6KPvP3kbw+8dD/gODZcomVlpaVXccsftMXv23BjQs75adXyLwPezz2nxm7/bI1AEvr/b81ds/Wccgbb9R8T4btu2JfLAd9XKl8X4Dg1iwIwtdc4/oMbyxlqSNPo4P6zyXttjAePRD7SjGSge4rYxHNObwEFijbKkW5jDWYyj4saGI7oGB+PqZcvFmGKYAg7FwFUiOUtZOzG6MFQBgBhMGJiv/Oq/Y8P7H0S7a3AijaVEUE93jJ8wIf7+7/9eLDLG1q49u2XwYUhu2rxJGUoxvjCU+BxmAVYKQEq7bCRi7CAhhcFJLMdEXbu/n5qsKR4RIwdjCINLxk8Ws4hsGoMfhoNxgLkC2AIEOJ4+YvQbqGIoYcDDDMOaGkBhANM2QPTGDzdGfUNdtLS2iIVYcMECSZ1VGzfLmDzCfmbJjDAulcwFe2441n/wfvz0Jz+RsQaAAPSSmAvga/BGXzF8zXAz/swDc06bcUKwVs0GS3pakzIxw07DjrjsCudE8rd929Z4dfUqXZPyVQBdGbVDw2KPlME6kzoTC6b1JoZ9SIYvwJeESGa1+C5jBhBw3LEBGce4lifttbSTOWEd4czg+4wtzAzzSv/MUBngcV6zYwZ23l+eNwMgvoMjwGsHo97jwprhh/byPYMXOxac/MnMGjHdL7/839oPAv2ZpHj0/uV4A2rWOlmduS5qg0MHDxSkzsReq50qAYNDLUkxibVm3GF8WbsCaP1I0isV55tPcpaP82UsnNzLEnHGL6kCOqPt8CHFzCJH9rjRB/YCTivWCNdjT7BHUHCw5qZMmazsxoDYjRs3aD0CyJkfgBrOK/YCfTYTTH1UxtPx+s78zFjBgnMsrKkBtCXqADH2IuPC+meuGuoblKSN9sHi2dHjdZG/5xnwW97JeZkvYu6JneVYgC8OENfhtULBZYmYf9anWNtKannXFrJMc23OR384XjVgM2k1fXOtWEud29vatad58R2rEbxemR/Gk//5Lk4GHHVkdL9o8SVKSMa9jO8Ctrk+c0vbWLeMAW2wnFpr9vBh3VeRr9rh5Osa+Po3gNX7jHhyjsPRRXwy40O5K+4rJHUjbnjxhRfqWcB+feP1NZLE039CRXbt3CGgzNpFIcJvJ/MCBLOvt5BAMFO/SDmRsZaew3LGkpCJTGWkpIBAVTGaSZrOvZ9wlmnTp8e5556nsUMJQNm7Cy44Ly6+eHFMmjxNDhLGiPX9H//+VHKi1NUp1vjAvr0F5wPPJ5xCgF4nnEux+onxpZyRnskkwMq9Rkudjwd88yztWKaI14NtgtFSZz/nR7O9atdxEmeOBsNjmkGUBFTSwaa49c47YsrkadFNHHwV81crCfTElsYiBviMNmTxa7+7I1Bc9L+7c1ds+ecYgTzw7TjSJsa3p+dIfBrgmwe9bspopveLZ3wTI3Us4JuSb40NfPuGIw4dORJXLb1ajCiGHsAWUGVZMoYWhgxefIAvxhmGLFTBe2+/o1qgfI7hCvOg0hYzZ0juLAlkb29s3bZVzAiGs+WWGHI2SGFSMWgAvrwwLDCkMMZJjgMop4+8J0OvYVyUlqSyIRg9yDVpL8CW7wKwAX+wi4BqDCEM9WuvvVbvEasG4MZQLYCQxkb1C3YwJXY6qJg1+oXx5//HtzSLHYJxvujCiwR8BQ4FcBNTDihOtXhTYiIxSkHm55L46KNN8ZMf/1hGGm0GUNAnJN0YwhhsGLz88LdlmQa2jtl0vKUNXl/Lscv0G0MbY5dkPBXlZfHuO2/LeL78ii8JaKvO7nBKbsL3JcnNpM5evwBjxboS05clpzGAMBuFkW4GmTWkcixdXWq7ExFxPkCIS8Vg/LOWAEyMEW3F4Aegeu3lHULeW3Ys5B1BBkZmig32kgSd+OaBQqZbgx6uwXW9Hs3qsZaRhP7bvz0QRzo6ClJnG6j5/czfrFHOgwODeFAM8Ece+Vns3bsn+nqJb0/MdVIRYHiWFJIYNY8nUVJjfPs7fy4nkZw2fb0CviljfJKH5mXdNnCtSvD40g/GBAUG8wWosNPKjhPWDPuCOEn2Jj+AT/ZdklCn7MgpidFBrR0UEIBJZ8lFmQFYZK6YT6s0uDZr1A4V3idsgDGCWWbc2Zc4nPjN+gSEA5QYQ9ZK47hxSvrGvcbrhzYzLo4ht/MhD3w9Jk5qRbsZN9pp54adHXm1Am3jvJK7lqaSOBznmsPMm7+PggIwzno1K8v3uV8uWrhIjC+xpoyJ28bnHnvmwvuZPgMqubfAal5z7Yo4//wL1A7fe2mHnR128tCfpJKAbU11yFlPtId43Xwf7RDy/Q1nAg5E+s8e4zrc2zu7uvVee9vhLJHWYDTLWTZeuQHoMyXSyBzP9VHX7N61S7G0kuxn9YaRWyuGfupUzfmba9cmEHlUVvss/IN7DWxrVucXB2shrALHbOZg4N5PDd/t23dqDzlGffqMabFw4QVyrEyeMi0pjfr64s033ohVq16RyoPXKy+/HJs/3FhwoBCqQV4FYC/5C2ibge+yZVdHBQ4qnj9xdEzvp4nx/aKAr9d53o7IA9/RdsTJAF8Y34qqqpg8eVrcfvfdUVc3Ljq6iO8nXr8IfD+H+Vj86u/4CBSB7+/4BBab/9lG4PC+jmHYEiRdCfgiPeuMla/8d3R1wfyQ8OLYjK+vOuaDPpeZ97cJfB3nawABWHRGZzO+H27dGiuuu14Azl5oDCODBww5jCaAn+ombt8uA27B+efHUN+A4nIBM7AHxMhefMnFytgKsMNoBnJ3wkK1tcnwwkjDCDQo4lwYwxjUMA4YUwYqGKLXX3+9mFgxFCR6qa+P8eMnRH9fAjMAXwxojHVigTkOA40fjGsYLd4D1N56662SChJbaEaJPnNODEqAIG20cU5bACaAZFgwMiTX1ddG6+RWjcGSSy8Tc81xfX0pIYrZGYEcytdkcai42gG+W7d8pHhhxpGxgPEEBNI2jGGzS4wB84BxjIFLXwEEtNvsL+d2Mh3GBmOW6/M3fQckcx5K9WC8ktyK4+fOO1MAH8ORMhYFSXYmRwSsSTKp2HBBeMX48o+Bp1kPx33SFuYAUGOj2sY3x/I5c8V6YZxZK7xwLtCv1M4UZ8sP/XBG3tEsb55xMRvL+GB4J+Y9xVVaxuzx4jwc58RrzgxOX2m7MzQz1z/4wf8jhweZmS0fzctI5czI1g7Xg7WkZBZr6bHHHot9e3GqEEMaUU3N3oqUVRqgYjAH48t8/68/+7bivCUfHRyQjB4g5fXjPWHj1uNhoGfAT9+H+H5VpeIVPU5iNMvL5aBiTbD+uC4/dlgIRMHCH2lXSSfmkXXJ+mZdAtb4H6YW1o9zmRGlz1yL8fvjP/5jrW3YVphFJ41LSo1Uiot1wH3FCc5SZuQqZZInftSx+7SB9cZ5mR+DVubV4NJSZ8bG9w07TuzckFMnK73ltWjZtEsIUeaFsWBM2XO0l71J22j3lVdeqfVKu7mHsG4dq834NI1rVL/5jLExUKfNtJ+2WB3gUm2sA+5lZ551tuJZL7jgfH0fRxqAGkeE4/U5H/dQ2jgS914WbR3tyoRMJn0nW8s7YA2euX/j6GCeGWuvqR07d6Vs+OXJQUQMLGws5eo4lmcisc8kS0PqrGzbWz5W7K/75nuOmWwk66tWr45esoWPkubq+ZfF+JKEjazx/Bj4Ur6MfrCXKWVH3/bu3afnD/cNHKuLFi2MispygXNqYZtJ37x5U7z04gsaO+bijTVr4sD+fYV7AtJr+qfM6tTjzhx5NBHgW5kpM04kdf5sFsbItzw/vnclx3VSaLE+x2J7C/bFUVn+07ujbY5jtW+4pExjPXvW3Ljz3nuirLwqDnd0RHV1XQH4tkwYV8QAn3eCi9//nRuB4qL/nZuyYoO/iBH4deCbGN9PA3z9AMrLlX7zjK/Z3nwN4SQXS6zjSP3glNV5JLlV39BwbNq6LRZffLHKOdhAhDEBPGE84OEHCGCEwmphDGGAUW+zhZjavn4xRrxPEpt5Z50Z761bJznxt771LRnHZKq1fJW5wqDEaMFwwojDiEReCoC21FnlaKqqBJ6RxmIAutRRis8bFEAwi4XBSNyw4/YAqxipAEXOibQTcI8hC7sM26vYtiyZkr3/9J2YxEIt2KYmgXhqdjIGgzEQjU2N+pzkVrASSb6ZgG9KlpLiPxlrjEllH+5HMjsYe3btip/97Kca21RzNTFeZK/GqDNw45xO6mPZrhM3cYwNfsc+MndmYGkHxjsOC9qOsbdtK8z3QMyeNSuamsfrWldffXXMnDVbDLWM174+JbsB8LosCowwyZKoe+mSJJYlG+ganCvWO5Nn2tli8ElfGXOksswjQEJSSZKsZcmGDFYtmXZirHymXO+tPPi1NNxMtEGYWTPGw8ypDUvOzRpk/FlrBk20gXH+p3/6x9irJGgprjTPurpvjoPnO5arc86nnnpStamPdLTLyEZOmuKVq6O0vFxzw/w1jEu1s7/1v/5MwFdJhgapu1oZgwPILUepBjJD3c6HfPIi2qf9K6AxHL3dKaGcnQGs3fXr14uh5f3zzjuvUGIKQOFM4hs2rhfwNZsNcHVSMY5jT8HU22jnupbQAqwAga5zyzpBhcEYMz6MIwCGF/cH9oCZWdbAtKnTYsEFF8gRgiOM314DXld5Ka9l6x4HzmF2nWugpmCd0y4rN9j/jjWW8y+r0wvw9d+SL2eSZJ+TfnFf4PuMJfcV/gbkwrLDFlqCzr7AecZ5eC85PdKP7xHeQ42NTQoNmT59hpJO2ZmAOsaSXTPH/KYfvLQGysqSE6WsXM6VfLwz7WdNM0ZOJGem12XaWF+UC0tKga5sXZZGZXm59iRsLhnQ2Q/vvfuO5hFn0KpVJLg6UAD+lnanUk+JLWafMw55Zw1/Fxy/ZIdnbAhxyNQKtEcl2TJZ+IIFC2PW7NnR1dWtewdrkXlYsOAC3YNxDPT0prniWiTxe+BH9+tvnCuUzyJLgZlwgDb7mT3pGN80Zgn4VqncWUkM9qcaxX6NZnxPFmgeyy45EfDNj9Pov1MJxXzpwqSQOpkXSawGh4dj1qy5cfdX743y8qroIEymtiG7R9VEEfiezEgWjznVRqAIfE+1GS3256RGAOCLEbEDxrfzaMa3s7MjQnE/x2d888B3tNd2NAC2QeDGjf589LnyD1s/+JKneKRMaOFBXYgPTPG+Iw/KEkmEORdGH8B31779MWXaNDGAGDuOhcRABSBiLPPCiPNDWLLQquqYMrFVRi/ySYyry6+4Is6Zf45izzgXhoqYvizOCkN37tx5MW/eXLEMlrcCmolBoyYtAJb2YmRhUCGXBKBxLOdMAK8qOo90CTByDG1Fsgm4pV/MI+3GWOJ8vOcYYYxpgDr9cSZhJ66hL0iiMXAtHeUYjv8//+f/pBjUkqGoqEpxf4svuljAnDFOwCN530lyRRs5B+2lti11iGHjyDr6+OOPiZHFIGO8AR0333yzrm3vv4GM59SsswyzjP12wh4b1Ja90jfOSXtxXKxf/4HK63Bt+jauMWUyvuWWW2Pa9Bm6BP3E4GRBEeOLgd3Z1SX2CTYI4OuszmbUAAA4QTA088DQYJfzFqTeGaMBqw9jSPyeE/1wHH3hPDaWndTKbG3e2LPhaABoh40S2mSlkewc4NxmNQ2ovY4EPhsaBJDMgNJe1s0//uP/rXXNnPGeHQxmfbmOmTc+wyAngzFrntJcu3eRubxNya2UyCpL0lVemSSbWpMNDWLqiPHFqUT7SARH/VxIdhwn3qv00SDKLJ4ZIgNz+oqqgGy2mr8skzX7C6BGwiiAL9cCDDrpD2MA4AKsdxzpUGwy52ZtIvHlWPYP84VzCsDHGjPjh3LAgM1sIscCgJGdApQBvowDQJH/2aOsaeaCvcuYfOnyK8Qwc98hQRjHAdI8z2YpOZaXY24N+PJqEa7FNQmTYH7pI+PG+gO80Q6PqZLiDQyo5jTx7t3dXQKuvLg+Y8D9xLXCAdOw1dzP6C/lhjraO7RuWGu8x33H9zIrF7xPrRZI0v5G7TvCJLjP0RfGjnrILs3l+FmOZ14Ze4Odbu6J2r/Vhff4zMCXa9FO5px2sb88R46p5Tpkfec6rB3WLU4fgOm4cQ2x/oMPNJeXXHKx1DVPPfnz6OhoLzwP7DQczz07y6hM3Djz4edc4fmVqUqAagXgqzjblASLLPPcO7l/3XjjTbFs+XKNCTXc6Qvzdt55lICqkOSb0mysTdYkdcsfeeSnBekzSbg62toKsdEAZco2pSzSaYySjDzkwCQmnifmQB/AN5cwclQ5o+MBzROB4jy7OxbjO9b3C86C7GEwGviOxRSPZfSUV1QF62Xq1Jlxz+99VRLnnv4BSZ5JeEiMbxH4npS5WDzoFBuBIvA9xSa02J2TGwGyOvPA37F9e3R1d0RJKaxXZ7z26qvR3k6yGIBNVjqI36r5wjM0eVuP98DLP6jGAsB5eVPhIZeTiI0G0QagIz3LigoX3hhJcJUkfkeXM6KtnBPgu2HzRzFz9mxlU8WLrhi7/fviwP79sf/AARm0Tk4icELJEDKoIm8cdoxUkhlimEyeOkVMBEAAaRweezI9AywAtrCu1FXFCKVtGHMYNiQ+Qh4JMOVlI5GMzgAKQCntxmjD+Nu7Z59qsgI08O5j3AGmuQ4GNZI8fjDqlDinoUGGMIAa1grgaZmjswvDRHMtDF0MX87HOHGeH/zgB5KQDpWQpSpiUitliGZK3poM8yQjx9g7ciSVlsEYTUmIhsWMs2AOHtgnox4wzbnNOgJIGRe+b1aM/vI5Y0L/XJ4FwOJEN4yT2WkDIJWRihDbxZyRoRjJ384d23VNMjkzP//wD/8Q3T3E4aZyOI1NTUpoxtLGQOYaxPhWVVYErAdAykY3YyoGPMvcOlqKmjfqaAttY+4YezJkY4gDSpgPOyBYQ7TXoMrgNb8nRozVJOW1gW8Q6thXy8DNRgkUZsl2DMa9xrg+6wiAxGeM37/8yz/L4FcynCxW22ucviSDOc03v1krOI8Yc4Dvzh3blCWYvSIWK4v9JsYOx4GSFFWkuM/v/Pn/LgDDASTltJVENFmMrx0atN8qBct9uTZjBiAQ20lcc2mJDHzAmUtFAVxwLjH+tNHgk7VjWf3BQwclYU1x0f1SZhBmwJi6NBhrj5AC2g2IZI2wRjk/L5h8xpIxevnllzU+ADknsGIsPc/sWxwzlmK3IGWdldoGwOZalrDTJid88pqzIyCvfuD87HXaYAcJ48Lc4kSjveQEyMvyWfuUYxvXOC7mn3NuHOkk+zQAs1/gf+7cM2LNmtfV7iVLLtW9EpBMn5n3M+edqXhwxgMHg0uqsY4sh6ZdjKMdO4wZc4njA9ANY0vSP95nrJz5HKdCKsGUMrpzPDJdkp9Rk5YcCiWZhJVrGGyaped6gMIknU55FdL8Digu+PDhNs0tCdG4NmWIPv5os9ZSQxa/3tBQL7VHaWmJ1tBLL72Y4tcziS6f1dXXa01MnTJF52UsfB/KPx81J+kBpucKeSF4XvAEYy0DwEi0xPzdc8+9ce555wkIW/bO3CenXnru9g2kXAj0ExXBO2+vlcSeNfDC88/HmldX6/6v8Ie+Pj3DJasuTaCXtVdWViJlwvimZv2fj/FVH/XcHwHCKS547NdoB/XoZ3UeNI9lC+TPmnd+F97PtWN0C04EuqOkLCgm39zcGl/75jfE+PZLdVUTdfWpnFER+J6cvVg86tQagSLwPbXms9ibkxyBBHzbxfgeDXxXR3v74S8M+OYfhH7wfR7gO5I7ZOTB7Nje0XV8iTPNs0j9QxFvrVsnqSsGHu1woiob+XlZpQyNrB6rwIzicQF4VYXyGDBWPICXXn21DA7A70dbPhZji5GNpBpDzrGsJPXhM5iE559/XrJngx/Og+FHIiakoBg3vn5vT7/Am2uAwsgAeA18MLoAkJYcck0k0xiVSLcBXzZMMUABqJyLawHGMJD9m3M/+OCDiSkZ7FMGWI6dNXN23HnnnVlcb0poxbgBfDF+AcKcN8XeAWZKovNIh8oZYRhyLIYzY49MG8YHw871eB0LyrG0gc94j8//P/beM8zO8jzXfqYXzYw0VQUVJKFCB0nEgCmm427ANmDAie0YO/s49s7fb//N7xzZP/IlO4m3HSd2nI0dXMCVXkQxiC5QA/VeRpreZ77jvO73WvNqeVRAtj9LrMUxLK213vfpz/Pe133dxcFyzHYCEGw+CUC2sEvZsDOwWDu2bZVg7qBKf/d3f6c0FgMDgxorTC7rpk0TUKeeoaHhLK9zVaoloM7wsMqlfsAJ88SrYBaNCWEWAdmMdR600kbuwwySlyMGT45RgCIzdxasLTgbCBvwWtAzoDUY5XublhoYm8E3GPKxYPYQQZn1xFpk7jF1VpqfHPC1ua3rNaihfoRx1jYmqkQ63r1rh8Aj7BL7y+ba5PFlHfECIDQ0NCq4FYodAZKsvsosxY32WTau1Ov96HGiX5xb9mVvb2tV0KCmjB1k7dAPQLBy5VZWCviiSGG/sC/s27xz187U2xvpfwAW7FEACHuPfcp+YW1hJs3cAFqtjKEsgJPzA8MSE+yJuhlbxhVGlPo4B8g3TEAk2H/OCMqDbYR1oz/sdfrKGWLTdfpspQXjwu8eDyvzGCv2FH202bMDa6FwYP9TDv3iLOG8oV8b8efOUk9xH/OxcuUqlcHe2LVrZ3pv8+bU2tqi9DpzzzpLe5I9J0a3ItIpMc6cLygYGGP7P7OfaJv7RRsN+PH7Znxpz8qVK2QVQ/sozwCWcaYd9IWx5WzCTJm9i6kza8w+1IxNzGGFxovxVF7bLEI/38farUpd3d3pcGdnevfdTerz2rfeSp2dB9PSJUuULo4Iz4wZkZwZY3z0f/PrX6lMnj2ygsnyjRORG6sbQDyKCyJE6wWzCuDNFFXaPwr4l8LUGSCZrW1YR+6nToLFXXDhRZmyMwLoWYGmPNkKsRUBBdmzBw8eUCwDFC2cUQS3evP11wpBDFFiYe5MO2zqTNsJeAWb3Tx9RpiHZ8GtCmA3U0b5zPB5M5Vo8acMfEmbhVl5e/vsdNc9X1IaLRhf0hkBfKuqakrA9yTlxdJlZ9YIlIDvmTWfpd6c5AgAfPHJI7hVX3+e8X0xdXUdwZj198L4ujl5be+pAt942E4NfPOmzvj4HpXOKGN8Dx7qlCBEOQhKCEjOSWmGxuADwQBhlMAl4/JDDDPZ1ra2AKUjw2nmrFnpa1/7moQifGM3vfeuygVYkOvUzAQgGyEFgQs/MhhhBBYHKwFQIbDBMGFmaN85gCUgHnNAgAbfI2ghiCIsYjJMXygfAZSyaQtCOUKjUzOZWbUpolL93HKL2omAhXAJ0OP6//zP/8yi7g6kmroQjM9esFApbLgPIRKz4PAbDPBLPxkb+d4qs+qEoqf+8IcPFJguyqEeIufCltmHGtaZceaPYFywVNTj+XCeVAu3BouASAv0XI8ACctBbk6i/SKUH+o8rLK+/vWvK6I3wjPMEWUBxmB8xZIo6nG1GN+qigh4A8BxAB8DU8bZQNemwGafDYQNVPgMGINxZ+5gfm3ObOaumC12PQa2BpFek2Z17ePscbeg7KBFBsxmcPPm2awXxgoAwr//1//6O6X5wdS5mPF1OfmAWNSBjzss9uOPPyagpDRQaRKsitUSaxusL2ausOwEt2INaF+QLxmgkO1VM0R5JQD9pu02DWeNA0L5rrl5RqoVEIv0N5hrM9bMp/tB+fZvBazSlgAOB9PwyJDKqa8P8MGahPUFvAJiHZyM+w1a3RYHLcOqg7l86qmnCv7AAEyAIOuaeQfYccagBEHpBaDDVBZLGkdbt4l63nfd68vrKT+nfEc/DVz5zUCRfWGWnHcUarSF/U27jnR1i8F9773NWpOcI1xDW3k5DzJlUxYvlA30s7PzUGoW2F5QiBoPm43SjfOGNjO2VlYw3gBf9qkAf22NPjOfmIYz7rSN8cHiBoUFv9mcnHOMdSYLk1EYy4iKzBngc5yxs1KA+xzIzBYKoTCrEPAFVOPDy1n75ptvCKQuXrRIJtwo+FqaicDeqfaj1Hnm6afimZiZ+xuM0gfGi/4RYXnvvn3B7mYmxVY66XlF/Zg7V1XJ750X7ZE/fG2tzmCUihddfInmU4pDos6LoQ1Az2uiLKyZIjjbuJhoxpW9u3HDBin7eC7wO8GtYK3x586/sOT5sz+7LM2YPl0B1irK4llaUNoVmTqfiFm1EiZfR17JPZUMcDwQfVR9p8D4RlTn6tTRPifddd+9qI7SAJYnlTWpoZF0byVT55MUF0uXnWEjUAK+Z9iElrpzciPQc6h/oqcb4Lst9Q/0plSGdh74EW70AAAgAElEQVRTZxjfw8S5PS7wPblaJh+mRz1YM9Pj4u8s2Bc0z1NGhy48RnNNyOfynYwSaeBrwXlkfCJt2rI17d6ztxBwB6ECgQtgBaAoNj81aMVnFa09ApUE0yx/bl19XTpnyZL0zW9+UyAW1mf9xg0CobAwAF9AFwwIAMgplGyCiJDnFD9mfORH19Cge8JUsEw5dM899zwJ0LQRP0EAAAIrgJjyYCUQogHFCEMIlJjBAYQR4mmfWUSEC4RFfG25nzKpk3JgpL797W+HefHoUJrWOK0AfO+8887M9C7GKtg5WNAQagOkZebwAN8jR9L//b//qcBTvGg/4AP2k7QvCKaMgc0R6QNjCHCgPZSJ4M38OPAP3znQDgCF+UCYpz0wMIzf8NBAmt7UkLq6utNba8O8lPn47//jrwXamRPMPQluxVyGMiaAmk2dMYNkPJkzB6KiDsaFzwasBr1m5/KMJfUwngAoQAGCMv3hXjMp/Nt/3hMWmvOsr4GwTRbN8FGf2W/KsU+yQRJtdW5h1rhNlgFuzANt/Id/+H/Tyy+9JNY2D5QDMMR8ylw0A0F8B/Bl7ZAOyYwvIrSAifZ4SmVZsCPmEuaduQf4Mp/y3R0bzXx8I8qrhei88GvTZ9rC+gCUsb/UFgUmG0j79+7TnmAt8RtKJOV+zXLFsu7cb5cTweNSGhkN/13MP9kP7Ef2Heb5ANVQ9FRqD1GHmVfe8dHFagIwRQRoxt57kDZwXrAHzSID2Fnf9A+gRWAvK3wcZMoA0OxiXhHicfEZqaBMlZUC6nZl8B5jfXiNABzxM6d93d09ikuwefMWgVnuZz/xYn0yLt5vrBHqZD/iL42CgPYBqhoapomV5Rzid8aM63l3QDCvR84p96+to11jxFpkT7ImAJGUI//bLPZCmEbXyx+V9HPszbEx9k1VuChkQdhsGSAFSmYK74jPyk2dBcJj3xPIjj4TrIr1A2ONaS9lzZs7N2HmjKVHe3ubvvvud78rUIspOIodQCpAmbZwP+1njklzx5h6fgyA/ZDiMxYwym3tfL/loRTC/Jk5u+2229OKlSuPipdQDBrLK8NcOSLfV0pRxbjhJ475dufBg4WUW7DEmGVXVJJPO56LtI8AXpiwNzVE/uQqAhrkn6ZFwPdkn/XHA7P5Z33++X5UvUURsfXbKQDfMTIL4EPeNit96cv3pYqK6jSkNGbVYnxra+tLjO+pTG7p3tN2BErA97SdulLDT2UEBHzF+G5T+qJJ4PtC6uo6nMqlWT62j+/7qbsYyOY1xAUt8+/Jx9egSyA6Y5EsyA+Pjad3t25LBw4cVCAjhAIkXwQXhFCEKUzDxLIoBQXmamViZQh01NfTI1M1AYEsiih+ZzC+pDVBeEM4fvLppySYAMJgb2HVEODEMA0PSzhE8INNwBTX+XoRfmyG7HypTqvS3jaz4LdmICa/ySxglIVNBHAYL0Az5cHiUIejxpopZQ4Qgr/0pS8pAJRTCNF3hNa///u/lzA7nsZSS1tLamuD8Q0gH5Fz8ZvLcvYqwNJYIeCT2IryCgWJ6u/rEXsMGGceYFQQghkbUvwAxhkb2oMgDNv861//WmNstol3xtbpWug3Y4CAzHf87pyjADGuxSWupoY8lWVp2/YdEg4Zq69+7S9lWslci5FCEKrMUgPJjDGp3RNjo/J/5z77EYr5zwKO2S/X4DcfEMoCJmPJPALEMDWnrQAL5t++q3nQbMWPgWYe/NoE1OCX+zxmZroYBytvzBTauoK28x1z5yi3jDuADODxH//x/fTUk0/Kt9LAPQ/I/Z3ZSOox4wuQ2717ZxpRkKhyja0VCUTS4VrqIpUNlhIEtzLwHZsY11rBh9M+vh4HnzHUbeWVAa0ZXQAM48t7f1+kwWIvAFBt9k/dsJrMt1MKCSxVYlrcryBXtBdgSBowux6gMGKfMl6Uy/4Nk/6yAhiGHYYlZo3AerKPUHDhw8933Md6Z91jmcHeYi9STsO0MIGmL/bnZcyZR8oxePNcWwni9WWLFa7nnLDpr9eNzxLeOQvwyQYA4zfbTXTmwaEIkrRhg/Y6a5p2wkjTL/rP+vXe49pgE/tSXW0ELaN/trgw0HZuayt2eGftM65c3z6zQwCXNYAZOf3k86ZNGzUuuB7QXsA8f1dcQeqjC2WZMTFB3IM6Mae8vDb8b4+N9wTni88JmUH39IrlheGlvfv370uHDx0SgF++bJnah6vPgvnztUf/5V/+Jb34wguyMCISNMAXE3UALPNBO+kHY+hc43qmZcosniNZQwuAGeDLvbLMAPhWG/jelj5y+RX6nrzpZqttqUE5uJ3wok86c0aGBOSpn1RkO7dv19rjdymx9IxDvxfxAXgBfGF888A3r2hCEZD/fCygejIywFTl/LGALz6+E2UptTR3pC/9+X3y7UUGAPiS1q7E+J7MDJauORNHoAR8z8RZLfXphCPQ2zmg4FaYOvf39xSA729ffF4P/hMB3+M9DPPMjRtSfL0/f3DgW9zFYH3zwbdk5qwcrRNK6zA0Op42vbcl9fb3S9A0C4Zwh2CGEIUAbn9JvyM8IEiIPcBvDZaFdB2kwSCQVUODzGhh9Mhp+twLzwtMIxDBauILGQLiSNq5c4cETswMX3/9tXTw4KHMdyz8aGGbAKtLlpxTSA8Cm9rUOF2/wQ4g0Jvxmt7UFML+0FA6dPCgylXwlu5umQ/ClGzauFGBtGxSaZNDBKwvf/nLAudmYxBmEeAAvpRFVOfWdsyzw8f3jjtuz9hFGJcQ6mD4AMEG1cwD6U7Io9vT3ZV+8IP/kCkeghrmhQizKANg2JgHm4FSL+bfmIwCDhFeGUfWk1PQMAfOwWomEGDifgMsYaJqZG4dZoJEbUZgB6xfumKlgmox94yl/FHJrZkFYwqWNKWeriNp83vvacz8ol7qNDttYMi6yfvqGqiYieU6zGQBTgAw+st6K94beTbeLJa/y/t2cp+ZLUdQpm0BLlvCzDHzrzSzb9Ns6jXjzPwzH1gGPPLIb9LPH35YoMbmo2YcWRsWws12AhpY24z3888/lw4oknmkh7LfudZHBnzF2s9o1jwCfG3qDPBVH3PBrQx8rRSwcsFKB9YAChLALUHMCLQEA+k80dSPwgKmnX+zvzElZc8C5igXU1320+49u9Orr2JWX1eI6oxyC9eG3bv3pJHRkTQ2GubYmPbjKzk6MpraO9pTU2OTGL+LLr4oAlyNjadXXn0lvf7a6+mtt97UPoJlJL0W4Ncpjmg343fJRRerfQAVK2Y8t4xJ3oLA39vs3eymz0/2idl53nE/cF5c1j0mr5wrsKfLl58rk3TKYG5xK/BYcWbQbvYHc86aYtz5DnAMkGxoqJdJr/3vAfysbfvoch/35E226Y/2XHV1ap/ZXtjDmDGzJrjee83xB+gzfUE5E5YS9cq/Wj+tUeMav6MUcRqs0Sw3L7+F5UP0ZVC5vQlsBcu9deuWdOWVV+g84Pm3dcuWNDo8LNcQXDFwAeIMYU9/73vfSy++8LyCvnHGKe9vRYXWEm1zpH7y/qJEc5t5TkRe8AwEYxmTmS2XV7EmyE9cIyCNewX79rOf/Wy66upr1C7HhLBbQwHgl8eYRFBB1v2orF0U/XpoKL304guKZq6zUQqjiTSeBbiyIoLo0KtWrUzTG5sijZP0uLEeuL4sY4aP9ezOP3nzz/WjwPNkMI7fOef+WMAXU2fMytvaZqa77r03VZRXpSHlNi6ZOp9QQCxdcEaPQAn4ntHTW+rcsUYA4AvjSy7APxTwtRCQfy9+mL5f4BvP02NtW3/PQ9z5/sK/D2F1aHQivbNhk4RxvsPUm1yuMl+uDOaC9li4dyAXhOr+vgAECDwAC1gthFcFPCovE4BEQHvggQfSO+vXRdqPhgaBSgI5wZYAchGQAMoAsz1790qQREiRyVlVVZo1c5b8blddtkosCL9hmtjY2JQ6Zs6UwH5IwWd2KQopYFkgaHhYwBeh2gGzZs+Zk1atXKm0F48++qgEpElwGsLOvffeqzYaWFEnwuL/+T//J9KujI8oDY2CWy04W1GdDRJD0IkxB+RMAuGI+IxpeF9vl/yeAb70BcCDMI2ADfA1mwarhGkp7CGsHGOJsAnoh6HgPsZcyorRMQEQWBX6g/BIDsuDmY8hPmz1dbVi6WvrECwjYA9/zc0t6d5775OQyly3tXdICA2TUZhfcu3C9m5LWzZvzvKGVghY9QMGAIEIuFmaEoOyAvAdGSn447EIGR0B8127BH6J5AsAgtEhxYiCz2Q5ugQAs2A0Sn3iAF6ZT6CAduZTDVDDagHh3qbe3IPpMmtU7VWU6nEJ6lJQVFZGFGQY2cwsFL/bRYsXpTUvv5x+9MMHCqamrAfKtVkl69Pm1FYIAaRQYLzyyhqlhMEUFODrtQRQjJQtkQ6LHK4zmpsFfAE7vAhuhbKJkTI5ZgGaMTXozjN5WDUYLGKCqrHK5pAyna7IPvXca3NgGFezbTC+KDe2bd+qCObsMYBsmN8fEfiF2fPeZMmhLCHlzQUXXKi1xDrumNmhs4QyAFfvvPN2+tUvfyUm2UoQ9uq0aUTnJdLxgNKjEdgJH0/MVFn7Zuvdh2DtIsCV+2BfVlnNpInUSJC+sgDJRD/u6JgpEM75M9A/EMAv85elDdde+zHlMcfChbJ4YSHCH2uJsQNk2t+YM4wxo30oDfDrlVKqvExlw17jk8+/Hb2bMh07wUGnWBO2KqlvmJaOHDmsugB/c+eelebMOUt+tbhzAKABYFjmhLKsVW1i/WCdUV0TKZ/8CisIKzjDF5ZzzJYNlMG/Ada4XACWYXdZW5yJnJeMDSbp7W1tahvtZv//+Cc/UaArovuzFlikbFfGhTngnT8UF/SvAHyzxWzgmyWYD6YYpjfb2/TFFhGf+cxn0nXXXZ/KysP9hvVbUMiWxzmLa4BdTBgv3DI415ivgf7+9PDPfirrkrD4GJMyZgIFIHtfbiiY/5anFSsuTShNeS4GwzuZqYFQWCf7mgr45gFwvpxiZXdxHb7vqPtPwdQZ4MtamzVrXvrC3XelkeGx1IdCpqZe8QZKUZ1PdpZL151pI1ACvmfajJb6c1IjkGd8+/q6jzJ1NuMrbTERHrN0RiHGT26ZqTS3Uz30pnrgnUjrWwyQ85061oN18prJNiIQSWAYGUn9Q2PpjXc2SAgHWKFpR0jl4e/2ABgCU2V5RBWheELadLF9mYmsgQTadMAFJnsIKTCPRHVGMAOsAQwQ6hCeAVXT6uvTOecskS8ZYHDDho36DcERgQwzxJtvvklmpHwPgKR8TOIckRahbu++vWE22BZpjxDiSc0E87Jl6xYB7Tmz5yh6J4zGY48+KnM4+6oiLAJA77rrLpl4Amr4jfv47R//8R81Thvf26TrAL7z5y9It9xyc5o2rUECfAhXrBEiluYjaBOtGDPo0TQ02Jd++MADMnVGAEXYZVwiiiz+bJHiBvaN1CEI0bxINYUZKsIpbMj06U0FVhnBzcFewtyyOh04sD8dOtRZKB9rdAQ9rpveNEN5MLdt3SYW5lOf/LSCh/FbS2ub2DEAJQCNyK7kdd25a3vavn2rlA6YDDImfX349g5rvG36G2wvbFAE2qGsSAkU+aZ5B/D09w+IWWMtYebttFZmcmCSmGsFoxFLWl3wabbpc5hTRz2ANMySnToISwKYUIAYaxvg44jlNnc2YHWkc/pBOwAee/fuS//67W8XlC2Mq82xKZd25gMIcS9rHqCIaWx31+FMeJ40dQ6XgfCbVjCnzNT5/m98s5A6C8ZXoFfWA9F3gwcrE2xqbsEdZRHKEd4ZEyLxUtf+ffvF4La2tGqNNbc0q172JOAG1pf1jUm0lAhpIr326itp956dAlsf+cjl6ewFC9K6devTrt27BRool33NmKKsIBgarP3CBQuVDoh0NLhDkBKHYEH0AhYa8/63FCxsTGdBrYJEhZKCfc0aWb5seTpr7lydA5hH0z/AE3PHnnPwJq91j7/AJOdS2USaN39+WrXqMil5du/Zk+rr6tPcefPklsCE7Nq5K6LN796d9u7ZKwBJQKmO9naZK6NwcswA++eimAnLh/CRdDoxyuEcAOCj5ACYY6Hx4IMP6hqup29OIUQ/+I72GgwzztMaGwSkGUfOMvY3Jti8AJ/MGcoN1m+cO/N1DdGPFRCqFrBYLQBnJUYw8pEyDssag1crT5iY7Tu2SfFIn2fPmqX90tXdpT1PvfjM0g/axNgDlJ995lmtH9hVFCwGiI71YMUd4JOUeH42FZ5vmfKLpxCPItovECrgi2tCRHlmrK6++pp0y623ZmC6MRSssMsoqipCmYuC02bxSvdUF6byvAjG9/OHHkpPPPFEBDaTSfSgHtm45Hj/VFdXypQdxpfxKZsIZQEvMb85H9/iZ62tXLxHpwSrubKKn+PFiu5jgd/C98cFvkdJBVn7Cz1JhBOrm1afZs2cm77wpbvTyMh46pclQl1qJJ90KarzScmKpYvOvBEoAd8zb05LPTqJEYjgVmHq3JsB38jjG+mM8JE8kY9vMaB9v6B30rwqgOaJHoon0a2jAuTIdDkLXASA6hsaTW++s0H5RMlxCRP74gsvigXoOnKk4EMa2nkElZwgLpAXILfQTsqumNSPUwdC8oEscAoCHwALX1ZAzdyz5kmo44+yYK0w2URIQeDifgQdTKNhfRGSaX+WQlmML58dtAfhDDBsgIdAhLBIZFvYGYT1P7vsMpmhPvKb3xRYV7NQCJO33XabAChlSDmQCVv/8A//INPtV157VYwv9QBOAckBwDGtDIUCgqbybCqyaphA0xd8zkZHBtNPf/oTBVxByKJOBF7GhvHnfoRhvoc9evXVVwXGeBF0jTFwoB2bNtv30WyYU7AAapgbAA4AlblAIJ01a7bajElmT09vuvCCi9Ktt96qNpAT1GwVdcFSktt1+44wiUQA53fmzEwL5ZrpVYCmLLosv/sa/84a53rmlcBGADCUIYAM+0dyDX0w6OOdtvg+C6TMm82Qza65fFg52oogDlBwTmbWg0E6vznYkRjDiQkJ2WLTKyrS//7Hf0zdXd36nj7TPtri6LqUw3XeV8wfQAqfyUMHEfojzzemwoU5EuMUkdBZvzNnzkpfv/8bhcBlBr7OEW6Qnh9fM54GY/xmn2reaZOjADMGKFUcMMkpvljXrAuZRx88mKVYmkjPPvt0emvtm2n27Fnp1ls/nhbMXyBQBuPLvTCyrFf8wukDa5uxxXlQ1gQZKw4r6BRpBPr64QM/TK+/9lrkUc18UVGARAT3UB8uW7Y8YZXBuucMonzWj9ca8+41bxZdSpHMNJ8wwecsXZK++tWvybWAPY9ZL/PMmmeNsN5hSgFvKF56unsUUGvx4oVp+bKlag/1MsdWxjjdFnuY36QsyKwLwsKgShod3EcwqyX1WYxV5BynLPubW4Fo5QVAtqyiXAwpYJN54xrGlD3KmnN7WJtYMDBvXCNl3bQGBSZCMWA22e+sS/4NIAS8mrWmTZyv727aKJ9emE7WCG3iHs412sJY0y4B4q4unUGcR5zTsp4YHVUaJ7O1eTaba7k3r7gpAEmlN4rgVuwPKdgy4Ksoz5lpMwqMT3/m06mpaYb2v60dWC/TGnD5APgOaZ8zJ4pvkClSFKX8wMH00osvFkydFa8Ca4GyCQwxCoqM2trqAL5NTbKeyQNftfkYUZ39jM4/q7ne+9JgmN+Ln+3+zWOSfz/ecx27hpN5TQXAxydCCUdwq7vvvUfpjIZkrl6jNVTy8T2ZkS1dcyaOQAn4nomzWurTCUegGPiWlU2kwaG+9PJLAXxP5OObf5AdD7Aez7wp/3CkvIIf0wlbf+wLXKYF52Lgu2nL9jQyOqZ0OuSRxWT45w//PBHB14BG5myZD5weqAa9CBHZg15mrJm5oX25HHCE9BEIlHxGwECghlUGIFKH2QKiwAKGzJLQZoQ10qN88pOfLOTElJhcEWXyQthH8AGcAFos7PEbwhxmi/i0Ikhe/pGPyM/20UcekRCX99+kPCLSAnztS0qbiZqLMIsgeLjriMw7ARIIorB8CIqYVMJY+DU2GooBhDjai/B46OD+VF1VLlYIxhcQhhDrHJ4E+0FARTBlTDA7REAXAB0fE/OKSa/ZL8p3hF37f5qZtL+hg4cFg1omM01AOiw7LBBpl+bNnS+TbeYCoIA5NS8EfoANJqrrNwBS90rIpA5AgYNreZ4MwAx8bUZesB7IFC8I8tzrVFOUBavG9wZu+WBXgBwHCrJAZ9NO2uI1zVzZpJ6xZS3Lf7W5WfUBrrleqZpGR7V+6KP3CO98BnQwt//8v/9J/uF8zz321WVsXb/bw2/sIdjr9evXieUECAXIjYBjCPnDmTKA/s2cNVvz/5dfvz8iA2d+kDJ1zkBBfv96D+fPl6mE7GDdw7/SEYF9PtEf9of3NuPEH9+j2Hj77bfS+g3r0vz589LnPnublD0ojpTWSvNWp/GErWadGAACGBQBvLZW47R/X/i5wp4DeFE04VsfipFhARCb7AOAsTBoxdpgdFR7lX3AGJshFWOXWRbQF7O9/Bvrjsrq6NMFF12YvvKVr4rpBXzGWIRyjrZytsybt0BjwP7aunVb2vzeZik2V61cof0ECDRYcSAr6vHesssF1zLHsMuwrdSFCwWMLy9+Z1ypMx/YyoCe/nAmHenu0vmAYs6RqL3mbfZrixkAKetWZ6SCb81M7R0dsjqxD3GBFc2sBajHe4PyadOunTtl3YPlDsDdvu4G1+wDWdLs3atx5zyiLatXr1awPYDwiIJzVWrP5BVVnI2MIdd63eXXLOVhGg7wlVVD5iPMGsOSh7nlD5/5226/I9ujsSdoP24E7R1tsTaqqwr+69orma81exQ2e/0762QNob01hiKA83gijU3EeopxrlLsBxhfrbMc4ytAeoyozgUWO5dtwQDW54JB8Z8C8J1IFaLZZ8xoT3ffd68A7zCKMnx8S1GdT0HKKt16uo9ACfie7jNYav8HGoHfAb7lpAWZZHz/2MC3WIv8gTplU62MzZqK8V3/7haZJyKAY04MWECw6e+NaK1iQzMlc0HIzgHffI5GLsNc0sAXIUJmflWVEpYRzPCfvf766yU0H+48IoEJ4RLwAwNDmhsEMzMaCEAEWcHfy6lEUNfjF+agRGZEAHVO52PzQtqA4IP5JL9dffVVCtyCIA7Q9nXUg3AH80lUWgsuCFqwYvjliv2tqpRva5gbT1cEaHwIifIM8A3AXBk+1ENE9YUlr0z4j+/auSPV19ek1159VcAXEEk5jD0v6gUsIATzwrQQ0G6Bu6Iy2FLayTXU5aBI9seW+TkBrEbJJdyrP4RZTMlpCwoCgokxpsFOj6bpTdPTHXfcIXCDwIgJM21HeMVs+d13NwoQHeo8qDYbXOYBuAM/HYvx9fo1YGHuAFyYmwcYmVdgCGkn15mZtX+tfTANfMT+ZxGO+Tf9QThnTOi/8rNmTJD9NRlv6mVcuI41EXMUDL0Zdfr+rX/5Vtq9a5d+t4KE8h3J2KaSXqv0AaBIvYc7ydtKHt9UyNtrM332B32aNXuO5h7G11YP8MFEdQ5FkwFwPJbzZ0Je6PZa9Rh7/vnMfDggEPc4oi/32J+evmFa/MYbr6ddu3akffv3aD1f9dGrCnloYXk7OmYV9iXj1N8fOVNZDzC+7H3Mbxn7ocEBlcne2LtntyxnHn3k0SzIULDSsL/MC/ufu1EQ4KfNGqOttmCgLq8HA+CjgC8+zTXVMuVesWpluu++L8tcF7P8OLNibZipBSzi08ja6e8bSLt375Kib3CA4Fvhb8pZQuRkzhzm27m9WfOsV/pNeexjIngDtDGjDXeNDYVc5JxlZu29PjVeZv07OuQK4vVJvZwrBr7+nnvZM6wvR31HCTF/wQLNVf20aUeBTykhM8Uh9cVeH9b5olzcBw5I0cG6I/ct4wpDTz+tgOPc5FraQ72MC64Xv/jFL7R2JpTzHRPlav15PwDOUQj++7//e8HiI//8CuBLADfBRJmgw0Ry/vAscoA6lKSf+vRnpKgzGOYM3rETdnyh+gfwZYyxSuAdhYqVZJs2bJR5vYOEyb93fExsr5IIZ0pbA98ZTZFSrDxF1HS/ioGvz5z8vssDXYPf/J79UwC+ZeVVaXR8PE2f3irgW1Ndl0ZkOVAlxreublopndEHFbRK953WI1ACvqf19JUa/0FH4Cjg29+TYHwBvmZ8TyaPbzGbWyyQ+kGYf8//u/jheDzm+GT7mWeMpgK+r69dl2Y0t8g3EeAFGHzpty8pMIgCVWVezLBQYtYyR01p0LP0R+6nAC9RMDNzaoQIBYPpOiKhCSb14x//eFqyZGmwIOWRQgdBh98xb4QNRfBFSOOFwIP56O233y7hS/0hNVB1+ILRBrPJCHU2S7TQLEFpxw4JqAhEN914owKgAHxhJPg9fEiD9bjhhhv0Z9aY8mnLP/3TP4XwnSZSp1jTegmJsOTh51eb+aQCxkJToEApZeUqF8ETFrC6uiK98PzzAvmwKQAvs0qkRor0JeNiqxCiaTdt5Jr6abUqi7oBbrQHIGewmWf66BMsJawNY9bS0qzrAH0EHMLcnD5WVoRpIYx6REAeSLt2Rf5XmGgUFJs2bUib3t0gv2EEYTOo6mOWwqUY+Mq0O2fqTNtsqs66tr8jwJ5xAGg6fZWZzfx6zZtvel24TrOC1MmfFSmsBxQ5rGP6RnvoE2PAuHCdUj1lgbMYW8Y0/Hznpu9+51+VFoqX1/ukT2oWfTkLKmQGmX50dR1JA/3ho65UVrl0Rs7jSzk2db7//m8oKJMYc6I6k8pofNJksvgcyQvZVg4UhPTM8sJ+sB4jm7EaFNNP1gegAMADiAOorlnz27R33x75YS9cuChdfNHFAkKAK14odZg7m/XzLhBaXpmGR4bTsNjPCkUwx1qBeWMsSA31Xz/6URaZecBB+dIAACAASURBVEz+ofj1ahw62uXzS3As2D+AI2eAAaOBIv2mXzYxzzPCWGE0NDWkS1euSHff/SUFy4q9TX7ZMAOO9FvDUkQUlB0VVQrU1Nl5KK1d+6bSKVEvZwNniU3sUWqwVuxzy3xjSg0IRGEAY42ig3GkfYwp645xt1KDttuSgfspn70E8GVd0h+sIPjOihjusUKGtQVDzDqhnPPOPz/Nmzc/0s5VkPInzgczv1xn9pex4I/96zNm3949kQMav97KSp2j9I9nAS4IAF/vJ37jfky5iT2geAtqB+4R4bdsCxDOa86Xf/3Xf9V1Xot+1vEMkT+yGNow3pWyS378dVl0+QrFgrjxxhvTgrMX6mzg3KMNBKBEG8sYYl5P29nnKCgJwOY89OveeSe98vIarXGzwTD0+KDzp4jNcquokiXSjOkzNI/HA74+m7wH8+9WFP+pAt/yiuoAvk0t6S6Ab019Gs2ALybzJeB7slJV6bozbQRKwPdMm9FSf05qBPLAtw/gK8a3vwB80wQBeo6fx/eDAt+8Bjkv1Lo8+0mdVEeKLjoR8IXxxZAZYQUmlkAg69etV0oUBEXVnQE5sZkwKEXsE0AX0BtAOIuWmwWmQQgZHB6SQIX/LCZlCKKwWghrIXgEU4qJ489+9jMJ4AiMCDT8BsC888475R+sNhCNsyILsjU8LIFNZsiHI/qozZQD5B2REAeopq6bbroxtTY3SxAnYjIAyEImghu5PQGzZna4h+//9m//Nkyqu7vEatFX2gWQx9QZsAsIoL1i7MrKM8YqgiDxO/mhqyrL0q9++Uv5McKaOC8xdXz+85+XYEudjAXX4AsMyDXwjQivqRD0x76rBgUGm9TJGDqgE8CXF4Io4Jb8vvSxrjYCTcFcG8DjB8m4oWjo6uoW27tt+xYBX9pMGxkzBHveEeDt65pnfB04jO/4oz4DNfsuhoktUYRrxPoCEvL+qjYvtk+n7/f39EljXlGh9tA+ymZOGBOEXkAUfWNszOAh0DsCrc04+Uy5zAXA9ycP/ljrxnVK0K6tzfkaBjNNPV6vrEWZnY+iuJEaKABtNgYI9wSEos7WtgAyML7MI2MJ8FUwuSy4VV4ZVixkT2UVwjU20zVoYs558TlAa0T/pj7MmFnH9At/z5899NP06qsvq13nn39BuvSSS2WGzsZmrTptTgRrCz9TMd5lEaW4JgMi+PgyJ5RzYP/e9KMf/Si9+Dw50Y9o/PANNZNPBGGAEKbO+M+z/wHNk8xmbQTSyywZbN7OZ5eBiTXA9/wLL0hf+MIXU/OMWO+hPCF9UVhBSBGRnR2MFYCdsUAZtmf3Tq1FysSPFcUT7QfE0SbWJwAJxQh9Bfg+/fRTyhsLfKM8vndOZZvtM9eME2NvKwmNQaYQ2bNvrwJscY37TbuZE9psqxjOP+bKa4l7yJk+NBzRvln3tM3uD/TfCg8zxoBezhPKAPiiZNiWBR+kPZjqM9/0w37KnDmMCZ+JuM2ZRB8xVaY+AtBxrxVyjBnj9NBDDwlk07aCcjRzd2D+IV05JyMBUzw38DONlEbh23zlR69Kl1xyqdoFoA9lze60e88ulV1XX1dI9UY9KGwd7Oqdt99Ob77+htrNbwBt5hnQi6mz9wnBrXguGfhW2MQpe5bmGd/iPVcMgIuV1X9Kps4AXxS306e3ifElirPy+FayLqel2tr6EuP7QYSs0j2n/QiUgO9pP4WlDnyQEfhd4JvS8DCM72/lUzQxPvIHA77F/k/WjP8xGN8t23crjy/AADCEjy3RYBEgzK4oIMg4IvxkfkMHqBELnLFeZnzDbI1UOAGIzpo3VywqjLLza+JT1NfbX/CzohwYhp///OeKimufSoQfBO577rlHpocCqVXVaSwDE05xwZhxD8KiwZDy93Z1SUBCOOX3q676aJrV0ZGeW706Pf744wJ4vNxe2vnRj35UoAhh0YDrW9/6lsroHxxIy5Yvl3BFuzCNBiRJgGOMsvymsHYheDsYCZF6CQZTln784wcFam1uC5sB8JkE0eNpzZo1Yt9J+QOgJ49m/bT61Nw8Q2DWrJKBsIEN75GKKCI402fuJ+UMYxksfpmUBdzb2tIm4Mu8cO3cufMVQIdxxm+Q70jP8/Y7b8rH14DRa5Qy8kKtgbf9fC2k017qoH4Hw6GNjCPgi+8BFoy7AYvNi21+anBv02KDLjNNlEt5Tt3C/PAZJoh/59vpvaUxaG2VUE3dZpYBzqufeVbMfACmMBM2eDdw8VljE1z6iD817B+0LXuC8Q7GeCJVZeDH6Yyapk8X8IXNo27SGWGSWRwxnnqKmd/8OZf/zYofAzDWGe3mZVAEGKBPjJWVBJjjP/b4o+mJJx5NixYtFniZN3ee2gYThykqLwNQTPj5t0B/RVXq7euV2Sr77dVX1qi9jPv2bVvT4489JvNa8iLzAoQwTlY6NTWS3qhBps5YAOT9Ym0dYPNnWwJ4b8rUtrYmtbS1phUrV6bbPneb5jL2QFhsBPiN6OcTmGVn0XG1b0dRzIzI7xQfXdYj17Iv7esKIGatwMzy4txAofLuu5vC731kRIoOAKOjftv6xIwn9/PntcL4MP49fb3ac4BIW9mwZzkTWCcASa6TX/jMmfqesuecdVaaPXtOKq8I8O41bFaZPnIdY8la4N+ch/zB6NNm2FMsUGiz011hHeF9wD2MhV0n2A+YFYt1Ly9XNGz8fG0pQRm0mdReKDFpN/VbeWtlAGMNY8y8TGRWRDxHAGMA3zCdrpIi8vIrrtS4Uwd9Im3RuvXrxNLv2LmjYCYuRUmmFKQ/uCng48tal5uKlA/VCsCo1EZKW1SWDHybp89Qv8jje9TeKvLx5Zqp9qKVTvm9+qcEfFNZpVIXtrR0KLgVgFc+vhXVpeBWH0RoLN1zxoxACfieMVNZ6sj7GYFjA9+XUk/PkTQ+9ocDvm5nnt2Zis15P/0pLtMmWgKqSnERUZ1fX7te/mEGeggMw4NDhZQQEjbJxSqGJyKyqp0Zm2KQC+urNpM0IWNl77///tTS2poWn7NYpqYGl2L0RvA9jCjNZqYAKAieAD7aQXkIvQhS5NeFlaRugC8CNoFwEGpsqkqf6YeBEaauTm2BMAsQvvTSS9LM9nYJe4899phAIWU6iMxNN92kCNcIUS4XoQl2mLaRDgKwgqCJoMr1sBGw2ATrsnmhTVWRrwMMEkxlIlVWpPTwQw8J2FI3whxCL2XcfPPNBeGO3zFz5g9T7YbGhjRjRpPqpF+APQRzR7yNlDBhTiw2Rj6UEU06ohuHQoDfMMvmWoToJecsK0RMDRA0K1111dUFn0jav2bNS+nV12hvZ4FNpyzqhoGK1FMRhfxYjC+/2VSRObJ/Ntej8GAsKIvfLLjTdrOUZvKtjGHOWDu2lmA+GA/Ghbk2M20zeNrIPDBOHjPWGOwW9Vpw550XYPjtt9aK+bP/NOuAe3nxnSPNGsjwfZhLV0QO38zf3SmWYBoBvqxp7lVE3mnTBHzdduUlHUFBEilveBmkWaCeSuj2NZ4D6gjAVy7wwTh4n9nXlDGnT6wDrgdwYur86GOPiO3/1Cc/VVDq0F5nUrHPaEVFVSGCdHVVTerpxVIm/Gm7jhwWI0oAORjFzoMHtU7ECldXZQA0og7PmTNbQecwdX529WpFdncQMrP5nmeDSJlXZwo3+X/Cds5oSjfedGP6zGc+G8qDsogGHmtzciwBvmLls4BZ+ANj4trT06U8xuw5TGeJR8C5RflYYLCmPOdW7AC+yFnMWB48eKCgLKNtzpvrIH98joBx44Wgaow5LDnmxZwDKCABj7TB/r2sUc45zyOKCAA0Zw7m8uRBd9AxR4A362n3AvsMY7oPqzyzo0NKNBj4J594ogCIzYLyDuD2uW1FAmbOzCltrKupURA0W+ywZ1hzKDsAvuQ+Z8zy55GAr+IghCWR5pBYElmU6qrqMNdmnOjLxz/xyXTZZTEPtIm5QEGzcdMGrdcNGzcU5ghlBJZKVq5B3K5ft05zKYXdtIYst/ZEgN8M0GKuTR5fgK/qOAHwze/HYz2TvUf/lIDv2HiZYlS0tc1Kd91DVOeqNERkboJbNTaVojp/EAGrdM8ZMQIl4HtGTGOpE+93BAC+5CbcsX1b6untUh7f0dGh9PLLv01dRzrF1sl0UaaIYY4Y+W1/t6a8EJoXVvPf54XXEz1Ij8f0nAggI/j6fguNZs76h8fSuk2b5TNLOQgXCHQH9h8Q42vzzdHhyJVKZ1VeThhH0LW5J//mRzT3CDR/8zd/ky66+GJFJEbAB9gigETqmppUVxtsgn32EFwInoK5tQNcIQQhdBFtmSiffK6orBLjS5sBTXnzTTMyBkiAPvrLdZg8X3jBBemsObPTG6+/riBetEkmv3UwWlUCn5i9OeiRTQ0ByYBRGN+eLGAUgAFWDFNIoqVYMINlctYJZYIqpKaaSJjRPfPM02KbAQKMHQImKXciwFSVxppxQEjFxFIMVEV5mjt3jgRvhEmADAIwfbNgbTBAfQ6sxe/48eHbxouyaB9zHUGqGtPSJcvEqHAtQibpXiiLMvbt259Wr342vf76KwpuxVzxPXNi32SvMaf8YczsR5g3s7WZp0GmGM4sCBe+jdRvX0eDdgNfA2WEaJmoZqDH/fc8AWJpD8oCwAJCOPOEoG7wyzgAwBhnR9VmLGgPgIK6Gd89u3aLmae/TgljRtrryyDY7QyAUJHGx0YjqnPm4xtmrZM5S2kXUXaYh29886+0J1jbA0ODYnsxl8/nCM+fMlaQ2e/Y54eVWsUgkbZZceD95nm0uTDt4/x74YXn0mOPP6LgT1dfdbWsLGwKDtCddMuIoFH2xSd90ODQkBhbxnlkeEh7DlPxPbt3Cexgeso44lNKHmrawhzMmzs3XXPN1fJzXrPmFVmdUIbPTq8F5sh99ppjLKRI4K+uJn3k8stlhTF7VpgE03blpZ4Is+cYOxnZZuUTZClywnZ3RcomlFy0CzCKaS9z2trWqnORMp3Xlr5wPZsdP2HSfnk8KDy/H73XmWeb5Qf7PJFmtETgP84cXE7sr8qc0f6COXdNjfY8a1SmxdOmpblz52m/YiLu72kX7eA++61TP/vVwbfI9XzeuecqwvbTTz2tQFdWmrBnaQ/KD5tb+9+/+c1vdA5SPjnYa2uqtYcZI8aL9vJv9tx//dd/SSFAeTbrlpl6xvYXLIoj71coKmoihkGYdzenT3ziE+nPPnL5Ucoq2kyAK872t9a+JUsl5oSzDQUGc0xbqgnG9eRTUsBIESjF7UQiy0BmkJMpCyuVlg5TZ5S8WOX4wS5FQMYM59fjVM/4qRRVU8khfh7nwbGvm0oucF1S9h1HQs+fAz4j/OyJc6g6DY+OpDlzFqQv3H1XKiurTONSIFYVgG9rS2MJA7xf4bF0/Wk/AqVFf9pPYakDH2QECsB3x/bU3XMklWXAd83Lv01Hfg/At/ihmH/4WZg8kfZ4qt9PBjTnzcz8QEToCsZ3nZLXA7zw8UXgeG71c0pBArPIgaBARcMjERCGFCMZkJNQkDHIekd4yXz3YILvvvvu9MlPfSp14RdbGyzjJOipTrBENldFMIGBe+GFF8TEAlId+ApBCkCKCbJya1ZWKZUHAa5gh6Tpz/JuIqib0aI+ADQvAC4C5dIlS9I5ixcptcovf/lLBZMxw0DbYHDtx2eBm/phexGCyUmMcI+ABxNDwK5rrrmGDE/qH8Iq7Pgkw5SftYlUU1WR1qx5Of3qV78qsNXUD/jFjxmBEUERYAxwwKyQdtO2OWfNEoCz8sCBrWweyRgaFNo8l7FgLAOEhaIAARNBNkyhB9OsmbMlcDN21113fcGklXp27twlP8Y33ny1wGjRPoChA0OZJaVtrB/K5d/UZ6DKKABezbIxj9xH+2yOzLVOa5QHtFZ+UJ4BEfdaYeJAWvxGu+gLgjuCMKwQ1zpSLmNlUG5ljwV21qJ9bWkrlg8oYRDeHRUXoZwyDLRpp+s3QydT55FhgYqxzA82zHKJPhypnOg/VvAwfABf548F+MJAhqn8sR/H1Hss4Eu//JvPFps/mymnP95fHkfMkFevfiY9+dTjqb29Q4zn8mXLpRyxuTFtCmE6fIYJFiVgVlWj4FYoheSju2O7rqPsBfPnab898/TTSqE1kvl8Dg6Gib0ivistTr0ipgMmrVjgPQ9yabNNnQ1EaBusaUNTY1qydEn6yEcuT60trQVXAgAUf6EsibRrAX7Dx1T+peVlCsLFeWDFDUqRn/70p7qeOeOsweTZ+bHNqnMvqcbyikWPP/dyJtg0nnnX2dsXUfNZm00zphcC1eE2gVKGc8tsNy4AnAsovGzeDYBmjrA+AfTTL9Ys4+lnSz6gmQE55cL4YvJLgDHA+ttr1wpE2kqEtrMPqMNzCKjme4IP4hesecBnvLqqEEmd8aIM+sT9ROiPKPKTwNf7v4qzygrUTDlLuzF1xgee+ujfzbfcksjna0UcSjzW6bOrn5UL0sDggNpJPTLhzkAzCrS+3r60+plndPZT9ghrtZIYEbDMWP3GHoLxveyyVYmozlL2ZoxvAXBmzPCJQOmpAl/q87Oasn4HXGu9Hl+68fO9GPhyFz6+AN/58xelO+68M02Ml6UxBa2sFPDFx7cEfD+I9Fi653QfgRLwPd1nsNT+DzQCvZ0DEwjrO3duS909XXjlpZHRQZl5wvhi6nyyjG/xQ2uqB+bvC/jm6zqWdtkPUzMeNi+G8SW4FcI5QssXv/jFtHjRYpm+wTgCGvr7+kLQH4l8qWJ3M5NWAV9FWS4vROYUg5T5fAFA/p//+T/TtIZJ1sLgjCAmYY4YgjTfA3wwowP0wdhZWARsXHvttfpDSMZkFE013wNuELS5HnNhUjIhlPFyJFP6jTCN0Epe0QvPP185HgG+AEv65JQc1IHAb5Np7uXfmPgByAG+MFO0DSEWpoDIo0hSmDPbD03At2BeGTMD2wCbsHbtW6qbwEuul7Luu+8+AT+EYupCQKV/AF/Gp7WtReATQZr5Qjh0ahXPMWPpqK4ImQiD3I/ARJsRHGHzAHv0jZRSmElSHv2+5ZZbBUAYQ64nwjMM9dq1b6SDhw7oO+pEsLV/L22jLPtbc6+B72RKpwjuYyDjwEVmqx2IjO8p2/661GegaOBrAbEYFNFXFCD0BRaI3wEyCMUItJ5TM79meBGSEZ7pA31y2+pqatNTTz2l8aNPZk4dtIv7edFG7qWd4eNLtPJhgV/5eGeRlhV5t75e7ZAveln4kd7/jW8WWNWhkeFUU11TCG51PGWY2ZziM8BnC23KK8aKrT9s+myFFGO3evXTafVzz4p5v2zVZdpTwcCF4iqCuNlveULjHX6tfQJr3T1ExC9LC89eoOvws4TdJZjcyy/hNtIjhYCSH2U+qPivt7W2yrdz7959AmEOnObUNu6LgW/+/GRdAZZmtDanxqbGtGLFygJgZ15pu83n4z7/sUcjrjDKCnLaYvrLC2UR5womzswnewMLDBRzTgk0aa1SLisgn2MGkFY+eX9QjkEwY8+40i4YX35DCWK/XpQtrBErbgi4xxhQt5QJCxZIWdlLsKq+fikiuBeATJmAYNY569HrnXuZK8ZXFji7dupcPNx5SGcv5Zophlm2Yot+ianv6VH8BYAkfXMeXzPTKOLsk0xfUBrBxHKvz32vRwFfiFXWU4bmpCQA+NbVaSyJJA7wvfbaj2lfUgZ9wLx83fp3VO6evXtUhxVizZlfNGVs37Y9vfXGG/qN8Ubhgj+yIjqXZdZLmY8vVjvTOdeHhlNVxaQPuJ5xRYzvlKA0h0hPRhltpU1xWflz/CiVKe14n8D3d+4vx1JqPC1cuDTd/sUvpJGR8YjqXFGtZwLP5BLw/UDiY+mm03wESsD3NJ/AUvM/2Aj8DvAtMnU+EfCdymxpqgdgQYuce9ifCuN7ot4WwGnGENkcUmzfyHjatmuvBCeAF+l08G+F8f3Fz38uYIagRIoI+R0iuAF8s2ihKrvg2xu+v9L4V1WKjUUA+x9//dfpvPPPE8PI9Y6sCtiiTD/4pZEfGUnvvPOOgC9CJgDLvrfO/4tABmDA1Jm6AHIwEJjwIfTBDDvSMYAH4SgiGfcLRLa3t6VVK1akXTt3ytSZ+miX03FgTn3llVeKgXPbEFAp/5FHHkl9A/0y3wZoIwiS6uXGG29SIBYDCM1xLoBOsL8I2OSRHE0bN24Q8IV9BQRRPgLjV77yFX0GTCA0IqAC3ADsmIs3N08vmO/a9FA+2VmEWMaQ8bWATa0IttQDu2FFAAIlQrPWQP+ghB6bBN9668fFjsWaLBMAeOqpJ9Pbb7+ZDhzcXwDajDFtNftGWbTFppEOwOUAYTbXdPuc4sU+2IwZQi3XIzSbWXWgLuqifxZi6ZuBr60JKMN+qygQIhpxAFPGkuuDpQzTZQAT656xdJ5WM5DcgyD8yppXtG5YQ3kwRlsYT4MFg7gIHhWpejB3Dtwbj1WsJYgIDoMagd9g8c8S8KUtYsDHIorv2MjYCRlfC88GwGbn8sJz/jefFXlmj38bAOM7+eyzT6fnnl+dFiyYn6688qNpyTlLMuYxIpO7vLDUKMvSYx1JB/YfTLt270pnL1yo8rCqYN0xp329PYog/M7b74g17e2JQE21tWG6TI7pG66/Xulr1q1fryByAD6PN+PH2vKasQLPZ5sYX1j0GU06a66/7gYpMpgzlDj2h51k0GI+CufzRBLbW19Xq33NPrffM2bXKL2wBKEdmM2yRlkTCpgk5jLONVhfs+dm3Kxk9FqlTu5nnYQSr0KML9/zmXazNhyoD2UCax4m2NHrUUZwXh0+ckRrhjQ0mD2jzGIde237XLDVC5/pH3uaekivtmPHdjG3tIl67K4AiHVOdPrEWQrARBlga5xKMbVh6cJ80n72Ekon2vGd73ynENXZShfPnYNbxVE5KXYq6jlR/xURvD1dfsUVskJhDimD83DLls2K6kyb39v8nsae+mB7nYKK/b753fek4LTSCkVkZWXm21sWzw/KhPFdtWplamoE+A6dkPG1sja/hvLK7eM9k71mjwV8j1/OMXyrsgrzbG++fLdnIlUk0qmdc87ydNsXPp8GBoYV1bmysjo1TZ8htr0EfE8kUZV+PxNHoAR8z8RZLfXphCMA8JWP747t8vEtS2NpZHQorXn5pXTkyKETMr5Tsbp5UDcpdAUN+PtkfI/XOQsa+bZY2DXwHRmNNCewCtdcfU0i/yERORGS5C82NCR2lvsQuGB8zWbY9iqi10bE18rM/A2hjDRGl33kz+SrZV9BtSnBHlcVhE++o0wAL2bFgFnqRqDiPsxwAbUwZFRVTrqkgQEJiAh2mNXB+AFcL7jgAgEwR3QGDFEWALKtrTVdefnl6dDBg2JVCSKTB2ME0CL6NMDOQJI2IMTTLky5V112mQR4BP0F8xcoYjVAPlKlhL+0WKWcnMJXAN/ysglFgn344YdVhn3iEIT//M//XMIj7QX4AlphV6ibKMHTZ0S+VcA/oI667G9o1trsI21mrgCgCOmMLyaCtK2jY6Z8SwM0j6aO9g6ZWvOHkInAaXYfxvfRR3+jlEb79u/VeCNw0s7wn4y0OAa+CJ58R728bBLsKLEWkvPA1yai9Jv+0A4EXTOrZt2px765Xi985/QyzDlzxrzz7qjirG3KMwCmDl58z7gDtJ0jmnsYX0BTe2ubBH3WCGPFKwBbpJmhHt75c33yQVfU2DAFxZTWPu+sAIIwAdK0F6ojhRPBrWzWSlRnfN9DKXTsx3FeoUW7go2Nv7zCzUDV3/PZwYhot88C5keBjp58PD319JNp5syOdP31N6QVl64I8/3MOsMKnig38ury4nfGdcfOnZFOZnioALImxkbTFZdfrvEitysAEV9KlAMKeFdbmxYvXqR0Nps3bymkn6EORyqmnQ4olT/TGHf6g0KhfWZ7uva669L1112v+cI/nWjmmMySriXA+mRchugD5B+MJibm5cpTy3wvX75cf7QXoIeCjT3D+mfuzEoD3ikn0ugMaDwMqPJAxGvZ56ZdBehLVU1Ey2btUKfY1CyivJlS6mXPsTewpOEzacfw7SVIIGsK4GuTaJvmszcc1ZkzAosa5gkz50gtNSTfV85H9pbNklE0uW7a42CDnMs8F2h3DYHDxsPKhTHhzORcgo1mXz3wwAMqV/Ehsmee1y3WxNyr8Sc2RGTV1TOBuWR8CHZ2zpIl6YYbbtRn7sVCZ/36dam6plrrZ/2G9Zp/3FOoszNTFGAtg7UBfvqFM7GK5824LA6ImYDJ81TA91QZ3+M9j/8YwNf152WMGN+wxlqy5DwB3/7+IUV1JrgV7k7E3SgB3xOKiqULzsARKAHfM3BSS1068Qj0HR482tS5jAfkoIBvV1fnZF7OYwS3sq+qa8oLnwad+fffJ/Atrivf2/yDtqBtz1geTJ03bdmeAL68YAERdIlSSmRlsy5OZyQwlAUVQlhSvZm23jG+ECgU1IVIq1n6ietuuD599atfFfiwuSuEIgF8zHbbpw+NPgFUYFoQWMz4EvH0U5/6lNoIi1aXmfDZv5IgOrCygBZYawAFAhumwYA3BEWALwL9R6+8Mg309cmMlfQcTp2CsAdbAbsDI2IWmjYi+P7iF79IlTXVAt8IwwBTAvNgjgdr6nRGNqeMXKwWtIPx5W/duneUtgkhDsHe7Mrtt9+u+hl3xgAgCOsO8EVYa26ZIQaFPgLWaJcFUjOqZjWZKwRp+sb9AwP9As0Au7POmish8dChTgml7W0dKm/hwkVSHBDZOViNpDb++te/TO++t1F5fBlH6qDNlOFUJWaM+M6mzpQhATljMwMghZJFPq7j4yrP5qsIyYCjCGwTqUUM6uwTrMBJmX8q99FPR1rm32ZzWTeUwzX2SWZ+mTNYSI8P40FdjqrMmDG+Cnw1a5bMJQlwxX3Uw+/ca2sCrz/WOr8FwSQHlQAAIABJREFUqGTsYPfHJNQDTGR+ruBvkb+WceL7efPni/E1SIfxpZyJsUx5MsXRZTCbtzIx2+sxy5s1538zI0l77W9pxhf/2yeeeCw98eTjqb2tTWbv7CXAiNlDWOpgL8Nn2UAPC4e+/j5FWlfQoTffEAAaGx1VuhhF235vc/rOd74t94nY77EWMD+FXUehRPnkiWV/USd99NlKP3xOmNXm3abObTPb08eu+1i64fobC37XWC+Eb7lT0MS6LpzFExHIiHOis/Ng2rF9u/bc+eefL1eDH/7wh1oboXwaPcpnnfY4LVDkxo31SHt40X4rhvi3WV/mnzUHkKUMIsXzYs2ieLMVh8Ey9wH82KPk8rUS4+yzF2pN7dmzV4HFWJ+2lqAM9hL18ELJBuDl3Xm4jxzu1Nj094W5ut0O8s8Tn+F2OUAxqSBSsrgpl7kza5v2sUdhpgG/zBvKPSuGvC6tDJBpOEEAAcTZM0WKoQz4BpNdr7Juv+Pzeqd8zkTSqm3Zull1HOo8JOWgIrNXVBQYefY66bN27dhZsMwgABtpq0bHRuXr6z1SU4OP72VagyPD4eObV1S/n+BWJ2J+i5U2U8kGGpMiZ974fGLGt/i4yCtfxidCCbdkybnpti9+IWN8S8D3xNJh6YozfQRKwPdMn+FS/6YcAYCvGF98fLthjBzV+UWl5hgbHc75+PIA8nMoBFSE3fxD7Fj/9gP19wd8J1N1TNUxMU6ZOXJeKEaY6h8eVVRnNO1OMYPgRFAQIrAiKClglZyxAuMC3+hpQRj1Q9qm2+URAMvMJwL+JSsuTZ/85CcFRoOxxdc1IvoCFrnWTAhCJ4GfALEGVQiSAN7bbr8tLV2yFBlbYB2hDzNswBNCHmD5SNeRtGzpMrG+9Al2AnO47q5uCa+zZ89K1159jYSk1atXK10NQiJ95HrMCAHYCIfBhuHbGaZ+P/jBD+QjZdM5hEEEPdhsWFSbwBn4hpySy+MrMDSqvmFmTQ5NwEN7R7siihJcbNGihWKqiCxL/wHcCJv9A32ppSVMkBGY+bPZLu3Ms0x5n0KEZ/rN2oYZb2xs0jwg8HZ2HlYZzTNaJCDT95UrV+l3g8i1a99Ojz/+WNq1a3s6eCh8BGkD4yNgPTAonzmEZsaRMTTwDTPQJDbKoIX2FIDv2JgEdgvyXO+UN2Z4LHg3NjSmquoqzTV+eCOjEZzJ64z2MO7Mk01QUV7QHj4DdvGdFfs1GJGhFVhIaWHqjkrd0tLconXfTJTz4WGtERQyvDzOCOC0m/Ls++vI4LE3MHUe0zGBj6nz55JHk7qdp3TuvHnpm3/1V8phC/DJ+/iWsdBP8DIIFrjN/EzZoSHUs/ejDNqKubzHuroKxiyAB0AAUNB5uDM9/vij6emnn9S6xsLikksuVZ9l8ZGB5bGxYGJRXAWgY0+Myb+3uqZK6wFwSwAlXAqwGKF9fb29ApJbFGU3AGJYAFSmuWedlT7+iU+oHKxNMCk2iOTdrCFjTVkGLVZgsMZq6moU0fmzn/2cysHqICxGGiKwWBV5YOMsm3yJexTjSyo2mOg3Xn8tLVq8WCBx544d8mtlDzqAntc5fa8nCNow0Z0PqV0C4XV1Kp61wR995Fq31Qwpe9iBuWx1wh6U/3d2xlJXsJLVWkNEnOf3go9wTa0C1FE++5vfzjvvvMwS5qCUfuxN2s8ZSVmwwpzzgwP9ajdrOZ+SzAwx19JG2msTaEAvCkRe+OnCcrNu2WcAb5Qd9IH2ERjMlhledwWFTITZjn5yTmT7gsCFWM+E5USFUn7ddtttiqrdSI7vLCYEzwnW9tDwkPYmY09kbUAw97H2du/ak7Zu3lxQoITGI1LusUa9Nwx8SWekMyULN114VhcFt8pbVUz1PD/elj1Z4EsZxYztiYCvlUF5xVge+Eq/XV6eFi9elu648wtpeGgsjUiBUS3Gt2TqfKLTtvT7mToCJ37Snqk9L/XrQz0CfYczU+ed21N392E9IMfGhtPLL72QuroAvg5uxQPbpqyToDMeog78EkOZ15znNcjFDzULoMeagONpkeMhFwLE5MvbOHxuEfp4ySxxIoRiHvD9wyPpEIFB+kN4AVRQHsDiwP79hSBR4csVuRZheomDasABaNYDNwd8HenZ7BKmfABRoh9fccUVhYBOCMy0HQHd7B1sET52b775hgQ6CVhZrs877vi8yqH8gaFhsawwmV1d3ammtjrt2b1HQhnMAAwAYBR/MALUHD58RCAYFu+Wm29MHe3tYvIIVmOzXIQ3mAVSJwGkFMgr6xdC47e+9S0Jv0SuNasDkAf4IvAhnNJnCzeBefOKiQmldcGUEj9mGCUBz+ZmCY4WagFqXEP91Ld5cwit9jsGrPHHvYybzYiZOzOdNkFFIEYwRInBH2NDH50WiTmgbv4AvAR5wa+TuvsH+tObb7ypSK579+5J+/ftE4jk5fQ7jijN9wjHlG/TSJtKisHMzONpD2NHfQbu3hsABsoD7CNEW+DnOsrlPps6h09lRBRGULdvJPewjgHAXD9rzmyVdejAQZXLODJGDkzFOPJv5gAwoGBDM/B3q9YYUC4+pygrYH0FdurrC/mhzYA7oJCDKMF0KtKvGO9IySVTbPKXZmsagZ90NH/13/6b+qeAXsNDqbqyOo2PHpvxpY/acwK7ETnZ540AbmZ+7PHnNwCd8qWOh8uCLS9Y3wZdgKBHHvlNenb1M2nJOeek62+4XkGiiPoaAnSk7EJZZSGbVEFh/l0nc/zxsnGZ0M6a2ZH27z8gc1iULijTDnd2ytIBKwsUCgYegHBAzS233pJq62q1/wkoZmWJWV/3LdjGyQjmispOcKvm5rRs2fJ00803pZaWVp0PtTUBEh19etJ8fPKMlJFtRaa86emRr+grr76SHnzwv6QsaWyYVtirjAvriGMBxRUgWmmNDnceBXwN1vmN9ipacGYV4DlgP7M2mXOuox+sQ0yZWZf8Tl385ojNKCQcwEoWDYoQ3a+yMUNmDxJpPgLZ7Zdyi/3hIGSsXZRAnG9VlRXp0MFDqesIJs+xLxlr1jT7jD5wHfPLPYwjSjTPDWbe4a+M33oobjgPOV9YU7iGeA69JgtATEGjAtyRXoi9EIxvpRRltIV72S8oTfmMLy7rDB95znJeBE6kDZxtnHN79+xJpGri+q1btsjKgElS3t4s+GB4oURgRl4AX2JIEBiLiPy4ozjitNqQBbeyYrMY+P4uQD22KHVqwDcCJJ5ITigGvlY2DI+MJ06KRQuXpM/fdWcaGZ1QcCsD31Jwqw+1CPyh7nwJ+H6op//D2/n+I0R17k67du1MhzoPoBiFJ0nPPP1EGh4muNNwmC9KU52Zr2ZRjUPo5JEy9UPJD8qCmVemzfUD0yaHlOPv8kA5D6CLZ2jSIipf92TkUvnD2odKgD1MLREWegcHEzy2AQgCj1mKvp4ImkQwKwkvWVRbPbizYE0KdpMxE9bYo0lXH7IUIACQs+bNzXL3VsmUFn9dBDRAiJkKBC37TjrnLu1yNE+Awcc//nGlNKIbI2PjqX5avUArwhLML4wTZSAEdR7qTB0zO2Sq+tJLv80ExL7U0tycrr36qnT+eecpPRHMK3Ub8FDWXXfdJeDMdwYFMAzkpSSHpYNHIYAi8OHje9FFFxVy8DJGMveuqJDQakDKvxkP+gejdeQI/Y/gW1wjs8P+fgmOzAX9YHwwfbYJMPOPmTH95FrqyZuvmkVjzh0kB6EVJoQyuBfhGYFbID6Lwks/EFovvvhiRcZmDpkjxui3L/427du7V+an3GMfUcpAOOc7/wEUqcdMD22gLQZnZnwdGMuphRwZlmtRfphdoy7GjXXAGjA7zzgwLswRZdIOhHqBvCzljZjYmmoJ7/29fQIv1OeosRKyM4YOwGGTc5s0M3+MCWP04x//WP0AiBjI24/SygfaaDZOvtDD7C7yZ2K2GSwWrDV7RYwpwHdeAF/Gg6BwAwR0q6hOabysEPWcYFmRfieUKHnG0321koY2OZI2Y8pnxh7FBYog6g1msjr19w8UWFf6BrD/1a9+IX/5s89ekG655RYpmlCOAHBhacnl63NKKY0UH6A2/Mn7elJNXXU63NWZpjc26TrmAF/L/r5+AV+sMn784IOq12AQH18A6qrLVgnIEEXcebwZI14OgsZnWwF4HBjXagBqU1O6+uprlA+bshkz1gTtjz1i9wvIRpRQUTbm5WJ7x0d1zjEWWP28smaNGOuZHR0aL/YRzHRz8wzt24cfelgKha3btqat27YVlE5mfNlDZmxt0WKFGb+xnuVycLhT/2YNszexbmENMnayzOnv13XO4UvfGA/Ggnf73dtCxmeDI0KzrrmWMc2fGTDwQ4ORhkkAL5cfm88Ousee4SyiD4Be+kQbMPMOBXEopmgfcxNgskb+xDbxtqWEnoWK8RAm5jwq8HsnGKIBGvtFwDdNpJbWVkXNpy2cK7L4GMbaYyzWstj6oSxf8IDSUtEPmGidWXv3STlK2cy3/IpzT+pQoEyk6667LqGAwdIjjYfPvtc5wLdYcf1BJaVihjj/zA85YlJ5PhWbfDzgm2/TVGAcxre6tibNnDk33X3fvaivU7/cCSrTtIZGpTNqa20qYYAPOrml+07bESgt+tN26koNP5UR+EMC37wG9neBa7AwxQ+q/IP2eIzvJMt8fOAb4EP8rOpCIAH4duOzOY5gGwIzQgz/HuwfCNCWMZj2rcNvlWAwNuelRDMyYnphtArpW8J0taWtteAPCgiBUeN72mAfSTOVjAWCFUIW18FCGowjnGAOXKdANUSPrlI59uVEOEPo5H4EbAQl2k1qJptKklrl+usI4nW1/JgJcEUbDDwJcvS5z30ufMYqKws5ghH48AkGsFKm/dq4D/8wzEItlFsgNetjxgU2GvCFQAoAdiRpjXcGfjE7hPGx2S91AbboG9fTJsbF5ocWNA18DKio2yw+91In5SCc0kezq9TLWDOHgFYYX8aYuafPCK9vr31bFgDcj+BJ2fQbYRfAyHcGvgjZ1Gfga59YC9fUlWd8EcSpG8HWfr8ADMaBeswM8+4gVvTVAFnAZWREfQV4Ahi0tjFfx/+3YVoA3bFxsUS0zWbHjLHXHffSF+qw2T/1sF554XeK0oN+e+xtOWHliAEz18h3OQtQ5AjnCgxXEftPILiqSj6+YepMsKvIT11TXZvGYWcyv1RZW+SYXJ8HBoVWrNnawCCGdtNW9gHKFhQ1zD0vxghAz5wzftzD/ALwSbc1Z85srQOYsJjvUKBBLnsMAJLo+wxYBoYGUmVNhYKgVWSgU2ORWQmMjYzKkuHb3/62FFX0Q2u6olIRlVesXJFmNM9QgCnminvlG10WQbRsLlywNslMnrkG4EugJ1LfEJ2eNQZA4hXzlAVSynyGy8oqBIQ0tlgjTIyKDLYABHuNKTAuEkR8Zk0S6IwAWKyVjo72dPDAQYH5Z559Nm3ZGn6vNmP2Oc/6LrCX2bz7vHdEd9wneLEuWW/4+VuBxT5kfTnIn5VxnHv8llcoeW86cBxnDONmRQ/rwPuNtjpoofdmHoTZfN9WLGZsWUfsTZtad3S0Fc4Sxpn+27fZftpca4a+oARGgSNLhQkFKsxbJwB8GQspaGprFNnZUd7j/gimJguQgX6t24giP5Zqa6qlpGB8UKAdEmNOHuGYb8WmyHjTSaA/ka6//uSBb35/FYPN4ympuTb/rC8GvWaUi0H2USD8OIzviYBvKqsU49s8o03At6q6Towvwa3q6hukwCoB31ORIkv3nq4jUAK+p+vMldp9SiPwhwS++YblH4zFD8ligDuVdri4k3FNXoetx2nhzwJrPFTDRzdyzmLqPJwOHDkiNtQgVAL26JgEUwlWGRtg4Ctf3yw5j8rMREWx2WjVETAyny0D6cbpYZprgQFhl39TlwNY8R3/NrNDL2BACOZC2QaEBNuBJWtoJApl3GNB2MwbZRDsChNVBDcJrJWVKgNzuZtvvDFdc83VMrl86KGHBJIQrPhDSIRZJrgN/4b9gvUEtEY+3DCJNENDP4jEevfddws42ezOZrEIzAigtA0BjT8+O11JMFIx/rz4benSpQW2lu9pN2yNWSLnz6UMKx0soNJPs81uK9fBWAP6AM32zzXTb1YQgZm6nQsZ00GCW21+b7MCxTgnJ/PGPQjulGVlBcInY2DGl/Idadngyt9xrwE/7bRpJ2XRX4RWQLlTUzEXjsxsU13GkvFxe/gdYM9YM/7MTUNTsGpYKQCm+N5BqKxIcORgA2f7K9q8lM/06Xvf+17B99BRng02mTuzugAAQIUVJABfC/YyYC4PoM/3KHa+8c0IbgXjy17EnHNsCLeESWsNK4imYjyp2/vT64E1ynxZEQHjTz9hsPku8qF2Kuq6AxABVH7wg++nbdu2pta2tvSxaz+mCOeT7hIA8Ni3AXKq9M55EZHWy1Nvf7d8wWG7vTaqq6pk4l9eVq70Yf/yz/+s9WiTc84TIlkvXbZEvpxvvfWWgDp9icBUEXzPyisrXtwOgoThv1tbV69I1LgeMJeTlhfBfNPesK4JU3H1BXeLsvD75D+Zm0sZNJKmNzVq3T//3HM6A0hDBqOIsgA/2mVLl8q09ue/+IVSC1nRwNnA2jMza0BjRZeBJmuAtUiKNObXLgcon+T7W1Ojc4L28G+zpt7Xjiru8zRY7lCq0HfAn58prAfK8plMW3UGZ4ENuc4KJY+vWNKMYbdrgNMZcT8R8pcuXSKlDWejlZD0hbXHeeD6rBwxUMddBgWqngkog5wWL0uRxzmiOsvLZIViC5F43pFKLKwVyONLfRGMMClVVsQY6NZZe/jQIc0l1gqwucw3AebsmpNnfGuqQslSNhHrrQA4M8VEMSA96pqTzOObt+6aCvh6XvLvvy/gW1ZelYZh6htmCPjW1TWkCRSk1XXyg8fHtwR8T0mMLN18mo5ACfiephNXavapjcAfEvjmAa3ZX7+71XrgFkVyLL7mWD2M26ZmfM1hqCye+ZnQxx0kTMHHl0iseZO5PONr07SCgI+AK6FA/w/InUV3lvBUFRGdESgM5hBsEI5s3mgAJ0CSsT6UAehzKhoLxTBUAGCb5OKHueDshWnFylUyCcYfj4c5JoowN1xnRoL8m3t275a5HCwKQhtC/UevvCJdesklClrjdEYI2LQPIZPgVphjI6RgCo3Q6wBajAPCHG2ijfaDs1koAj3+oAhd3A9A4nqutYmgGRELsmI2Mr9XwAjmjoAUB07iPqdPcTRY5s/+tZRjE1YDLDPABrcEpbFigLYbGEQ02gCotIE5oe98pi2AIVju/XvDv5cybB1ghoq+2XSdsplDgzEH6vFaoK+MNffyndOncJ/zlDKH1Mu7o9LSPysWWDMIwigDuIY+21QeVlNgoq9P4036DildxsYLaWkYG9pAmbTdbJqZXitBnMeUeqkTU3cEeu9LWwqYxWL8zOQKrGU+1+yHgiBbFsF82A9YLLC+7/9GpDOC8cX6oq62Pg32DyaCWwHoqHtwMNLCoLiBmbFlRuwf3BGCTRKDJhNechofkYKGtUPEZgDirFkz5fuKEuDw4c507rnnZabhYwKj3/2376a9e3crxRVmw7gWTK7TEA8onzHgPfY5zONEamhsSL39PWlkbCSNDA1rPpkX/HeVKqd/QIqUn/zkJ+ndTZsKprUo4+pqa1Jbe3tqa29LO3fuUFsom3myNYQBsM/BaEMWRZ5YBhUV6s9NN90sZRT3067p0yNCuEF77JFIwSUGjvgM5VjBDMm/FKaedTWtvi5t3LAhff973xOLzThOb2zMooDPTBdddKFcKR555FHNm9eTgS/706a+1GWzeubRn1mLML60g3XGC6BHvxxdnHVs1pZ7aT/3sz8ZV69hKxNZE1xnE2krFO0X73gKcpPApzXzGc8Da48xv4UPd/jpo1BkHPgOq4D58+fpUhQrzJOjutNm9qctSgx89axQcMMKWQVwZmMlZODLZ59n7AfmlPPICrBgjyvF4Muaobur4OOvIGOHwhcZU2fa2XX4sICv/Mkzpc2xgG+xqfNUwDf/TM4/s/3vEz2z82s4/7zPg9s/FONLVOexCfZDa7r73ntSNYyv4g3UpoZGMi7UlYDvqYmRpbtP0xEoAd/TdOJKzT61EfhjA19rvs2CWvvrB2DxA/bYvTPgnRr4Up4FvjzwFWgjaElXVwH4OqWFBKW+/khdk/lLTgV8g8mYhNx5xheBxT5nCHYIThaK6Itz+pr1oHyut/keIMRg0H6eZveITLxs+fJ06aUr0vnnI7gj6MS9b7+9Nr377nsJk2ZygiLgI5xhutzd3SOhmtye+BUirJnlM3tKO2BcYJZpG5FJMYemfPskMjf8xncGzOeee658fQGYRItG6LPAaJNYM6H+3uaMZr0ZE8o2Y2MTZOqBoUMYp72wG1xnwd1mzWZs+M3/Njvk9FD8xv2Aa35DSUA9DiZFWZhacw0gD+Fx83vvpb2kTMnMoi1A2+zauUIpi/YZ+DKW9mk040udNgmmPPrONQi2NlOmnwj11G+mi3faZJ9W+xZzXV4J4LQvjDHt6cyiL5OqhHZxvZlE9oDZY4NegxMzzJSjQEBVVVKcYPKMgsYmndRt4Mu1BtRO9xVBeyYD3SnieWUAX+qePWdO+vr992s9EdgJwR/Gt6+7T4K6zKOzgEOsb9pnv2YDGJu3503muQ6wS4A4IvqyvplzGF76CkPHfncEXtYFVg3f+/730r59e+RnSjC6Sy8hj29lKq+oFFvmYFawpzYVd/5XfGwHhvoVXRlFA78zh02NjUqRdmD/ATG5WFG8+cYbBQYXEEQQrKbp0wV8CcrklFP0zQoer6GjxjNjJWX2XQ5DXC/z7OXLzy1YPixauEjfcw7aLNpm4jp/AX6V5akvizNAe/Dxhd1d+9Zb6d/+7btap3w3q6NDa5U9OnfuWfIjffOttYWAX2ZZvT/j/A1gy9rgz2vYABY/dCt2GC/OKurj3evfJv82Z2bvc8bw2WvCdVrpZIWbFUxWltj0WOumLEzv88qE/LPGTDDrkD4QKJB9xJ5nHOrqwgffa5M+8W/miv3nc5NzJT9vsgBAcQrwzayE9LtjRhD5vKZawBdFAEoAA0JSVPX2RkosTJ3Z0wVF60QAYtJTEYyvu6srC6AYptW46kxkzy3qM+OLWX8e+Oafx/bxdf0en6mAa/E1xc/t/z+B79hEuRTT7W2z05333iPf3kFZQuAmUAK+pyZBlu4+nUegBHxP59krtf0Dj8AfA/jmNblTaYanYnzpkIWGqTvnYBgnBr7495oBltBTU5N27N1bMHUuAJuRUfnlRSCRYZk7W3hDcAgRxtGc41N8VSah3j6+NkNGsDEblhcIDYKcBibPgDqAVPjqDRf83By4B4EIgHrNNddK0EHDj/kbPqnvvfuuhNlDBw9KSINJQaiGIT506GDkoRwfl+BmdtW+dPQZcHDppZcKaBH5GZ9DBFoDRJtcmmWkHwAufH0BRZhY85sZKYNy+ueIzIApyqftAD2bPxMd2hFYLSDTJoRIB3zCVNWg1wyQ2WcLbAac9jMGsCFU80KIpI+0xUw/39uXENADE8n1KA7e3fRu6szYGysfPI8AAPrCvbQRgdjA10w27w7uY7bfZpw2mXbaFAf1oq9ef2b+YPttFk6d3GtWifZ7vWHOSx+ZUwf04XfmwWNAu60cMGCNIEmkv5mmP0dipiybkmMeDwPuYD95sGHljtj3zCe3YBGR7WP2hxlffqNP999/vwIz4Y/sKNADvf1i42C3mMMweSX6OtGmA1zwss+gmMOx8dTf31dg//HrJqovIJL7582LiMCsO4AD7QyWPXx8UY489PBDimKP8gPG10BZuXyHInpumIBHiiD6TNliSGF2h/qV0qi2OlIV8RtKJv7defCQ9h5gkkjhZswBmrU1NWn6jOmKzMwe9fiKlcyAo5ViPkdZSz4zBMJrqrWmzz77bPWP9cH4Ll50jnJXs6YjhVCkG/JLJtHVVam3rzcDQklganxsNG1Yv07KL9KaAXxbm1u0xhsbG1KDA1BJQVGtMUA5YjN7s4BWcnpd5Z8DipJeHhYM/G5lD31ln/M980SdYZ4dyiQrrQxu6b+fKX6OcG2ecebf3r8aL0zVCz7PAUI9po4dwBgZoHMvKZ7sGoL1AePC3qZ9tNdMM/fbXSFvou71qqjJWR5fucc4gn5uTgFpnOMAX9atLVYWLVqcDhyI1Gr79u/TXmCMYHyHBgc0RlgzoJRA4ZLFWhTojdwL4dftvjm41cmaOheDeK+jvBL7WIKI18LkI3NS5M4rvfk9v859rp9KcKuJVKF13tExJ911770CvgNyFapW2qgS43usWSt9f6aPQAn4nukzXOrflCPwhwS++QqLzZiKhZWpHn7HB756RB7T1NmML+/lZQhHAXAQZgC+75EDMfMRNDiB2cHHV+Ajy9tqoKWAJJmfL0bPam/2F/+O1pgpsEBqk0QEFJvfeiwQni34meGyHxxCHv+mbQYvNpsGoCEUyV+5v19Cl33NbDLNPQ6WhZBP/YAh2gPotZ8nn206aEaHewENBtsIpdxP3zxWATgiKqr98hAQucepf2zyCFijDfRXAvnixWLWeME+Y95J3xw9mTIBa04VRDn8TvtsBs13tMFAl7bRJ/tG2l8Ps27Mr/mMkAo4xL+U8gD1AG/7RAKMzjnnHI0nQGXTxo3pcGfk+jSLb/Ni6oOZolyAr/1hwxogGDbe88JvcWoixoQ+GSiZGeezo/vCiKK4CDPGQbWfOvldJs2ZhQFAy+mseOezg3I5yFh+rgycggkkME6N5og/p2gBLJkBpo/4qWLySb200cyro+DK5zIDvgBZXl7/Dm7FtbgYUPZffv3rYXlAahbSU1VWJaKqjw6PFiKIO8CbWWqzn4wV7TB4NzByX/nMmDGPBvvML/1kDA0qeYdp7qXQAAAgAElEQVSJfe751QLCixcvUgT2trZ2/RHdHTDZ09MrU+lIWxX+yLbWaGxqTEMjQ/ojJyrjzF7oJdp6Ta0UaKyh51Y/l37ykx8XQDvgq76uXqbSpCXzWrTih3LyoNfgQWdY9qd1X1OtdXvllVekHTt2yqya+1pb29J5556fLrro4iywW0R6Dh/WcgXBGi+bSEPDkXOXgFZ79uxWcKtNmzamRx95RP0gSFK9+jsmixKuxST8/PMvSM0trdq3KMnYx3kW3iyfo6DbDUF1YTpflrTW6IvPZu7xemSubRnj/c+1zlldWFs5dxnK5j5bqbAGreTit2A6w/zXZshepw745nabTeV+lD6stzinUbxE4CqUQ1ZGUT79QZHCPfY9NpjTswi2N9sbuCN4TKQ8zUy5FSgxpXTJpZeqfNY6v1144UVSuihC/vZtBT9k0mZh6hxKoQn5X8P4CurSVqwQ8CU+BvA9majOBsvui5/feZBarMCe6vl/LOCbV4j/IYAvbHdLS3u6+777UnVVbRpmLVTi4oIrUsnUuSQefzhHoAR8P5zz/qHv9UDX4AQP1l27d6bOzoOprIxIy+Np9bNPiWk5mXRGRS66R6UmON7DL28eVQx888KCtb6/W9ZkHt/Jh26wu869KfYhRTReC31lVVVp76FDhajOBnN6+I6Ni8EguIuBp/0WFZhEwCanf851nriZvBC0EVTqG6YV0hKZOQNAIBAhUFKWfVfNZrjfZoqpG0FHUaJbgnVxihtHL6VsM60WIinH/qUGKpSFoIUwZcGZvgOieHcEUbMllItwSN0IfPbRsw+omRWbAOZNmLnXUYBt6k2dXEOAHMxJAcGMB+AXkAarYjbZvqoGOnlwTVsR8qRcyHLT5gM20U8HviHHJ+DH1zLesMuAIEASc20Aj3CNCSzvCLr4YwJ8ucbA1ywka4Uy6BvzgMCLMB8Kl/FC/V5DZhl9P9cYaDLe7q/ZMhQPXAPwhPXhxdggZFMXbYJZ8rw4JzO/A8jpL2U4Hyrl27/SQJBrHBSM7/LAl34x5sw148GawySYXLMG5R43rrXvt9bIKGlyAvQGyKqQPynfSVGBOWd1dfqLr3xF/UHQ7+3rk//j0MCQ/jxfZu5t/s74MF6OaGummnFyUCGvFdpHwCgz3HzPHoLNpZ2ei7Vvr00vvPCc/CFRypBXOsDajAj6NIBp+oiAL1GUsbCgTIO8pulNaXB4MHX1dKfGaZN5mvGz53XW7DlaKz/76U/TL3/5y0lGi4jG+FwTwEls9mDmnxvgjfl3NGLK4bOtKQz69F5dmXA5+NrXvioGFuuPl156WecgweoAv3PmRERzFIAwlmKyR4YVYKqnt0fgHLZw69YtaXBgQP76r6x5WeueV41YzjG1l3YQK2DlylWprLxSeWSJFA/T7nVjpZcVEj6zWGeUyRrCFYRxZm69Nn2O+yyx64cVMFzLfvP8GSSzXnj5bHC9Bq+26rHCg6BvPisZU/sL8x2g1febLWbtUwa/j4wMawwZe9Y9jLrXOQodlACO8J5/dlEmzxAUHjw2wvy/Mj7n01WRKml8XHOKks5R+qVoaG5RhHyiaTvwlkzuB/rUf9rG7z2K7I/SNAKZKV1R5lts5Sy/EdUZhZMCN2bBrdxmTJ3zQDXP+L5f4Fv8PC9+pueBb/FvIZwfO49vXi7w+jkKhJdVpqGRkdTaOjN98Ut3y8c3SXEUjG8pndGHXgz+0A5ACfh+aKf+w93xwe6hiQAfO9PhI0SEJcXLeHrh+dWpv7/3hMBXyX1zkSAtoNm0q5jpzT+Y8sB3qllAGJKWvDwYVrNp8ZAM/7EgXXO5BxV8atK0Wddm+Yddzjj5KtHI5wIWqS7SoFTA8PRKeCBCrRkXNOakhQihheAkWe7BrOHjtKfIZG5GS7PYOj/0aQtgxeyGwSbCvxle+mKQxPe0i7Yg6HM/gmVHFsFXwAezzaamAiPIvQiFfI+QasCETxi+vvyG8G/zvDzwMyttUG4/O8YAYRBBi3/b/JCynF7E5rJmcMzGAr4svDv4EsLhTTfdlFauXKky6QdsESCFehCGmYNI1REpr2iL2W8L1XmT3TwAZp4NCBHGMcE2c4+gijBJH/Jm09RB+xgXgCbAd8vmzQK+tMXmqaFAiein1EFfaCflORAZv1sQp1z6xLyZ3UWAttIDQGDm2Qw7/bTPJHPCfQ6kRTm0j/tpI+0x+0obub69rU1AVYzn1q0RYClLG8U4FisLrJAwyGX8I1psRJ1mXPjMOUHaH/uhmtGmTNYq89GfAWzNjdk1Bqt8ch/XCoBNpPu+/GWxr4NDg4oOLFZqjHQzw5FKaJz1HmvY0cIxgR4ZHZFFhs4ERVceVcAsGFaUW5hEEyWaOmC/mFP5HONHXFeXzl5wtnz+aDduAZi1P/7EY6m2tiYtW7Y0XXDBhRqjUGCE8if80WsUHT6UCAR1ioBbdUQonxhLPX29qaqisuD7SdkjwyNp5YoVUjZ9//vfT2+8/vqk1URFpXx8q6orlb7GjK7BPe1n7fmcNGgz+JXSQlGda9PChWene+65R+OJmfdrr72uPUUOY8B8W2u7WGrvDZhDgC9tJg8xY0hwqx07tgsEv/zyS2prrHuAUwT3YoxYJx+94sq0YMHZhBTTusCfmn0G4LOZNuvYAF7nVuYnzHqUQoYxra4qnC3sTVvFcL1TbYVLRwBwxoN/K0hapnxw/mCDT4NVK3UYTysbpUgbn5CJOeve6eWsDLIyj7JsPUJ7HSQvyhpOdXUR9Io6sF5xLl9+x70CFtzPKy3/8nJF/CbCNwoeBZ1SxO+yAgC2m8vo2KgCF3JOEeDKe3zJkqWaA/yNiepsKwjM/FFQ85l/b92yRfsQE2il/ctMnQG+tkoyc33ddR/TmtUzfCL2jF/iiHNseh5MTvVczz+f84D5/UpY+XqizOwBfoyCiq8vlkdSeZXOjLlzz06f+/znMWJP5cT6qMC9oxTV+f3OT+n6M2cESsD3zJnLUk/exwicOvANc2M/fIo1wQZ9fn8/wNegJ//wnQSRxwe+8WDOIkbD0CoHYvjsYuZEcCuEZj+s/RtMgIMqdWfpd0DXElaIDK3o0GEuZ0NrMTH8l0V5po0AwKYZ04PRKi+XkG1AZ5BlUI2Qh9Bj5hmBCyERUIXQhVAJyIHpaGtpUVRRBO/du3cp6E74wxF0J/JAYrLpsWMMFPxnaDB19/QW/NTM+poNRvDjz4wJfTCwtNBo/1SuM5Npdph6bXbKu4GwckpmJtb0G4HL/sSf/vSnBepgfAGNABAzOXw20BWQJ8VH5v9lYZX22OSasu2famUJbUQQBwAYSHMPAiVAjjFiDqwQoQ6EbxhTTMc3bdwk5p+22GSZNhho8m/ml/Y4uBV15xlfgxXK5hrqckRaB48C1DlFC2Va+LcA50Bk3IewDsMEmINp417aZoWHI9q2tbamxobGtH3njoLZugGvAQPvZv4Zl3w6I9rGb8wPv7EWATj4fQJ8+Y31zhz5d76DLdTaySJ/+zyA8YXd4jMMJ+3987/4C4GooeGh1E9AubGxNNDbJwUUe4y5CesJm+PHNZiZErAJgEufdN/AQMFXkz3hMQYIMJ9sVnxxSfcCOIyUQ0RUP5zWrVufnnnmKc3P8uXLxJKi3GJcwzQ25kwAZGxCYDbcJOIMoj8A35GxUZkEWyHUdeSIAgfBjlL2gw8+mN5euzbGh7EnJ3cFqdAArzUBPjJFnwGjFVNed3nW18CuqqYqzZxJNOqrBcBgqvfvPyCzdMYF5dvMmbNS84wWMb1+oaiD8Z3WUK82E2Fa7gY93TJrf+bppyIVXAR/Lvj6c/5cJOUATHX4FzM+5HvG11fMZpamJ3+msedYT9TFep/ePENrypYMzAn95TNrkWtZ56wBrudctnKANZdnvX2Wsq54WbnEv6nv/2PvzZ8tO68yze/OQ95MzfKArdGSLVm2CwNtTFPIFlUFhgIPuMBVUNBN/dYdUfW/EUQTDAERDRS0ZUEYlw3GBktKSdaQw83MOw/ndDxr7WefdbfuzUliyKtzMjLOuefs/Q3rG/Z617vW+mqIBgwnwJcX5WqwUsbI1bhkPjPfAb7UwVxL0JvZrGkDbf033RgjN8M3GEu9IriOtocB1RMGZidnwXsiQDDKB/vB+BKz/clPfrL3LOCIuwsXLsU+efHSxd41mhhsgC9t3d7eCs+M7U1ivfEqik0zw3TISl7DD2Zaq8C3wfgeA3ydl1WtGALf437zvgpMT1JNqtHHa3pdIXf+k249kqSs6hfecDhKRv3xx55sX/zqr7T9/VEcZyTjyzyeHmd0oninP5xiCUyB7yke3GnXTpbAuwV8reG4B+KQ2a0g+Xpjw30nPTRRPMISXM8djKd8d9xQ3JuulgSToeSi/PB/5+CgvdqxpSovKvEk1tHFEMYGUBMvsmJy5ASsL4C5O9KEx7HAF0WSz4BAlG0UO5QiXrqDci/Ai+veuvBWu3b1Wh8PKsPpsTfch2IIcMv412vtgftIDnVvMDECEBTP6s4poFNR49prGxttY3Mr6uV6j8tRuaddxqXWGEMVbcYhFavtSSZRFXiPqekStXgt19MnE2SZDAalFGUWZREFlmtwP6aPuj0CVAWk1MmL8ngZ18y9zi2upUwUVpVN3Z1199XdkbEAyNFf69O4wv0ABeT+d3/7d+2tN9+MPnsd8hD0U7fJpJAphgmBnq7tglLaTdl8jzxoKwCM3z3CyHtllPmbMWQ+0F6+53oY30xktBFKMPLTGGGCLTIKn1k907Z2tsMF1UQ4jo1GAxRtDTMCX+QD4EDe99x7byjrtB2Q/bu/+7thTNDtkTZRt0m6wr2eddLNhX7td4wv98G+Utf/+du/na6941F4X8DYbly9FsyjMgYMGf8tCDR+krHQ2GEiNb4z6ZRrj/GUdUf2/M36ZP1wHzGZf/EXf9FWV5fj+K9PfOKZAN64N2c857ibc4fRLlhfmGD6GuuhOwO3zc20c2uZjImxSeC70B5/7PHo7x//8R/3xxnFXO4ACW7OAl/BrGEFurmG6t/tLwLLdO8nuVXGtnPMEP26995M4kWsL14esFqAzvvvw7MkjVsR9jE/G2D9nnvviQPazp0lI/w/BGOIwerVV86nS/LhQRzNlHvBqGFUefqpp9oh7Px+jgEvQB+gy32EORd7Zrc/ZDbklZiLyOdHf+zTCeIuXgwDiEd9ISsMf3q+8JvZzpWBhkrnoYYP5iLfCXQ15Gk8i5hhEgfuZqiJR8kNDQr0iTlN3fQJ4EsZYSBYwfB3EHuonh3EhbNmyGyP7Dz6qILf8ASJ83LTzZm4d1nqMIR0hiGMlLwefeyxMMIYNvLQQw+3l1/mOK7LkZDMfT4MYrPpws58efmll8IAhQE0gW93Bn0HfN0DTG7VM75tlEmwAvyazHHiUVWf1dd7zvvbSWzxcc/8IfAdPvevl9zqRozvzu5BJLd64omn25e++ittd3e/sYpnZxciqzOuzvfde3aKAaaK8ntOAtNJ/54b8mmHkcC7BXyPexAOWWAl7gPRh93tjESChDy/c/Lg80xgYnrzgR2/BeObMb4oHzC+L776argDG6dHGw4BvZ2LJAoOCULMsIsiAShG4QVQo6QEaO7cOWF8cU9DkSZ5FJmXP/ihH4n6UUwCRNxzT7ybnRhAhqJC21DqYQomLFcei2QSn3Ap3tlpS0uLoXjyEoCYHVr3XupEKde9lT7ThmubyRjKoug+6BEzspqy4PTd7KnWIetS3Zd7F70ueZhsjwBU0Ef76A//+YziCAjBVVAGkzZQP3WrFAp0kn2biTYhM8pQweUzCnMmH5rEAFM3ynUwcx3QRTbGrVJeuD92TIeAlDoBvjC+XF8VaIEH/YYhpj28R0bcLnGNTGQqyhkXaaIelH6Ve8YdYKo8VcBlrvidtgFcjI/kXgwFyAyjCADOrLW0BeAIOAt2aXEhlHvdqCnL8dJVcgh8TSTkXKVNfKZ/v//7v9+zq44z/TNxVIAqYnw7qtAxTFU66+Yzdfz2f/tvMR+J8WXtkEH7YC/dmDU2YCSinwAJ6hfgyooLuqlX74VILNXJmOtYd9yr/Injdr4x/sSzfuMbz8fxRR/5yOMRg473BOXAHtMW9g66xHjCmmJUoM4AHQvpinvYxpHVWQDH/hHgfCU9OmBDifuVqQwGEOPc3Gy4OwtInKfUZcIrgW9lEBMkA3znYy3QbsARMgXwJmjOuGDavLZ2ti0tZshAGLzm59rM/GxbO3u2rZ1ZjTCP//Xtb7XXXn2lbVzbbO9/34PtW9/6m+jbXefOxp4Do8gae+qjH2v7+4dtcytZedqMVwqeEvSfOmXJMbJgGDIMAnmyn33iU5/sz6S2f5SFRwMGD1l71laOQYYQ1KR33JdxtxmzbbI7PS30VqHPtNGYYc5W5oV82Udl2DWg0V7AN30F0NM3jRG4KTNXaJdeE8TjsgY4tgpXZOar7tMacViXeAw1GHHmPZnOu/OYw4hBcrjxuG3vbMfvzFPi0X2+kWwNJj9yE2ykR4yu6LD1lMGRWOdffjmeFYDzI8A3vDTyaZtGxHEyvl2M7xyIvB5B1rGsPkerAXv4vNdoV5/ltwJ8K1imjKPAN89APul1I+C7f8iZyXPtsUefbF/6T18NxncUusF8O7N2Lo78mgLf29HCpvfc6RKYAt87fQSn7b8tCbybwNeH39DdqD4w60PtRsBXAFYfxkfZ4knyjex8pOjok1t5fxqwuxQZuGe21r734osBXlEAapk8+xMkHwaAMAESx0MAfJPNSPZziaNhSK7UxTPCrqFEwQJ++ctfbk99/OkAHABc+ooi5ZmW/I1yBOjBgg/rx/+aREnFRhC7G2CwhRLJ/RvXJvF/uJLKXvMbjAb3o6DhigkQ4uxCQDvtQ/EXWNN/2qV7IOUI2FFQ+RsFUGCtCzES5z6ZWWOD+d7szih/XEOdMJywJyjHfk92amJ9YX1ULvnNxFzhPruzE4oy/aJdukCbEEywjCJqbCvX6F4IowcIAGyZaAsFmOt9ybLSV92gcXWG8Q0w2YFpGXKVfdrH78gz2bGMk1NWAm7aTf26epvsh3v4X4Ep7VauQ9fPYBxnZqKNTz75ZCjj3M8cQ2bcu7ezmzGwTPu52Z4ptm0CLNoSDGwHGCrjawIzzxBGTsjwT/7kT/qxcNyNAY6YyA5UhTw7L4FgxWZauG9yLfVjdPrN3/qtGA/iVAEzrIN52h8x5WRXvxbJfPBwyLl6NVyVw8V4POrdqgVUzhF+ByhhJOIexpTzTT/wgQ+2Bx64vzuq6GwXqzzT/vRP/7S98MI3gjGDSf/Yxz7WMb55DM7mJvHEmaRrN+KP59rambUY51iv83NtcXkp3LXZI5Ad4x7GMjI6b2xG/zBQAO5lQUk6xN4B6CXWVUBirD1jC2B3vst28i5gwg18Zi4NCbjCYhCBoTaT8cFBnhMOex0uviH/TPY3M5fH25w5eybaTNu+//3vhfs1se0PP/RQ++53/y7ALnMpjWCZHO+hD3+4bW/tBi8Ii8x+KPAVfGqMEXCaG8AY3EcffyzkovGKPjHf8GjQyEM/XPMCSfZY/usJots977TD8qp3Bp+Z78xRrjncT+NM9UjR8Mc1tJV+0heALHuW4BpXe2KdNZoaEw9gZ08h0RdhCD73bAfZnON5Q0ZpKNou1CbGMtj7DD0A+PI3cxEGX+AMQCOxWsyt3XT7zrkwE8nHkNObb74RwJc1BPCNWGJdnQvwzbUL8P18xPhyr8DX5+0wxrcqGLcCfI+C2OurKceBWNqvd9dxd98I+M7MLkQmkocffrx9+T/9Sjs8nAlXZ2J9z6ydDcb33nvWphjgtjTI6U13sgSmk/5OHr1p229bAjtX98Zk87y55FY8gDrXKU3JUXO6+FaAW629FbgKfPldsHFS42WUhtbkfNB5ju/w7rcDXwzXE4PxTADfv//HH0TcTyiOM/wnjo0EVpPzeXFr3tzcCCu77M087mIoG3PJsgCeI751aTEUsUso7/Pz7Vd/9VfbR558oneHNBGSsbQoXIBA/gOAUfpRCMP1s5xDqRyDSQOIb29F31HyUcQ871JlWiasJqgKwEeW2rvvDddVFDqUS9qAOyT1c5/JrMyKK4smMA5luWPRuddYOEaA+2HZbBdtQ1GGbaN+yoTZpW/0VeUdxhdWD+Uc4M9LsKtCg5LLcTIZV5dJgNKFGEU+j1lhfEmElAl8SFS1Ei6JXIfiSsZoXsZcV3fvAItdlm1BPnW/9OJL7c033gjlXDdjvjdBFOXJBiNTQYrAso6nMbQq8YI1ZK8ruDOZuXJmdTXADXJBXgAU2m4sL+WhGGes6qh3l6YMABfHAgG69kI2kwRYyr2yvdxDuRoGVPz5DmONjDjtBCTKvgl8cedFniYgi72g64zAGkWfmHrmTDCCrbWvfe1rcX4ta5DxJQHbAsmqOpdu5EkbKNsMvMw7DUHIhrZRL4BDF3hdQGkCc4q+MoeYaxhfOPrH5GbM2d/7vd9r3/zmN9vSUoINkgjl2KarqGwvfYEBpn3IiP0BIExvOVIoPCR2SP62lmCTzOOzc+1ygNdcHxfeSkMKew3lAHxJjgWQAsybaEwZuC+4hx7H+I5nxlEn6+iRRx7tjm7j7GGyke92zDWMaJ4/zBpin8PVlnhSXJ0xWOAZwXFGyJuzhxknEhxGcrs4No31fG+795572r333Nt29/YDNNA3xgTvA8bMkATayn/+1htDdpbvP/rUx/qjz3wuAHwZS9e4Hi+UT7tYPya40vODcdEgpKcF5fWAs9u39D5g8tFfyqpxw85z9zg8UlgvHrPGfpiG0nzm8TK8AlnBzjK3vv71r8eew3z0uRh7J+uM45Ai3namccSO/Y5Y+84QG+tgcTH2S+ShizXPqUzeNh+GJIF+glu8mTJDv4wv+yK/kdyKScEzy/O100U8Gd9FGN84aumoIZmszvU5XgHmccD3bU/ikpjyRkZuny2WcRQsvzPGt83Mh5Hh0Uc+0n75V77SMb4YshaC8eVZMQW+t61CTm+8gyUwBb538OBNm377Eti5ul+AL2wEjNJh+4v/+eddVmfcSrt42i5DMg9RHsL50J4cs3EzwNcH2s0AXy35R5SHPstkB8JP6HqC2cmy5uEPeKDtB+PZ9vJrryfw7WJ2J7FW6U6LkphJdS63V145366s45I8iqyzKI26OKOsoNRxFuf2zk4fd/v55z7f7rr77ihLhhWFRUUOwEO2ZhTydKmcuOqh0MU5l90ZucoBxoBMnXTL42/4DfdrFC+AC+Une4hSluAPpuDsWc5LXYu20h4Uf+pAqeMdJU2GlHbK8PK9CaBkMo1TDYDWxdRyTcSedWddUg/lwYTyog6URBgp2uwRSpQpaEIO1I0yyvUqyW+9dSFABWeiUh4y9bgQ6jEuks8rqysZGxhHzyy2q9eutkuXLkbiHWQGEEfWyAsQZDyirtWCfup+7dXXIuuvwFT21myvJtmiDxgSPF6qAl/Kpz/ISSaQ62kr7dDoUNlY5LTWuYuS4fWtCxcaHgeA3LPnznWAbKatrZ1pTzz5ZLv/gftDHpcupiswbpwAX8ZkZz9Zy+r6qfHF+ETagwz1RsBIksaKxUiKRPZf2EkA9V/+5V8Goxbuz90RMozvSsRWkk35IABuZo2dJPfhb+olkdXdd98T93/lK19p992fbvt5HFNmfjYWm8RUuOaGkSDOjT7omT6NETDDfM+ZtSj6rI8IZ4hsxOP26quvxf3521770Ic+3J555pk+UzbM3O/93v/TfvCDFwN8Anwfe+zRYJz5z/iZcR15ZdmA7cU+zjcAU7cP0S/mFvN7k3OGFxYD+NJ/5guuzlFu59YK8OUc46WIG01XXhlf5FwZX8fwCOOLu+xcZiSHHQS0A3ZhaWGq3TsFHuY9YGxif1leivvIfn3x4qVgxiPDM67BC4tt/4Cxz7wHXIuLd7g+33VXuIMLcvVsWV/HvTv7kaEleJ2QNO7udu4cTDhsdO4pP/lTn413YpDZaz0OLL0iduJ4J35nT8vjpDJTOd8zVwhNcYeHAWV7Z79LRnvUDvazH7zCtRgQOOZc27xPI5Sgk/khINYQaEZ0rsUdn70fg1vucxm+4j4I6EWWeJj8r29/OzIr+wwShAMyoz2A1XIOvG2IvXVrM+Y7ITP0WeBLn11HZC3XSIK7++EBR+TlHvzK+fPh6kydkeKC/BSjjLunzgnIHAXjS5sCCI+6EIVuLlfge5Ihuz7zj3v+axy7kZF7Mj8nxoAeBMeH23d1JrkVHhkfefxj7Ze+8qW2tbXXDsatLSwuxxFlJLeaAt/b1yGnd965EpgC3zt37KYtfwcS2L6yNyYr5PnzL7X1KzBxKDl77RvP/3+N72caVntYjoM2HpH1Mc8h5CFckhj31vUEjRPW9DgrsN/VByXf+fDzYVmZXq+twPm43xOMu5zzvMRaX2R3Hs+2ty5fjQRVMl+6k1VWk3JQOmAycEmmfZk+a5KNE8s8YOzB9z0Yro4wqLT/J37iJ9ry6soRoInCyJEfAKSaoIf2RaxjJzcTKYUi1jEmqcSkQgfQRfmDJUtlmeRDZEFN1ov7BcS6F1KHMb0oV5ktN8/Vpc+6+elyy/UCSu7js0A2AcWrfUwicjKhEO8eQ0L5KMjch/Iq8OV6XHP5XRdr6+e7iEe+dq1jZHYzzvEwwSIAkz7xHWWgfBL7BjuTwP2wO0s0k/iMxsQ3b0aGWxPOIMvqnktfZWdTbmTIngs3ZwwexgAqN2RO+0yog2xol8f8pGI7yQrM35Spizoyp9+AIwF8dZHmtzO4pHIuKWBvI8/spc309XBkrHlrJFDDxRIFjjW6tbkVsl6/uB5yxP1exVkWDfkjQxNiBYgls/DycsgOBhL3Y5NcBehZXArwDZsV66tz50ahDvfvzm0T9TRiRzsXavquUcdjmURrkKYAACAASURBVBgX+vjcz/5su4+jhvqzohfjrFFigcNjYCcNOA888GCM/ZtvvdnWL693Hg/EAW+F6ydsMscCITC+0+WbeWqyL0Er/WRtYvzhBcv5O7/zO33c+SOPPBxMWwLqyXFqwzXqegWQMQ9gawGxO7u7jcRiGCsIlSApHoCXegFLb7z+egCyUOW7uHO8RQhHYC9hDHQVZvw8w7sybO5R0Qbma5zLyxx8sD322OP9ecbIEFkLWsLFt2NhYa75/n0PPhB7x2uvvhrtoy/ITFdq2oPXC/OXmFPmOExyrrcEUay5BKhX25Ur6319Qy8K4++pB+D2mZ/8TLDPgmP2WD1zOEOeNlq2oQuwyzEujUz7meyuulTX/dz+VzYx3KC79c8+jvu9zx3WVeR56DxIkC/9wvCTc77Luj032w72dwNECnxZK8iHPYIs/OyPho7oep2sasbe6/rPeqHNEXbQuWrHOj08iD2FeapXic+AYLjHozC+IL94HncZ1hkfgC/eQXmwQZ7jG/JaIJFcuslT1tzcTPvpn/7pMFrlaffJ+PpcZSVW43NvgC2eP/UZXJ/1RxnbLNPv6nP/OGCsUcZ5G/aB7rlufVUfGALuqj9gaDkcz0RY0lNPfaL93C/+QjC+e4eHbXFpta2uYuCbMr7vQIWc3noHS2AKfO/gwZs2/fYlsH11Z0zc3EsvvdiuXLmE03I7ONxtL3zj+Xb16mXM473FP7NDJqiVSeDhOXwYCT6HwHbYyur+VAFtBao307PjrM48/FA4UNwEkjI3Syur7bUL621jc7uPq6oZSFX67Ee4j50/n8lWAICA/oNDfKND0UEJjAy9hwftH7tjL+LszI5ZpX0qLyiVAaA7y7sKQVUAZOBU6mRcAQsmWBGsGgurwkzZ1d1PRkYQ61gZZyfA1WBRk8MI3mSxqN/fAWKp9GZ9tktQYzwr8jH2GCXRjNYmXBKYqCRSJ3I2q3P0s3ND5lpBm0oRRgfq0mjgXBDIOeZ//73vhVs55eqqyr1mxBacIQ/6ST+Cwe6yUqt0KreM/dwMxRDZM/4V+NIOjRaAW5gggYcMN2yjxg3LFxRn1uWcw7QZ5o/yjMOdKK9pXPCMVA0c21vbbXtzu7158c3+iBjHyDELhryL0aa9sknEbMLeoszz34y7yA+lvq7bqvg6Js5p+stnDTEmUaMe+vfZz3422u3aoy6OxzF2knUHEEN2rDHky3eCWIwPzAnjOsETJk6iLdRD3bpAI3fKxuUZQEG5f/3Xfx2ZqjXYwPjSJllt3V9dn7WPGsu8lt9kZf0MS+7chgG8fPFS9DfY9jHGJYDrYoPxxeBA+9KdNt1w082f84nz7OihYY7rjHVnPAHtytO4dA1c7me00X2D/tJ3vE+MC6acyFZNvOn2dvxn7GAg9X5AHrCrxGGbSCyAfedazpqoya10dTZen7HB+0OPC9pmBmvmpC7taezLfcY9M+WdXkf1ucG1gsi65zoWzn+vo04NAT5n9L5RzspdQ0e0I/2F+1h+zxw+ezbPFj7/yst9UjJAG0ZKyqNe/7tukoHHu8j/ZPumXbivn425SJl6w2zvZVIu1y2fuddrGEfWiUy3BoMwXGbK5t4wgZH72Wef7V2dOce3PnuN8XXeDJ/FQ8A5BLtDIOz1FbRatu097nmPgaWGIJ3UDtfm8Pf9g3E7e9e59rGPPtO+8Mu/1K5d3Yxwp4WF5cjqvLi4PGV8b0bRml5z6iQwBb6nbkinHboZCSTwvRLZKNevXAw2Zf9gt/3VN77erl5bb+ODzHjbP6zGqYjIUAl8Vcqssz4EhwB4+ACsD9br3Xe9B+/wt7CKY9VdXOxjFHW/vP/B97WrOwftBy8m8ECpM25QxTNYrE6hQJFA6Ufpi/hOyt4nh2uCBTOA7o8OAyCjeJIg59xdd4WsVAApm3oog88qoFXJMo7MJEC6NNMf40IFxpQxVG5lbFEwdZ0UBPBOvyropv0q2nyPEsd7sFjd0T3UR118zzv3CFhtr9fQTsGgLLFxcHwP2KT/AF+YdAC0x87ItsZRMB3rRF3IDLaR62F5uV8QhexR9mVeVCwnIG6pLa+sxL3E3ZE524Q5JtJxLJznuppGEp3unE/kijyCAeqAuEoxdQGiAMqVIXGeM4bUpaszbZWxFjQ5phX4GkvIWAJ8dSOXrRWg65aJbNMFdS7Omh0djNr518739wriNF4gK66nv5m4aCHaSfI2jT/UoYHghRde6GPRqVOw7hwSjPNbNR75N2Xx4nrqJAsxwAu5MUdguGbnMjs317LumAf2i3XEmLj38JlrHBPYXjwihgqwQN3M5IBexgAATMzyH/zBH0SbqIdx1A3d+2TKabtzWkCvUU2AJrvHGKBUMHbOt53tnbbeZaYOINWFVMDYhnfI2bNHEtQJ4j3m7Lj93LUtmDMZUl3jJmLT+OYeS58x0MG01szirC3mp+fzRkb5LnM5+4NHeOXZ2GmMMsad/Y+x5WX4BPONOSugRiaUQ5t5T/ZxrgfjjJOAu64n95ZsP1433XF1nWAmDGHO3+rFU40UXO4amADQNFo4lwTb7qEyyQHQCJvpDBF8b4gAhiruu3otzwbO51p6IWgE08Do8zLBe8a+B/id1Vg08UrRsMh7m8vOauzw2cG9yBXgWzOBa3SKZ1l4ZUyMJ6yVZ5/9mbYUJxVwzNLEuEIdAN+bfV0P9EZZnQGj6gnVaHE9V+hcJyer6NUYVHUJ99/ReLYtr662jz75dPvFL32xbW3thKvz/PxSAN+pq/PNjvL0utMmgSnwPW0jOu3PTUkA4ItLczC+Vy9lbFRlfHFxPgH4puLruX+T6uoDzW+PA7tDi3F9aNUH5EkdGQLqep0P2gABHdhTcXr8iSfb/sxC+7vvfq+PyeVeFV3BCIoafQEsodCFyy/KCe6YuMSRjKaL8QUwAIVRIKmPjLvEY/JAN14XkFEVFerRxVZlUUVLxUb2k/v4zthFrkdB5XtdmE1OhfLmMTgq+4INlUP6qpKuYs9vsqf0QbZYd0nZXACCoEdmhnbL8gp6rAvFG8bOdnIvyhlgLuMuP9RnNaZOFG3AEC/6CejV8EDfZCC5FvBCUhnPEnUOVPBDhlTKZBwZH8AUcuUeGBVZX5UvyqWNnsVKWwQfE4NPxnsK/GkHfZJldM1UcEiMLnOK3zA06SrtvKNexlCgQtZV+kEdtFnQp6LNb7QdecvQacTB5Rngu7G90bu/c53zTKOO7rzcx3/aAANCP2gX7QEkUifZamXNBFEaOZxnyoS2aVChv7Vu1yFn5gJ8MWZQ9wc++MFgupAR64k+8Rttpp8aQWB9aUcki7pwIY8Umptr6+uXe7dZgV+dD9xP2Xgd0C/q+KM/+qOIW/Z4K8B3TdIlgFJO4ZLauYoyLtVwYd+pU6BErCXzHhmQaf0ysb+bm1FGuJfyTlbeleXYLxwDjWLMd7OFD/dB95IwxnUxw3ge1H2U8v09Em51sc+MjeeNs7YMv9CIgWyZr8iR+Y+cmZfsYekKvh3xwDC+rG2uZY8EeGk4oD6NWYxfJsvaCnmwhmkL5WlkdE8SBAuIHUvnbMofFjjnVQVdrk/3fxl4gazjpYEzDBRd3gh+o22GXTi+1XAY+3NLkCwAZe6nsSzPn97bz/AM5z1JwfzMfUeBWuaTmBggc14QH40bM7JlrNyPRzNZrwY+2+980VjkfLVe7iFbN4que1JrXYzvwmK6S4/SBb+XJ6FNN/l6p8D3es9yXZ2rLlF1DL0BhgavXoeI5FYz7ZFHnoisztguyOo8N7cYWZ2nwPcmB3l62amTwBT4nrohnXboZiSwdWX7bYxvAN/nn29Xr11uM7g6lziomfHE1ZlYqOOyK1fLe2UefBAd95C7Hlg+rh/VUl9/rw9greuCS/qBEvGpH/10u7y5295480K45qGModTJcKBocp3xsYAlQFOwqJFd+aCNiNOb7Y41WkoFZWZ+LpREykMBvfe++wI0AFr4HiVP1jYUpC7pUI25lUmj7Sg1shAVfKpY6yaom5jX004ZB+pTqZI9qSBfRV5FScCteyRtNA5VxpG+hiLVJaLSpVWwU1kaFV9BUAKUPDvTRFLISNAgiJO1kMlY78Cn4BQZo0hzHBIAivvosxlfkYkxfq+/8UafvElDBNdSNvLxmCkVbcriFUfsXLoUY+eZyfRRJlwWmL7BtHGN4EzFmOuZW3yP3ABWAATmnQq2yibXKJMEqADfVFQBS5QvmOA6/mae+VmX+Ehwtb3TFuYW2ng2vTNoB2WipLN2KsOCHHRJpy/nzt3de0oIOpHnd7/73d6LQGYMWdE/3eAFLyrmKum62lfF/9Of/nTIHgMI15OgaqE7B5fvaSNrj7rpo+emwt4DvBhrjQEJtvbiuCMZVuel84DkQ7QTF1tkRN/+8A//sH3rW9/q+48RRhnpJirD71px/TjHaKeAS1DjmmO/EExx/aW3iJG9mgCj27gwzMj4CnzdH6jbBFfVeFj3S8aPtUA/kVswg8Utmr81ZFCuhkDkSV9xuWc9MKb8rSu26xLjA7JmP+TeiXz2Q+bUSbs5zgjgZUI73alpn8DXRHomxQMwU59MOrISxNHfClBdlwlIM5O7RhR/cyycd46V8qr993gkn1H8RltcL46BxkgNHjOR5DGNUu7d6W6fR8gRLmRoQo5FeiFwv/H2E8A+Ab7pVcPJAnneLrkcnPMyt1c2rsTYalyshhj3al3GfS5qwIw8zpH9OT0y2F9+9mefC8aXVz3OKOTVZYSvc+mkZ6172Ek6RzVEOY+Pe+Yfd7/A12d+NRw4JtZfwW+/Xtpc293bax9+6NH21a/9GtHOPLza7CxZnc9OY3xvRlGcXnMqJTAFvqdyWKedupEEjgO+1dV5rqWSLCCb7Xyt8iHUZXseVFKBrw/NqrS9m8C3PnAr6NXSzYMRhUBAghLwmc/+VLuyvd8uXU7mT0DMbyiAKNYAL4ECijRAJUAtmTqJdUbpmktXO+oNtnN5qY+BA5A88OCDAXSoAzCtCyf18J0Kdbi4dcxDZOLtGCLBCH1Usa79lX1TuaMtssqUw0uF1yFyHFV+dF1GXsn2ZYxhxpjOhwJnPC+Kr8poPbYIRVc3btkR2SXdiFWqUaaNW5Rd5hrKcCxQ8ozFpZ0B+rr4XpNyUQ/tQXGmTbpH865LryzPD19/PZR1mGHkQ5+oS2WMNik3mToBOOPG+aYCX74X8FTFHuBrEiPdzJ0b1E27cQflO45WMlZYhVjwaay2CrNsvG6vssSUQx8YJxVqwSz9RnleRpEm42u3frkOWdNXY5QdZ8riBThfXV3rMxnrVo4cTH5Em4dsmO77GgacbxpDlKughr+/8IUvxLhQt2EEHC/iGaqMI/UKlpmPrmN+Yxw1PvD96upyrFvAl0YM102s+898JtYWa5P1jDz+7M/+LAA91xsjS18EPXqMBDCIc1An7p+OjfMt3Jc7o4lrGpdY2sg1fOaYII06XchlZCLHFXN5ZTnmSYKogwDwjpPrVoNKBXa0ibVEPawHXcpts0Y02yawRQ6Uh1HPs6TNDE85yIGykTPtZ94Aqtx3cr8d9eEL7Jv8zvjR/2rM4l6+Z3/lv0CdNtBPjT589j69KZSl8qf9AF+zgOsmTP+81z3dZ4Jl0B/Hw71EQ5YGXoFvsPR7CWYF2JR3SBhBl2zQOZkALI+6Ohylhwb3JxOfhifXjQx37j+xo/fu//NzGXpiDLPnabtfb+5sRrnONQ2KlEJbmVvuo5WVDvCLwesgE57l/GntueeeixjfmCsRvDxhfMnq7B5ameObBaxVLbgR8L0e46ur8xEDfCfP3hjRn/YwaX+vc8zMRUbuhx96vH31P3+tjcezbRSGiIVwdZ4mt7qRljj9/bRKYAp8T+vITvt1XQncCPjOz7ReyY2HPY5eXark44BvBb3HgV2ttsNGHfcwvd7DsJZz0r2CSd3EwlV5fr7922c/1zb2xu0HL74UfcHlEaUeJs5EMlyLggAoQgFEUSZTZ5znyzEacS5iKsIyUgBflCqUN1jI+zolVMUJRUtXQ5kqgYtux9X1ztjYyuCo9GjdV4mVaZOB0OAgcFQGtXyBveAUZdezXD07lT7Td+RmfC5KK+DCbNco2sbp0g7KA8ggB/pnsh3dK/m7ugICCPmPTJSD8g/FfyOP5qHtKHWUi2sxRgVchhm3ABadMqoMBHVk9OS7J554IpRvE5Ux9ow38mUO8ELmspXUCdt14a23+vY63ipyggoUeIGvyjvlcL1sKPGUsGKwmAIqAZqKvyCZ9h4ccBZyHulirKig2vqZt5RlbK8GD1zyD/b229m7yfac4Mu6kB3jTN8ZB9eFDCmMr+DJTM+4sPKd7umuzco8ydo597xGAw7tVEGn/t/4jd/o3YaRcwCqUZ61bIIp2s3cog8YYPibuUJdyJH5gbzTdX0l1jEGqmqcoC7GBxdn7mEeM3fpz9/8zd/EmFA+xgtkQ7uDNd/Z6cGffREUCTioRwOI7Fvdm2B8e0PMaNwuXbgQMuSaGMPRODJoz5Pganmpy0iegFOAZkKp6lbtHNXQwLzmOmRn/Cy/ubY1imgI5BrmI/JCJia3ohzWNqy4+xbzBPkiL/cR5g3H55Dgir2C31i/JqATkOipwvpiLzVOm+uZj6xhE9mxXvldY0WAzC6cwL4wh3JsCcFJkFMNh17Pu4BY4wvl60GDfPVuYfz0vhgabpxH9EfjDcBXgFgBcZ6IMGpb25vRJ+vd2/Noocym7B5OGbg0A3w1Oi4tpuEjz4vOo7Got2edF3JP0QhQx5U+aJigbPdEk9QRJkumcZ9BhFJwnNECwJf5WAB6dLCcAV4NLUfAcT024Qa6VtUHhmVUg86wGJNb3QzwVRewjADsc4vtYDRqjz/2ZPvqf/61treXWZ35fnqc0VRBfi9LYAp838uj/x7uu8mtiPMixneY3Kod5pmdPrR0ddYSzMOzPmRUeuv7SeKtD6nhQ3H4oD3u9+sNm+yGD9QjCtLcfNvcJzVVnh2JomHcJMouCjYvvkNZ44VSCWB6kazN2zttfJjHC6G09uBlaTGO6UAZQaG7+557eqZAQFXdI3Xr4zeUe4+XEUjLRAqKPFsXIMqxSJ6NK+jVpc2/ZQkq+0JfdD/WVZq/UUw9MxIXVNlKAAnKFKBAkKVSjoJMW8ysSx/MoCsIsi3cU5VSWUj6TL8AJXxnTLMuh8iCOEmVf9vvmCADr3Uc6BdKLf3RPZOxoI+0S0DBZ/8WiAgoQu8bjULGb77xRoBE3RT5jTq4ljJlUnWRR9EEWGlkoC3GXmJI0M1aoM74Oj+Zc9xPuzY2rgYwFTjJZqdL5ORILQEK9UxcKUlWM24PPfJoyID+IVv6zn/GE5nTFtY+c55y0i2bc6HP9EmM+E6jhAYb6rddcQRSl7jKdSswd5w1etR7vvSlL4X8iBn9wQ9+EG15862Lveu5zCtl0QZBF/OMa42Tpl+UD/AFwBm6wDuyjaOQ3nwzQK1lGpP853/+5zGHqQPQSFsoS48G26/nhEwi8gRw8wJYy8RX0BtzqRsn7tu4thHJrZTlbHcWOsc/4e48v7jQM7a6rdOH6uo8NBxWQOicoG/MfdpFvd7Pd4wxfULuXAcIYo0jN/cf5hmyct9hXptEzLVFvzHMAHyZ24aJ4M3gXk3ZyMBEfXEO9dmzYUDUyMLY6EVBmbphVw8SvnccNDyY3Erm0/kme+uamBhpEyzq0eJzQXn2z7dyHJ8u8oJLyoo9H4MWZ+N2seuTNuR31zauxvzJ8aBPezFPBPI+O2lDuDZ35yGnp81yl9U5f3OeUh57wb0P5LnoGgnMH2HCO65jbQjI9fBgfAC3V9YzX0Ea8Pbbc899vq0ur6R7dwd8bavn+Pq3MjruuTsEnMNrrnfvjXWFcbTddtT3kz7X9uztj9q5u+9qH/3oM+3n/+MvtCtXNhv+AouLK+1snPc+zep8PV1q+tvplcAU+J7esZ327DoS2FzfihhflF+OL+qPM+pifGfHec7hvwTwrUqLXagP0Os9bIcKYn1Ajmdm21tXNtu99yXLiJKAIoHCJ6hR6dOlFAUUZoSzXfdgg/cOwtVZUBlK7vxc2+8YHuIJf+RDH+rdaVFgaC/loHiogPIddQse+Cx44DvdDfkOBRIFHkYLZZUyPCeXz7oto7DpRl0T38gYVcu5rICZqTkL+NFHH4v7+Q12zeRDxD9SP0AX4K0bKm1DgZUlq3Fysi4CSxVUmUuUc9xrUdx4ca8ADWWMNgTjuZ3n0coG0RdBsn3gfkG9Mdv0i/gujRgyTSrGApo6l5RPKocHEeeL4i+4MfmSzBp1MiYondwrWy1LA8jQhbQeNaLirJKqW7Ft2trK7NaWZ+yqcdv2wVhx2Ty+59itudmZdu7ue3r5Oldpp8fT8G78sC7onI1rYh1+k8FHvir0tF3mSM8EFfvKamlAkdESDGHU+Zmf+ZkATMhHMPjqa69HHfzXPdbjYipw4HrAWp3nebZ1GkKoT7dh2sN1MJyUxTqmXciV45mY08gGJhiDFddTfzW2cb1ASMOD89x4Xvecyl55DEu0YXe3XV2/EgAmgG0HpOLM4+5YIxlb3WFph0aJuqcJwjS6yKYLiugn/Wcu6F2hOz/3sK4Ze9cshhoT1dE/xgX5wrzL+AoqE7DNxLnBn/rUJ2Pt8zf7xPM8N7pYd+phDWgkYp0jYw0/useHcatkTaefR1jOY5KJpZtzupa7duu6FSD7u+xrdXkWcFXQW58zgu1qPA0DFZmYuwuPAudRZPpnHjJuPnOI/fWzINo14nFGsskL82lQM7M6Y8h/rkdGuDq7T1K3rta8U7aGKb0P+J4xZF7PtHH7YefWnl5E4/bZz/5khEXEXOzO8VWeAN8jz83i5j9UKTS6nKRqvDPgy2hPzgGubTquHcPfyeo8MzfbHn30yfbFX/lK298/bCMyaS9gdJ1mdZ4qyO9dCUyB73t37N/TPQf4HpvVuQO+xPjeLvBVsThJwBVsXI/RrQ/NqqTcyMosgLR++3E4bm2vLbS770mXR5QDlEKAr0q8n3lXUTX2F3/MUcR9zTXYGmOmiKdEOeGeT37ykwF8ASt8B+BCodEV1feqoMj0CeRkDGucmcq2SY5QUFXsuV5Gizb5t0qR7RRA6o6ITFFeqcezds3MClgg+Q2y9qxa5MnRQCiwMjcotLTNBFPV1ZDrBYECe+RCe6iHOgXItA1AK3MsAOcsXwG97qUq7corlNIuXlrGN5KOdcox8vX4HhVQAYOKm8o9v4ci3cUYq8jq8ihbzjXMGcAUZfA3n6lL5h52lbbCdDluKtOOMeUBRJgn1J3gbyP+y5IiC+SEkUC2mvt1r2cc+Uy9uDrj2ri6djaUXrInm6W3ZrWW5Xd80hV1o0+ew5ynXNqjqznj6ZzjPllq+y8AUSm3jwJvxob2cOSXBqFgzebm2sbGVhjhAFHIjbYb9yz7GaxbF4/vsVvICNC7sJAAgDYYey7zC9hjXDyLGGMF/83GzdzgHsoyS7ZsPO96awg6rUcvgcrkuedEttxgRw/a4cFh27h6tY8x57f5+YXwGpnjiKelxVgLzh3KZT1hLHGOa0ByngvslDF16eqvO6w5A1hrglbPv9YgQX+Zt4YN8Dv7mAZBwxXcV5hLH/jA+9sjjzwcIBpZYAj75je/GYCZ62mHLL1eNWbNph26GhsWoTHFvcNxth/VW8ZjgKpxtD5DNJAhD+6vbs8V3NZnk3uAgLeC2voMAvhi0KjtSqCdWaY3tzKTumNVgW9tY/6e5/gKfAOEzhJOlCFFriFl4zm+GkYMo/DZwlzWmOr+z74d58zv7YbHEmsrjXat/fiP/3iwqdQ7nzn9ipE7ge9xhoF/TuAbh1d1GnoPyouL9XHG8KobzMwutI2trfbhDz/Svvbrvx4uzsT4ktV5epzRe1r9fc93fgp83/NT4L0pgGR8r8ZxRkfP8c2szu+E8b0ViV4P+A4VlcoeXg9Uyy4OATLW3oXVc3FmKMqaYBdlpTKRKAdm9EXRQCm8eOFCC3v/IUcZAXwzEU285jKRFi+A7/ve//5g7FACjZkV8JpMSFAqgEJZ1CXYvgl8BRxcw0v3Ueqn3Srk9hs5qRCrCMqaycT4u+dpoowCODxGw4Q2yEhWBiULuckQUbdAkP7qEu2ZwLrXysLRBsEcYA8gR720hb5Shq7FAS465pffKEt5yMBVhlkZUBeKfrCG3bFSKJf0izqVw1Cxq/IysdBG5zooaLd+mUX6rrstbcJ1FtlzPX2jDSibMo0CQMEL7argUbdGQC/skYp7VXY1VlAH8jcZmLJAMYclWVxeiTbA1psIjPK4hxdjpOsjzGsaAiZndQMSjaOlnSZc4l7BGG1gfrgumR8VcPBZJZ6yuPbjH/94KOOuMd1yL69nnCj9IM4Ud2xZepP3AARpP3OQ73SzJuZ0rks4R520S4OThgbmBffL0jMmlEWbkA8ySBCd7qC+nBeCetYcv2sIEQRVtre6OlMOLvvrly4H8A32vovt5BzfhaXFcHdmfmr84B5kAZjRQ6QaTARzyloZy6Tyfd1LjHHle+NydTV2/WF0YMx52Q4z1Vs+QPeZZ55pDz/8UFvu8hpwT3jEvPVWsI6MS3VV11DD3oKcZerpj9nKZYjDcBNZd9PA4XyqjK5JoYbPBv/WKOEeqIFRw5ag1uuHjOUQoGo0jfs4aqjLlK2M+Z0z7ZkH61fS+8MyOM7Ifck14r5TXZ2D6R3lWgH8YhSprHjMGZJudMYN+yLrz98CX9YV655x1itoc+Nae+P112Nu59gctM985n8LEB9zsRxNGO3skltN2nqymnwjxrdfSLf1Ydwz7HW83FduBHxn5xfb+pUr7aGHHmu/8X/8VpudXWwHsXYXwtV5epzRbQ3K9KZTIIEp8D0Fgzjtwq1LIJNbJfC9cuXSxNX5G7isTY4z6q2+FfTNqgAAIABJREFU3XFGshvXi/G9ldYcB3xVeG4GFB9XV7XYq3iEYj87F67Oq2fOBluBK5gPUZRpGAtZSJU+FCliCon3JLkVxxnNLWSW2T7urAO+1AXw/eCP/EgoQPyu8mE2Z91maY8MrEmAVFZVklT4aCPlmY0U+QAYuI4yVMJk3mrSHZnZymgKvLieMlF0aQNsD2DAv5EFv9N27hEsqLBSr6wa5auky4TRH9oiAxHsXpdhWJdM/pa9RHkzyZhzADdREzwJPO0Lfa/uzo4l7TdDMBBGedVMqRotUnGd68/Q5W/GCDdnXUWRIdeHK3F3nqvjXxN60U4AC+wW/aO9yMxkX85L5V/jermX+jKeN49WUV6yZwISx0yWnGuVBYQI8HNmLjN0O89lA40hZV4Klj1j+OAgXVnpJy7t/E651CvwFaQMDTYCDcG6Rhiup730j8+EAjAO1MmaM9P09s5ezxTye2aZXg050AZdf02SRPke+UKyPc6V1ZDANWb+dq46dpTJGHGUEW1mHQGyGTPdg+kr7RWkmSSI+cX3tIf601iQzJh7lXNfZpA2cR71hTff6gG78b8w3QJf+kI9zmENb+4JGrBcL9StKzFtcXydq9UNXvaa6wyt4Dr6whpnH0QmxOninSC493gc1xMGi6eeeqq9/wPvb1evrEd8Nl4h7kNcz70a6DQQ0GbmIfHDGl50z9WIZD81NAioKuuYcwqvg7fHfWrk9Plk3Y6Re4brvoImZS6LXse0AuYZEpJ1GcbdcylnYQGvhdl25cr624Bv9Qo4wkbicju/0HuqEDtMUiuOCWbdMv8ZG/fGnf00WFE/bXJ+uu9qgEPOGLsYU36LxI2RkTuzVPMda+Xf/tufbksw83v7bSGRbz+X/9UA3+4ECcenvp/0+Yixe2a+be3stMcff7L9l9/8r+3wcKbt7O8H83vXXXdPge+tKGrTa0+VBKbA91QN57QzNyuBI8mtCvD9q288365cXW8zo9tPbjVkWodtqkrH9YCvCkh9v1H/wnreKaICSBkEwMD9H3yorayu9e6fgFoBC+6dKgwRX9opvwBi2KJDjrjYg5XIpDS6D84uJDBC2fzEJz7RHn7kkfjM/TK7fNZN1HbZTt3dLIN3FWsBBN/JcHEfYIKXwNd3AZouhiih1C3gEeipkGVSo8xujGIL+NKNDllwH8oT1yEr2iOwRonWXRSGAeXVmFfaJrivwNd2AXxkLVXWZY25V3dIYnyN/RTkVpCtS3RVkOkP7X3/Bz5wxFgAGDKmWJdr6vJ6WXf6TBZvFflqpBgyUchKJpJyuPdHOsMHDB9lCPapqyrCNY7Ps2kTCGQWWJVr2VLZUb6nH8ib6wWrmVX6IJJbYeShrQIbxkewQxv827WRTHy6WFLud77znd5dn7EwzpjrBQ+6ItNW558Mn/MWmejCy32eN4vcmJco+AHy5xcDDDsulON5s3yHLD2r2XOlqZ/2LC0ttsuXL/VnJgMCqNOs7YYdeKYs4/XCCy/EvVxHYiuALy+TW2lsQb60C6MQ12vAch8SkNb5F+C0M+gwd5hLAF8zY8OyxVyYmz0CfPVI4H6PkXKuyzxqyKtziu+UM98zX2gX44YcHQvXpPkD+B4WlrEjnrh6EBhjzv3IUY8JZHHmzGojTIY5wpgCtnjXNdv1riGMMrgf4Nt7ybQW46lhTMONQFX5DvvN1DarcwW7PiOoy8+CZ/svQK/Ph/o8qQaMeo2flxcyDlcDIzJOmWbyq53dPGPa6zFgabxyz+d6mV2SW02MgUvhEr+zk4nBmG+eM049W7t57JhjyDtzUS8Z5KiHBx4T3Mt4Eppy5fLl/lzw9J64HMB3hcRxe/vB+NY5YoxvbfONnrsn/X4jXeB6v8fpEd0+eNRokOvnRt8djmci3OWJJ55uX/21X207u/tt94CzjBfaubs4s3ya3Op2x3V6350tgSnwvbPHb9r625SAxxlFVudjgO9sd0RDr9DdAuN7o4fdjYDvUKFRkbGr1ytfZafeI3sIGJhZOhPAV3c8GDnjskxyZUbYtI5vBBPMma64usH6mtxK4Du3mHGA1IMrp8BXV0XaZPygDALvlb2Rma1Mk5lIkRfKj9lXqUtgaAyeLBRlynyhVOm2izz4vhoDaBcAhPLMJE25MquTZEt5bqz9ETAAGnRvNIEOf8tqUyefdXW277oC0x9dI2mXccJ85hqYMYAIY+BxJ9UQoKt3dcXWYBAK+/33hwJJP6gHYIFCSPsp03hE5Ux7NRxsd0qlBgPnk8YL6gFI0VZZRb4DGHh0kue2Cj7ok0yxwFYGlX4ak4nbLglo+I3raENleZkLAAnnBWUy/jEWuzuBDEjkJiDyXvrPf8+VVpa8J5M1cV0G1Ch35pEZkwUPtIu5Q3m8dDFVMRcgUK5Ai2vMQuuaFMyTad3ji2TEuZbx0w0eGQGuAGkaiyj/7NnMrkw/jO8ViCtf2i2zz54HW8mLOYzBB3kKMilTt2dBNG1jblCPa6zuQwK0WF+dgcO9SFdnjEKxNkaZsIeQiUVc/RfSPd+4Z37Dbd61LYtZgVyCpzTy8TJsg7Yb743clb1lJEO50Cf2o9+Rtf7FF6MNuq879tTD3sB/1+jiIoalpd4rQHfpiddBsvH0lf9mm8bdWWBuO7mH7/Qu4PsKfqsXTO7/EfnZu0E795x/JiDr9/zibm/dAlPHzOeK+1MFVfV5sjSf++fQMwfvp9jjD/ZizViuwJf+uN4dt8gTUYAv7C/zggRMtNPkf7qpj2bSEJaGngwPYW4ar87ewdzHCMGY6g0R2fnXLzf2M9YR7Sdr/E/91E+1ZRIqxtn0CeCdz7eS3OpG6seNdIHr/n4M4zsEvEOdoJbHkc+Ly8vtiSeeal/8ypfb9s5+ZHUG+J5ZI8xmpd17z9oUA9xoEKe/nzoJTCf9qRvSaYduRgJmdYbFM8b34GC3vfBCujoPY3zbKJeKSsNxrs43U28FvZZX332wed3wvSoix9VXmRc+qxyG2+3BYfvhhfW2cmatcaQIMXY72zvt6rWroXQcjtKtcu3MWnvwfQ8GGLh8eb298sr5tn75chsfjiPuVKU1QWRmZpX5efrpp9tDDz8cIAbgw0twefHihTxGZ2e37YXCl0yNYI02bIcr5cQ9GIUI7QSlheNmdFdDMUL5oZ7qhotSpDsjyhZgEqVS9kcFUdCOoigY4TuUJpUpZIECRfu4X4aBv3XN5DsASQBVstR2wJt+65ZaGaDsx0KARrPvCnRU5GhjKLAdA4drXoJpXP04QzkBqjHExHjmWGdiGOTKuJxZW+uz2FIvZdI/2DjkDJsQiaU6F1PcqhkXyqJs4uIYQwGrYI6y+IxLIS/kJFtGn/j7hz98rQf9CWAn5/pOmP3MVm1fZOPThT6TFdEf5SFYkN0RGKvQJ1u5FwYDgG+wSZFEJ40h9D1ifh+4vy0uLLa9/Uwcxpmzy8srLbM6L8Yc5Yxb5459lJnXRV9Ao9FGUCDIFJy6Z/Au8NYAI8O8vHImwBTjlsw78fO45uJmndlySWCFrGgnchEYLi9nfDxlMi+ZW8wXM1PbPo0Y7Hn0TUMFrKdsP+UIlpmPXOM46ObM3yakG404xmwU7c1+xiYZ9+X/nKvbG1vt0uVkrWOcuzjW+YXFAMArK5nJnbXO9Zm9/TCyBQfg6cpzf0RO7FcaLTRC0Ffmh7kE6roUFOi1QDuYr7DLGBM0pjFvzNYuI+uRSP35z3MYpUjklO7xjCt7FUwwMoRBN5M9fYMlxsCA7Fh71FHdt10H7iECRA1NensYA8s+wMu15O/Z3/yt7nHMHeYTR/nw/RD0JpPcyZrscIWZFURzgh9rRcNgjEvseYxaZnU25p5vwvuiHJPUA8suljfBb/6H7WVM57vsztWQEczybBxeHCyt+SXYr1gb61fW29bmVltbYw2lFwR72l0cZdRm2sY1jke73HsgkXTrs5/9bFti7nEm/WGGy/RzqxvT4bP4Zp7v7+Y1ncZxpG0nlV9lqz5xOJppy6ur7cknn25f+KX/2Pb2DgP4zs8vtdUza1PG990crGlZd5QEpsD3jhquaWPfLQlU4Avj22bG7eBwt73w/PPt2rX1eBhWhRXgq7Iaj/nuyAMfjvW9KhU+kIYA9nr94B7r9roKmAWzFeTW+lV6+F22DaX12tZ2u7h+rS0spXuvrqJawgVoJhahHSh6uEBnzC7HO2WLjGUUfCRYmYmjU3QRFnDq0nvp0oUAmSjdZqW1fb6rzNM+Y+UCtMcxShkXTJ2AGN5pl+1H6RG4GP+XLqzJdsn66IKo/Oy3CjH3eAaozCLvxj5yn8wmih7f6zKt4mpcpiyx40m7ACe6ToYivL0dSjd9h4EXpKKkwmCa/VXXQuQv2K/zamhUQeG+++57AvyaaVb50mdjNz2eiDYrS+YwTBjtge2ifcqed/7GpRmWRcBHX4mRxP1wby8NEirHAiEZHGPA6ZP/VZL5OxlYjB7JxGgg0XNAUOkcntSVgKvNpIsr40FZ9B85EM8qGKIsAJNxlrjk0heuBXgZ46yxosYVIh9dWE1wpWFAtlXjjB4AtNEjiuraDQ+G5eVol2xWdXFNsJsglPbK4NNuX9bh/fTB+Ejvt/0CF35nHiIXyqYfvOtuTX+Ut+79FTyG4WYuAbgeHyrdroO6xzAv+B/7aJtpi/MLYcySFZed1ZhU16n7g54ieJ3sdTHn5giw/cZu0z/ngC61jpHstoYVXZvdJ3Qz53qAMW3W64IswbjTO+9lIWXKaTfsLu+6+tM3wDBtPRhjKEiW0fnpnl5ZV/cjZK/8NezpvaKs9Hhx39RTIkDgykq0lTLqvKrPFr9XPhoIlTt9WZxLA4vjbfu7nG5te2frSBI4jMOCb8pVtr3BtAtH4Pv9vcwfAPDld72OfE61lh5CNVTD9nvWsvOF77nP9bS7l6EulJtyHrXPfe7ZtjCXbuEyvu419Rxf5/NJz2vXw0m/y3Tfjt5Sszofd7/6iHtrvSb2l5n5tryy0p7++Kfav/v5/9D298cR47uystYwtHF025TxvZ2Rmd5zp0tgCnzv9BGctv+2JPBPAXx9cL5T4DsEMMMODoFxtfbWB62ALxQLjirZ3Wu7h63NL2bsG8qALqbUgaIAs0F5gFMBl0mXMrYs3QtVZGyL7ImMk4yGoAVlA0ZA9+CjikgyRDJN3uPftP3gMJUhXiiPgAoUOZR522DMpcqbyp5KuWAggXQmO1F5lXlQibZ99QxQ5CE7yXUosiqGxAEiP9xtYY88V7ImbeIe5CvYAHAIkugXCpyZkfkbpXZ0mAmsQgZdchYBvOMuCJZB8vtz5+6OumgbsvE6GVBkKJvLPcpD0EJb6AvtVpbIieswbgAiHU9kg5L/2muvBWAkTre6/1ZFmr4pX+qtDBxla1QRlDjfHLdqFHK+T4BkAmWO8rAfvgPSaTP9Zi5RF++678JmCSAYC8/uZQxpkwCkugTL3AsCnE9cIzgXzNB+GV/HXbB3OBr1ngr2W3AkYJBpZzxsA/VynQYg6+KamhUaeXO/4+DegFGDmMhquNGzwXmnV4Vr1HvTKyHPCj4J+Na5yZ4i8KXd87PzbaFLcKT7Me03Jl9ZOv6uc8EiTjiuW8Ezv1En1yaDPHkNjUQTIJRhBiaW417Glf8YuHQxz8RreAgQFzqJda1zWKNNHKOzvx/eIxoVWO/0c3NnOwFXMcwI0vluCEKd79zrmnU9mpFfgEm5Zq5GjrGHjBJoa7iiHPdSxs65EWPSJY+aMMyZqZz752bm2ijY/fQucJ0CSsMwsL0Za8m5DfA9CZzlWcQTxpdy44ir+ZzblF3XKfuJzxy9dwxxwNjmGfHukfYlDB5d6MRJwNdzfB2TW3F1/pcEvn17izeEsz2eEePZYHw/3gFf7JA7++TKwMsHD4XFKfC9Le1xetOdLoEp8L3TR3Da/tuSwLsJfH0A1YfORBGfuEjz+41ALdeozNeH6vABW5X/CnxlXlUSeefhT5n7xOjOLrTlVay9i6HwANAEdDKf3GOsKooEn1FYuzwbfR9U3OyXrrsCUH9PAIBCuh8KNgqkyukQxAu+jHVT+eV8RxhfFSKUetotq4yyVVkhlTOVSO6zfYKGykZUAOxxRLokq/jBfqJg8QL0kqF3klk3lTyz7wIaTUZkHLBHbSB7z/GFwaBtKIwRS33pUp+tditcdzN5k8BUtkXXSIFFZTu8fm0tj/QA8NWMudSf7Mp8n83Z/tM35wvgD8Wd31SEZdUoE1aLcugrsjEhUc7NVI6dzwIuQaiMrh4DKshD5quCZ/oo+HP+1zmIa6VjOjc/AT2uAYAH5+gay4ks+c2MsKxUWVT6zpjwYkw1wsiaCXAEvkPjA+2QFTYRG3UZy6rHQxw71J1JbKZv55vKu6yXIAbZKVfbRbtjjXdn8cpCytA5X2yX6wE3Z+Yxc8IEdJTFuAveLdc51ssYRrVlDLbAt+5Ljq37GXLUIET7cUNfnE/GV3DvGLuP1XnjPifgAvhWMKwRhzYgM5lO+6xngetfwMo7fXedci/GIu5n/SDT7373u73hYDw6DOArWLddATa62G/PRUaO1EtZfEdfAb6uA+evfaqeKT5PKuDTHbsCVg0k9kdvEuaYZ7HXh6ReMZWNFxgLjm2XYxieM4fjCImhn3pRZHszXOHaRuY3yL09z6AdGmLdmwS+yoHzdGH/5+YyjphykZlAHFbZdSzw5Z12x3F7Fy8ecd/22jCCluOK+Bug/uyzE8Z3lhjlIqDZzr3+ZhWL64Hf2v+bLc/rQobXuak+95Vr1UH2D1tbWV1pH//4v2n/7ud/ruFksBtJImF8V6fA91YHZHr9qZHAFPiemqGcduRWJPBOgS+xbbyOA6f1YVeVopsFvip9tfz6kFO5HIJrrqFuGc8hgN4/HLetvYOI8ZUBBMjVxEm6BApAUWRg/RIAJQBTkZwoMWmNR6mvrCrtl11IRSpZZc96rMysn2WlqiKYdXKEcCY4QRmFDZDlQkEKJqaLF7UMlTeUJ//zncydYEuFOZTxLnmKwNlzfumXYIi6yYSLqy/Xo/h7ti/twEggY1iZTWVLWSbMQWa0DcWbe8yKKrBpHYCkXGMGeXd8nAvDOZdKcMYvo3BnDGK6DztGlFMZ38riyyIK3gVdGg/IUMv1KJyAddvGfchsdzeV+6qQWT5ykFnnet10NQzQd8ZI9kjwo6uu8z6V2HxNAFd6DyyvrPWKMvPDuanbtsYG7lUOxJ0iV+TkWCBXga8sm0YCZMlcdC3pYisYk1E24zffe3azGX11u8ZEUA1GrmNd9itjK8Ci7bTVuSAz71hRn0BEYwZ/60pP2zHgPPbYYzEPPL6nGgOoSwaWNgQA6mJ4Y+7vZNIgDVm0SSAmqPH6CnxjDDm6ZjHdu5ElfaYsjSxcY99cO5TP57i+016c+5SDDP1dZrwynu4TGlAsl2sEvmYHlqHnt29+85s9kzk3O9OWFxd7V1raJGCnfFl9vvdsZr7TSLYd5y7n0WZ1LushUA1Gys79qxpglI37HPXpDYMsGGtjqqtxwT1c8Oxcc825TjUk0id+mxnPRDIo69GtnphZrtnc2ijHXcWq7Nnh4XMy8xHk/hBjOpt7NMBX0Opegwwq8LUvGpRgfFmvvupzKcqPKrLhyL0C3wDZBC8PkltdD8z2Fd3EB8fypEtvVA9nkt/oZX9rWWGsPBi35dWV9gzA9ws/10gbsBtGmAS+03N8byTZ6e+nVQJT4HtaR3bar+tK4J0AXxmt+qCtldWH3e0A33fC+PoAp97KBFDm7v5Be+Pierg6owBUdgVlR+Aho0MZKG4wkelKliyWimQqJMl8oIyg2AEwuM8YzgkLg+tnxlqaeEYFXuVOpVmLfyop+Zqdy5hk/lMHYEIwoMIv62Ybq9IogOA77lOJpzzdQgVqMmyUg3IlcwcAMI6Ye4x7FWirqNcszMaHyrCjINJ+gCOsEmXTT4FjdTskSdX2VmY7tkxjcAVXQ8VqAgABRQttbS2BL3U6TjJVlCWjItMpKEaWHoPDZwGPGZI9D5ZYWOUkSF5ZWY7ENtV905g7x8qx1DBgFlcZ5Rq76LyoMaqhynYZZp0v1MH9JIRaWj7TxwZ7Lm5lMOmTcbO0gf5sdkexMK6AeV1fkYNMXDWwOOe5fgginNv0l3UheDeRGnXLONMXshtXV33a6vpyrLmO73VB5nvdPflNVl+mmvlMPVxvbLVnJfO3R3g9+uij0UbbFOzdtWs9EBX4aogQmASw3sqEYs5jQVWs2c7w4WeTvemOCoNIkjHajZx4CbIEwVzLqwJFPpPgqEUStzTE8U4ZlCWAZHycI8hfUO2+59xXjoJU3Pg/9rGP9QYRyvj2t7/ds+BkA77rbK4n241skJl7BPL1yCr2QnMCcD0pu6rRzzVcwb2guM4D98K6/1bQ694vo2vfq/FJWXGtDL57OL/pOj30yIm6D9OoQbl6i3AvwJe5zHFGE7d41me6RTs3qqEqQe8E+JIyI+fVfLhAyygLvgW+tMvs7LxTPmcpsw+d9MLVOc737uKMccGG8Z2fzbwPMLwd/u5yZk/A5o2AqfvQ7apb1yt/mNxqWIfPN8sY6hpkdV5aWWnPPJOM78HBuO0V4Ds9zuh2R216350ugSnwvdNHcNr+25LAOwW+o1HGkfkaWluH36vc3MgCfDMP0iHoGT746u8qPSgMm9s77eXX3oiMtypPKiWChuoeSFuNb0s2K135qsugDKmKHoonCpxASWYvziQcj0IB183TuFWVNxWjoaJGfbOz8+ESKnjxeBXaJcASFNIXgb/9M45UWfG9ip9MaHXnlVUIV1SyIG9v90facB0gT+W0Wtytt4IFZGACJO6lvQAgZAUolW0DlFhW9qm1ixcyyRJKuffaF+dKNSCoKAeYWlwOAwEAh3cBgUycwMAjk1R2fZddcnw0ABj3KJg1XhCwaIZr3B+93/vor+6Jxo8zZnyPyy2KbDBHm5t9jLnzKxXsgz5WUdfMCoxoR8r0ngC+9tN2muxGF3mUfA1A9Ak5E+fL9fYFOQp8+Sy7Sb3ci1wZ36EXgeMoA2d7zT5sXzSWkNxKw4Qgu7r5aqyoLqnUwRjqIaJRgbbYVxOy8Td14rkBQJOtZh7CghOTSr2OS40dDfao8zigbAFWMIUz+ZtgqIL0+lmGXWNCzNPROFydbSvXa2SxnxrvNIJVNrnNpaeJL92b9TKpwFewW0MFnIvU65ncrFsyfwt8NXxx/BMAi36unVltZ1ZWolrrl81GbnxH3axt2ovMmV/O/+Uzq70MK1jRaOW4upfYv7rOh8+XWk4CyASPyk1jA+2pnh/K3nhoxgf21HGq7PnedibZch/S5ZhwjMgXsZVHpFEXRrvK+IaxokswmPOHsUvWm/YS4xvHb5djjirLzX7Ci7JZc8xZZEp9//AP/xBtrs/BuieTuNKxSiCdwBf3ajLbG+Pb31+yOjvXT1IybuZ5fj0Fpc7ft1/XHdp8Aw1n2O+cR62NxjMJfInx/cLPRXKr6uo8Bb63pTpObzoFEpgC31MwiNMu3LoE3g3gO3woDi2u9fdbAb5V0Rl+9oFemb364PN761P5CdZwa7v94PwP27gD7MP7qEulSAVHV9RkNWF7J+c4CmhQDmUCZd+MRROo8oBHQZIFkYFBkdG6LwiRVahKBV7Oq90RRnyPcsu99EtLvi7bsrLKrip/tY8qXZXxEMzwHWVrVecdV8jKRNHuSSKXVNoFYgIFZUx5FUTrakncKYo2fUbZlLFKlvdaO//ySwF6TbBEGcrJ+cW9KrZ+F8rkKBPdwGChKOoG6jWUI2stWyXTW38T+MoeAlBR6nH1RvmUGa5u6rBAyIx287vggvpCSY4s4cke0S4YR2REOwCgyJr6GGfAmaBOxkqA5Bjzd7LHo7j2wfd9MPquQi9TRF2Ub5tl96mDo7qcQ7hwy8jq6kxdQ8bXOvQgqGCP+THxeBhHnfZHkEv/uXe+y7IuiBUoqBi7ritgHoId3YW5xlhi+8NvjA9zScBv25hzuDxzDSBN8FbZvdp36w3AO8q462DOOhAqYOeeClwdd8Yw5mCbaQtz6S2iMaca1gR+1fDShzHMzrTZAuzcEwRjlinrKSOvRwVlyhjK3DsvCGNAHnoC0E8Yxe9973sxnndzxNk4mXfXEvPcNeS+Qgw8/ScGnvv0Ernn/vv6fUWW1367jrk213CGrmhkc3/xOVDXsoamKnPvq2MpsGYtMO+dK/zNHMV1mPmvgZI2BlO9lxmdXRfOH9Y68r16jWzumUCN45Z4zFQwT1vd0wW4GuM4zojnC7kc6tyfAObcK2i7sjTEgPZ6Br37gfLJscjjj93nh8D3Rlmdne/HaRn/0sC3Avyh/jFucwF8TW51NKvz1NX51rXG6R2nRQJT4HtaRnLaj1uSwMblzfG1a1fbSy+9GOf2jtuoHRzutb/6xtfblauX28woH7Q9wBwcZ2SM740ehseB4XrP8KGqsjMEvPUBe70HcXVlE5iiXKDMrl/baC+/+jp+w31SmArsVF4TpGYWYV6CjP19GLejZ0CqRKEY6bpbFVXK4e90C5w/Eh+swowCSlvN0KyyJshA+RmNYTAzG7WyUFmkjRGD1imK1QVRwMlvKHLJHifLIMutqzMKlSCM38xCy7UqtjIa1Em7VPJpk2yg5dP+ylSq3HOdY0O5AEjPC+Ya6kDx5NzjK+uZHIfy+U1G3XZUt8eqICc7lIYMwBkAG/Cra6YKJP2gDFk7Y5Vlyp0TXK+LLWU++eSTAaiRge7cMv2peCejLtBwnlGu7DllqlTzjiwAZrCtZtB1PEw4JhPoHKH9sqHGNPK+uLQSCjIAHTbZeYqSD4hRfs6nUCC7ecRvMuzUozKvl4DrQcAkmFdmylTmT3dN57uGIj0VYo108Z7VeCJQ8jplp7GHeq2jejDwneyiY+DcANgKwD1ayTirc56vAAAgAElEQVRwxogkZcjHdSIwcb7QdvcH5LS9tdEDX9ef60BQ5rzHgKARIdYIOQP412U31kBFXwR8giVBtbIPg8mZ1T6hEb8bzkDbnVdc737hGpW11iioocykeyaDY880szAyIeSDOs6unWnjLuxCZhVZeEyb+7MsOsCXl+N5//sePNJurqdt1ZjjnFEOytb9XcDs3HB89YBx33H/FSBpNON3WWjzDWgEo696BiADjQqjg1GcwS7wtW7YWNoF8OU3yiaZYZ5FXePva3LHdGvWQDGDw3E8b1MltT++k9XZ+TQBz/mcMqPz8LnovSS38t6cR11yK9hfVn3nvdWDyPBOymf/cc9q63HcbknxOOHi2nbrfafHGc3MLYSX1I/92E+2n3nu8200mgnGd25usa2dxQNoepzRuzF20zLuPAlMge+dN2bTFr8LErh2aSOA78svv3QE+L7wfALf2S6p0EnAt57jWxWrm2la/2AbMK8+nGVEVBrqu9ecVE8FLCqAKK8ou5fWr7Tvv/hKmy9sgkqGCndVPisozti7dDWtwJP6BI4o0CoDCbyS2eGFgrO8nEdVqOwIbGExUUZ1KRWMyMpx/9Ly6rFxcRVkyt4JcrhPEBwxaN3RRwLWKLeLxaMNxrfqnk39ACBkYzIigYbv9FNwZ33KcChbFSvnFGVwL8AUEML3tNF4X0DC/l6yzrKHYQTogKrsX50TVYEiJjsAwvJyGCUAqoxRBY0myqJcFGH6Sb0y9dTLy3FPpXauPf300wEq+duzns0EnOzsUYYGOdv2mnTHeSJwQInlswq+7suCPK4HjAhiqN8jtPRO4P3qtTxaBRkB+mHxBDiAO9ksmeRQ2Lv1KDMpaKigUnZdsE/dxm+79uoaEBj5He2VserHsVtTspV+X9eac9N4b8oz+Y+xvQJODQoaBDxLluth0mUymQsYXWAm+Y2yOY7Kc7udvxo/lB/t4tpYvwdpxBG86lLsd7aTtjC3zIoec3Y8k+6mHZPnunF9VPBhn3jX2DS/lGcVy5JTB/cYssDcZV07f92LNEjVdUV7BXmMg2uRDMnIibnteb5Liwtxji8v42mRvYkC3R81DJEckDYag3zfgw8c2RtdA65n1xjlVzm6n7rnCezqs0CQ6t6Sbsdp6KsGNA1KtIk+eoyd/fZ4MvokSCbGlzHUKEW9yVBnNvWNzYxxlqXV68P+HQV3kzO2w7gym+duI1bxpnMq+znppePNNzXEQONI3V/ju3KsUu59eY4v50jH7yVsKfboAnyPe1ZX4Dt8Np/0XD7pe+d+3cMngHvc70nH3e+9PleG82B2brHt7u+3T37y0+0//MLPt5mZ+XbAtJ2Zb2fPsm9Nge+tjtf0+tMhgSnwPR3jOO3FLUpgCHx5OB4c7LYXbpLxfTeAr02uCsHQinwcqB5atodd93dZG9m09avX2t99/8W20J1vWX/XVVPWxDIFSSiLOzvEb02YcBkslEsVpwp2VVxsDzoGCpcsigo+7yrSAkruEVDyO8BX2fC3cqnMh67H/CYbgVLFfSi1tFe3asEMvwmOZUkEMLpS03fawguQoTsy1/ObYEI5CNxlbQT4upHLWqrA6dZIGwVklA1jcvVKuuWamZg+6NanDFT4VGwFCTs7yYLLFMN8AoCVkyCK9jEmuHfyMsmP7uqUS/9V3hnDp556KoAAboaytMgrWd+9SGTmXOhZnQJaJspdgmplpOxVnutcV9FHFpXJpF+wa5mBO13x9w+yTEAu75xVi0s5bQfYmcFY2YfreTlLWqOLc433yvwOga/eBLKbdWz4jvYKAitrL8gnWZN9VpmmTuephghZQddWNW5xP/Um455GHf7rYcA8d2xlH5Eb4x7AZWOjZ/rcDyhHIEY/XKsCKlyd65rVpdh7hsDX44xinGfm2vzcxIPD/jufZWsFf0P5kCQKWeoeTPscI9otuGP86ZtrXeAr2NBTQYMPsnE+CgqD3e48RogLbV1Wfxlxga+Z5umD60kG3facvTvd+t1b6/wXjLuHOG/c55wbw+eCf1OHgNS5Yf/0igHIm3ma39yPZcI1bHiWO+3kmnNnzoUcMXRV48HhIeesH4SHCntKrvfcBwS9rmtlboyvLv+zMyYyTPD7dnCZc5qX+wrXOE51n3DdOHfHXfIq5+nbgC/xwz27O+6NGtZXwelJz9pbVD/6y/+pge/G1lZ7//s/1H79t34zsvzPzC8E8F1d5Qz3lek5vrc7cNP77mgJTIHvHT1808bfrgSOBb66Ol+5HFbgyjxwdsbkIYUb1ITNvFVwWsHhce0/ahlPZqEChesBX62/1couiLy2udX+8fxrbW5+IRQGGVCUY5UFWSL/lilIRnanB778LtASlKkYDwFZKuOwxRl7qItdxI0dHvZMEJ9VJOmzCnywZgvEvE3M/kP2g/5Q3pB9UnYCGfpT2UPaJmDjN927Bcy0QfDAtbpDo0QJhiwbpdMkUipdgnuZGBmqqrBVgKxCGbGp43G7fPliAGvu4zuZGJnEyvpU4JsgPuMDZchoGyCR+gSy/KaCjMsjSrHgSiDlXHF8aMeHP/zh9p3vfKe99NJLvYu5CvXm5kaf2MY2Ccj0LODvytAgL+pz/k2U1GTw6lxgLuqy7bgDMmAumVu4S446FjFc/NfXo89PPPFEsL+4ngLYkaXzLdrSMeu0TaBTXWUFPrRFIwqML2Wwlur8rYq7c8U5wHrhdw1HxPciU8rwO2UhMHe8wgjUueTTNuNSaYPzWoOK3gwalZBBPauWv5GX7VPOzinKcT0IvDSCMF7UyXFGXN/HanZGDL9TDvQdIEX9rg2Px3EuCMbrHuQ+Vtmtfr+dTaOOc4A2Uj6/m9CN34xbFmTpKi4I412PEw0MGit0S9eARNl7uztt1Bky6Kf7q94S1InsmZPIyzNmKRMgvbiSicxkuLm+7gey+xo9aJ/MsvtyBZT1GcLcquOmLGXiaSsglvLsm/H1gnYNcO4b7rVnVs60vd29IzHiuYbzWXD+lZd7N3pcnc32bVudV2m0IZY3j1dDLoeddwoxvhp1ar9MblWfye7dtK/uJRX4xvzrzhR2z6zAN4yEHSOskQvG1zZobK3P33cT/P5TA9/N7a22vHy2/d//478H4zu3uNhmZxfa0vJKW15enQLf21Ugp/fd0RKYAt87evimjb9dCSTwvRKZOq9eu5yK+mivvfCN59sVgO9hZir1/60A3+sBU9r7zwV868MaxW5rZ7e98vpbEeOLomWCIZWqqlzqdqfylUlNUkGr4FJ2EQUGJVqltjIaWQYxw6kQ8j8YhHPnQsGAhTL2L5SgzpWSNqjQLy5xPmcqSjIlVY6CCgGSwMJ+eBQL9+rW7FjUc08FHLKdMi41LtckUdYl86trrGClMkvKtrqCCmaPM3QEuxXxpXmUkeCFfsjcyM5XBuSoopZuyVzP/WaR9jsVb1k8ZAswFFQO5eyY8k6byHTLvYCMykwlGNvsDUUqkf1a6hZt7bdsnkaAo0rvJN7OOW2iMOaNfaPt9913fzt37q4Avo6ZxgsYX8A9841ERQBgymM8kc18d7YqdTPf6WN1u1bRFvzRZuawHhUCX/qgbDVEOa/53jhZDS7hjtvFkStHDUsCTFk7yuN+4zFrXCnX8LvzQUVfV2x+E/gKZHUFFjhYny7uuk9bpjLgPebR7nYMlUCq9pvPGlFYC7RV19kwUpEv4CANiK4F2lOTsDkPNJz0BjeY6PlJjD338BtrGXDJWHOPZ5Ara8qrhi7noB4EAlzWguuZe5AHdcTeRDZwkmt1oFeZMA/5z5wxvAD5GS5BHeyRd917T59x2Xs1MGjwQR7uvbRJgFjlUEGwctJYpTHBOeFeR/tdYx4hxrrhOjIj01bnvXthP+YHGb5CG6tbPq7OXPPKq+eLq3MCX9erxpjJHpLAV2+Qvb39mA98l0caHT0DnIRUvDSkOQ9k++teIoD1WYS91D0o97TDyOq80NWzMJdG7dMGfGF2WV2rK2fb//U//nvb2ztsM7E3LcY5vlPG93a1x+l9d7oEpsD3Th/BaftvSwJD4IthOIDv819vV6+ut1GXlfZ2ge/1wO8Q+A6tyccBoXrN9co+7jcVqL2Dw/bqGxfaQecOanyUysxQkauuhlxLcqtQULo4XQFSVYp1G9blU8U/FY8Jc21GUZQr42dV1FEeATTUL7u1sLgcynUF6TIbKobIqCawUpmkfYJF6kW5pp1VKVe+ukLTFpk92qPCSV20ift5Cbj5LGNCHbKAfnYMZFMECzJL1FWBpW7Rc7OtT/rkESMCUsdapVKZT0ATiYOS8aWvumLTtgoK7Svlmt3XMdXIobIsY4tyD2tKG2B/ARt8ht2CBTYmT7mqVFaQTn3ULdOnQULjgIYF+yU7rRKLDCtLmUYSQOFyu/e++6I9/E4baB9uvQBV2vC3f/u3kaxI9hjWaylik9MDoLquCpRoZ+0/7ZcxlamlDf6vRgiuFXTAjNMn5hWv8LjoYlPtmyw7bdUoIKNbQbHrq26Czgv3LsC+LvQkDuOzL2TuXOO+yqxzjUYTjTgCYscVQMIRUBUMyRQKwi3TBHH2KRMLZUucB4J6gZ9rQtCjISvcVztgLdimfPrz+OOPh0yJV67HJ2m00zPE+Uc7LZfPrge+qwYBvkd225ubbXEhjRv1d+cOa5z6mWu6XiM3QxZIylXXrmDOsbdcwZjtRAbD+yorK9hVntWwpTHGseBavW9YG4wJLtnGOftsUB4xf/cP2+zMbG94oYw0jOQRVxcvXegzgnOcEcDX+VmNhNlPjDS5/ivjy7F19v+ofHOiDPd0gS9tqfNeWcX8mcsEagJhPI+effZn2mLEFs818mY5n6OccpyRa/h6Ssb1nsc3Uk5qu4ftxxhv3oHjyvHe4/aA6M/MfFtcXm4f+MCH2n/5zf/aNjd32yjm92JbPbMWx93de8/aFAPcaJCmv586CUwn/akb0mmHbkYCJwHfv/rG8wF8D/c5GuX2Gd8bPQwrkK0P3arc8Hn42/D3Gz0Q+b23jo/G7crmTiS5MvsnioPATqVWoKSSocIB8CXGl1cFoAJnACzf6yYsaErACiDIREn0SYVHQKCSWdlTPstqrqyuHYnFFQSp+KhgqrjJusqACF5UAFXazEKq8qAiW9kU2EDbifKsAqWia39si8BYUOy9lCkrRBmC76oUCnJQ4JeWYMXyiCRkC1tXFT8VZudEZXdy3CezQ0ZNedI2Ga0Afd0xQwJYgbHjZV+T+c+zkwXrGkC4R3fP1dXlXukdroWq4Nf5gJxhoUxE5pg6No6J9/C942kdxPgyT+9/4IFIeqXBAVmTbAh2GoX/+9//fsT66vYa7p8dyyeYNvs0fytb5533URa/GR+p4ad6JmiYoF+6u/K7cecL4X6Y8eKOpW3QJRb5ByvdxbFan26xgiPBjuNL3Wa95Tc/63mRcdGjfs1W4CuzrxFKBtA6QuZj4pAniczcT1zPtJ+2UB9lmxgpQBpnubYMX3B+unb4mzKqkaMHvR3IGc8mYHUdce0HP/jBGGNAHPHdPbDq3NPdu2r7+M5xdcUgk+G481vMCVzk5xK0DfczwYhZtRkn5gjrSkB8+Wqeyc180LhoPyvQFMi6h2l88G/39Qp+mR/e5+e6TjVG0G7jgS2P9rh/O46V9Q4jxXhipKCsnKc5b9evXA7jny++d166djWuhv9xS9Y8r5mP+dC6+TD5Pr0YrIO+aBRRfj1TS2KqLkO24xBldxmhJ2N70D73uc+1lfAimot47Q4X557VJbeqe5/7y/B9ssPe3qd/SuA7nplrZ9bW2sef/lR77uf+fdvZ3m+HHfA9s3Z2mtX59oZsetcpkMAU+J6CQZx24dYlcPUirs7X2vnzL8YxDDAXo9F+JLfC9flwD6ZoksjpVl2drwd8qxX5OGBbe3M7wFfAeRTEtcZJETMLy+0fX3wpYgN155UBQlEyljAZ3lRoeKXSSVKpTHYjAyjoVUH3e5kilV5AHFqT7BLfC9y8VyZToCCAjnjKhcwKbJ9Ugi3De3jnPoCMypOukzK/Js2qbpwCTsZGJpjPlGXcrsBV5sjyVCwrwyIos5+OibKU9RI0CpTsD4rz8vJSO9jPczHNNGw8scyj9VSFT2WfeDnlIkCyfK4BXFOPx64ABJGZimSVCfc5J/hMO5ALsqUtugabROjMmZXeXbHO5zr3aZOAmnoBqmSKFnAKsiur43rQ9VN5amRAgQb4coyH427yHurzaCdCHGA/7VO46nbgvxoXNApRT42z5T7abJZsY3xlrzW8CE4875h20gZ+91zkACgd+BJgIwPKdC5bXjXcVCDouhJAez9z1bhPrvGYJt27+U1DRgUnsuyy39UIVoEGWccFN/SNNlO3a8f5xF7D74Lo2B87IOW1endonLFO15Drrmdq5/MILL0vmDuPPPJIeB1g2NBwJrBVtoI5jRTOQecZ/XN8KhDWgEWML1md/VswZjuQnf1ljGHcAeOsjXChHuV50cjCpHnuVe6t1qsrMHV4vrJ7RW2bY6IRgN80ZCpH9yd+4zN9dB57n/XX9nA/da8ur7aD/YPeYJZjmxmdOQ6QZ0omCMM4OsmdQNlD4Gv2ZgE/GYYBvnyP8YpXP86xJyer7Drn3QRs7ikT41cmP+wNbB3wdQ/muf7cc8+11eX0djjY3w0YLigX+CpTy9IANwS/7km3roVkf04u750zvqtnzrTP/OT/3n70x3+8HZDSmSOcZubbFPjezmhN7zktEpgC39MyktN+3JIEttb3xpfXzUq73toMrqbj9j///P9txP5OXJ07NmM8SawUOlvHcvgw5v04a/BJwHX4fb33eg9SfkPJeFt93fmHJPap91vu/PxCmyORyOJynImLIoPiT5zj5fXLodDgblkT/PQPfthDwFcHfgWkKB4qIjImKHwoVLLG1J8sAg/cFuyH8cUoHSjelclTmVdp1VX4cJRKgtcK/GQ7uJ526cosc+T3KHhmlKUcj/GJJFIF1AgwBP38vdK5LnNfNQYYdxv9W1yMmFyZnJ696xiNIeAVWNgnAb1MK+0CVK2urITL4ObmVrTfdquEOUapqKZrc7S5S3KjAqkiqyJN+bBQKMCMCeUCfAUFZBmWMXKuBRDuYu9oJ0Bjf3e3vf7DzJy8f3DQNjc2QoEE+Na1UZXHHijlBW+br2trZ4MBEjTWsT4cHbbDAxiamTY3T3vm2sxsfYzNtDY707a7WEv6aTZrQD5zlmRHgBDakcz6Uq7d8bhnrJVbNVwIjHRDRh6AWMpxLTiOAgtZMZXwylBHH4oxB5k6hynPRE0akxxX/q5AIphJYve6+bfDuiQWsxsv2qSrv9msMQZEnH3HilNeuJx2RhZBAHKwv8Y7u6ZoK8cZsQ5kUB0rgbX7gABYj4Doe3eEDRsDLp2L3dFiC/SvW+ucGzsaZ0KvhfmFxvgLlGVLaRdGE8YZGZ0/fz5kJ4AW+AoA3ZNcQ8qTfigHjVzGY/M38uKene3tcOU/7EIoIn8A54h3BkFlp+EoAPbCYiZZajNta3urNy5V4ON9Atb6QIt9P/7HapzknuBpMKpraNyddw5jniEOlBvzmKOHMAx2x/jUPXoBjxyeER2LbVt9flCr57ArR9uLbA4O9yNGeHd3+8geCcisc9w1nWxvZn+mv7jdRkb2zqOI+ri2rsP4bpyGTfrjXmkbq4xYztk+ntsJLjUIeo7v/Gwy9ia3Ut66Ojs/jnuG+53X1OfxcdefpJxU+Q6v8Rxf5VDbU/fTk3SPw9FMW1070574yFPt53/pF9v29j4Wj0huhavzNMb3llTG6cWnSAJT4HuKBnPalZuXQADfy5fbq6+db1eurMfDcXZuVICvjO8/P/CtgGHYIzJSAn3f9rDrgC8sn2Aqr/GYiGR8F5fPtL0usRXAF3ZE9zQUIZRcFe36cA0lCTfSzv2QhzCKB8qEiWVg0FVKuNcjM3hwA95QclAudWtUSZYdUTlXsRak8ffWdrrX2jaBtkoG9fLfpCv0XeZWtz1dTSnH2E/aWN0cZYVkB6K+jg0YgtTKhlUmznspa3NrK8ZDZVbQV5VxylGOMpkBpjsgUhlf44i5X5avMh2CAlkhAW8FXul6vhhsr+CPcUFxpS1ci1KvsqhsA9R1CjiyRHb7O7t91lrGb2tjM2NSF9JQNDTCqLwJEFVwq1GDY5iGyl4tS6Bay+oVUJI7AQY6jwJkx/wE5MO80TZdJC1TAEByK40ZyqvOszqfnPsYJ3jphirIcA7zrkwt07XLb85x+luTrCkPDUmORXXzdL3IXPKbbXRuOK8E5h5Fo4HorrvvjjngHHRO98aJTo7UJcNW5x7AV9aSOZVrPfeQagDTaATwpZ8JhtirJkybwN49RKOB3hFVtrEnbG1Fu5nHMKp4Lvz93/99GPQEt95ju1ybsrOOgb/TN9lP+qwBjfI8s5nz37e20qWXvuo54trjfQiM6ncCtArsNIS5/7g3ck2dJ8GMdmcfCyLrfq+7skYMPT7CUEJiq8imPEmCVvc5vTp6AKj/b/fFwsLEtdt9JcAlRoDIXv3WgIXNsBgB8gSYAkTTvVnjACAsjUyjYH6Rl/LxeUFZ2ztbRww01TtjuN/YRp9jlJPjPo4Y3wp8672z5fnquNV9rALbf1Lgmwmp+2SSQ+D7Nh2gGN9TQZhvK6ur7fGPfKz94hd/ubGvjmcT+K6snpm6Ot+8uji98pRJYAp8T9mATrtzcxL41w587cXbrcfA3pOBbzJl6WbGa24ukzAFa7O3215+5YcBagSD1WquYq7Vn7pVWsKdl2OQgvVN1oV33fpQUkwspaIim6pyiPXfM3D9jvv9jjIFAkNX0c2t7T6rM/1RQdd1V3Cp27RMnQyy77r8yl7RRl0I6WtlqARnANDqLliV2CFwUzmR5cDIUF8qsfaBdgoc+uzC4Y6WynMwSZ37NfI1izHtpC+wtcZPUo4AifL53naoBAqSqpun7sqwZBoEDrqzYL1fRTSAYJd0jDL2ttO1VeC2s7Wdiuk45199DYFqneMCzAQgZIlNd0yNHRXAH8eoWDbs7zjY4GSsaRtjBzPLfw0njpuADtnBrlcwwmfjjLl+6O5NWYD/CvZorwq+7a8yqMq/ingFrK5H15Du2txneYLIytIqpwqGHDPGif4hQ41ctNtjyHa7sAbnv8BVMOb8o23Kw/p2tjMJnQYUrvUavhNY8ZlyMY5N1htAapIdWeCrC7xr2z5Vwxff0S+ANEwvmYnJMl7BMnJ3DVuGHiKuL+eV80GDRbCYXb9cs7qob2/jppznAjsvKoCse0I16DgPBOPOY/vl3KTe6uavZwxzgXUBk+t6qeuG8t2P9dZwPoe3AvGxHajkWvf72g/3ueGczb8ThA/BHsmjAJOXL1/qjUpZZrocOwa01THxOKPJ/tSd5xyGkAxpEbDSFz1olpYzPEIvBGPd7UM1OFhv3XfSW6m1z33u2QC+sa6644zs83GM73HAl+tto/L0u/r+to2wfGG7j7sGL4j0Lksj5HHAt29zNxdreaPxbFtaXm4fAfh+6YsBfEfE1c8ttjNTxvd6wzL97ZRLYAp8T/kAT7t3vAT+NQPf+hCvSn7/8O2OdvC6eO8YX9zHVNro+UJ3/i0A4OrGtfa33/1+uORVRqeyHSq7KoQooSpR45nZhpJMOyoro1IrW4ZSDQODUgL7wuvMmdU4x1d2WECi8g/4VeFVIeM+mQ/P8a2yEaRWxlbFqiqTfIeiRFn2RyVeJUqmGKVcVlqF39hP/pbVUuGqRgKVvAoWcd/kPhRZ40Vtg0yWsYuydAKGUHg6BZW2V+CrUi6g05Bh/43tFCxVECnopR05R9J10PLpG6aV2jcBQyh6rQX7FQr69k4o1PwOqOFv7hu1VHKrYliV5qp0Cw40TuDhWBmlCnopU/a8KnkCSjRFlgIKn8wdvzG/YGdpm/JWkRQUHXRGCgEIY2YcrnPRWF4NLR5xQ//NulyVXj0BVF4DPhAT2cX2VYZPY48GperSKSNbDTuCY8AfL+9XFrK/1Ke3g/G8GkxoP27hXCsLav2CQ+Wsscm+UD/AN4xis5ntl/caC65caBv3C3yz/+mK6nqhfl3P6Y9g3fFBvvwu6GGfoU5ALxnG+c96YG7i0i1bavstRzBYnwwVZPX7XeduraFP12ljWIdM5hBIDkGvv1v/EKQpb+VMP6n7qCERg2Oem1tBr2UJ0quBp3otrCzmme2uo9oH99qhXPybeF7Xos+MmAvdcUEbG1f7OPgh8KV9zpMsIxn/CaDL+N6ZNpkP1OvzofeYmcscDMaSazR0r+KeI8/FYvxw/8Zx5fOf/3wYAWKOdAC9B5FdVucK8P1tCIDfKfC9nn5G6ArhC46X88d5Ve8d9jn2mfFshDc9/viT7Ze/8uW2u3uQwHd2oa2dPTd1dZ4qx+9ZCUyB73t26N/bHf/XDHyPUzwmD9zrM74mB/FhSewUSgFMz+Ur6+3Fl18NxlflXOAXYKfLvqoyhCJqdlKu39nbDyWZ703qIyBCEbEMFEQUUh7G/J4K7XKwArjT0jaUWJUXlFmUVerVDbVat4PZWsissAIA2UyVusq0qfxUJc04RJVnFWvdGWWdzbpcWQpcYFWwdCGU3RYQ0d6qpHk/AIzfqMc2VLdoFVAVN/sdY1BAUrgRb20dOVuWvpsx1v6oABkvKoNunbotywxVkE77TFBDOfOd+7ht6xWwLiNsuJru7Ud8JvIBgB3ud67S4zzbs1cmC2Phd7VuyhaYmPhmyC55n8YZ++R1/E4M6D7uzR17y28ZY57x39RhgiVd452nxMXyWTdx5GEW4pj/3TmtFbQKrvm9MuyuLxlEDRVVQe/BescmA+Tok8DS9WBSLcqUCfMa2f4JgMj2C8IF2YwV1/guSA6ZdONk1miZOQGzAFKFu4KsNs41KUihfQJuy7HPzMma0CkiXmfS3ZSIQBMAACAASURBVFtDHO227QJO5x1t5T/jQDnsQR/5yEfirF6SlbGP6C6ODLy/zg/7UEGEzLJt4N19y764ntO4BUt9lIEbgpAKcquhw3KGe3w1LDkv6n2Wh0cPcnO9VFBUDRUaupzb0ccAeRMXYtePe1gFcc7fo1rChPEV+CIfc07s7GwdYftlfN2T6nh4nJFzaX5+sQPBsxm33zGYrlvPmz4cJRtek7dVo9JxYLXKPI2Osz3wjTk6yvnbGyIGwLfe7zX1fQg6h9fcrqYV82zgNl/X/3DO+dzze5hd8h08/thH2xe/+pW2t5fmSI4zmia3ut1Rmd53GiQwBb6nYRSnfbhlCfxrBr4VMAw7FrB3fHJyq8PDTOShYgTwRXmIZFbrl9s//ODlcFeWAa2sg8DNeylHJjQUHTL77idrS8ykSi5loAChuPPZs2pRTEmAlGBjox0cpNsvyobukJTFNcEedRlhKauyn9HGmUn8YgUnlcWR7ahATYVS9kTARzt0t64xksdZ02F8K2tCnbZfxbOCOBVX3nG5nTBF6T6pgiKwkO22DkF0KDkdIETZQ9k3xpd7KcskVfShKsP8FuB1fj7GXwA8/CzrS13IA4aeOkiMxG91/KPPuEx2iX4ie+8oXRlxk+ZvFOtgbjtXZ+XjPK5KooYJFfaJop+ujhXMVYXW+VH7JnPq0bB4NRh3q/y5hnvpn8CmxqVyjm9lyDU2OGZ6CdS20IZQ/rs47jo37TNlynZVxna4zh2L6m7K56rYU6Zjz2fHiLKMwdVgJYPLdfSZtrHGBOOUEwx459LLepWZpb2GAzhfh+MV37c0WAgcXD+2mfKQW83UHesiZJKGkXQ/TZdnY5r5PAR+zmEBGudH005cnGWpeWf/AShVw4Jtr+DduagHgMCXa2gz+5leCFWWc3MA44kr/3AcExxPjjuyDL+3v95X97AKmioAVhYCRtf6cGwq4NeA8/+z96Zdll3Vme6KPjv1QhhEKxBqEBhh3+GqOy6YxgZjGgNuatT9jfWt/oFtyVUetgtsgxCgBpRKJKvJTGUXfdzxzLWffd7YOhGZEuIaIk/kyHHO2c1q5urmO9+55nJewY1jbzjXmvecs8gnwf8UyM2A6+y4rVxjAKN93r86elP08TsLuuXzszFNDIDZ+bpuycFdw/mAMrr9Q/AJu1xnKd+4Mc7BypXnp0aOBIM81+ezlfaVr3TGt8baBPjmHt/sN/Zxx3WundN8ps8epaAct9bD9gJ+p8YN5wDbJfM+dG15reIdfPxjD7fv/c1ft52dvdYDO2+0O+68a7HH9x1rjYsXTooEFsD3pLTkoh7vSAK/zcBXpiQVbBd+Ipx2V7uJS9fg6sz+XoOfdHa0B31C4QX4/uSnz40RU1V2kh1QCdM6b1TlDnz3y9VZxlcAKGODm6GWeK7lMUIoipSb6wI42EoC0sjUwK7pQozCLBAgn+WVrhyrQAlobXRdOC2LysFRwCuBrM8KCMhDMINszg0BsHTh5HmZOb/LOAumR0A8yAGFS5bEd8iH80ZRsLmvgqzyhrXfdhc8JPCtaL4rKz368xCoKt1RBWMynsn++t1yaSyA8S22eACBMkbIt9pmAC0YPvhdyuPOTkUHL3fa5ZUOgFf7HmUV9lTwNLDkgE2QAo6yrRNsqdRN3Rr5bX1qb+/6WvVxrtsOMt3kk1GIdaEsoBau2RoCfJayyv7pRiqYFYQIyGQt7VcqwRpmrJOK+hSUZXpTxdh+VmMizrmmLBqz0oClizNgkHLzDOXTRZs08OJAtoxHGWz7W445x4d9vwP0/THSd7KW2X56O+gmrjycq2wD3nHcFyDf6efACuAE08wz9D/ee/755w+5ryMv6ubYSMNBsmW2HXmmUUzAzXvIQ2OC8Qp6eZBj95CxTAk4bBsBri7E9g+NLfm+fcAyUj7nA+fpDlbZ/9+NAq4T+S7f0/NGo0sZOQCjgxOGhgbLYNslyJoan7a3ieI/i7RsnYnozPvXrl0ZYwT0eau79LtWWf/eN7q7s+XgN4/u7fZ3LAdrA/PbaFxp3WPDCNzOG/PmiWne/O79a7WOM9JIdzNX5wTiOR6zPr8J4CvjOw/4HgW6sx8S3Gp3f6997GMPt7/8b3/Tdnb2224Z6DbanXfdXZG0773n3AIDvCPNcfHwSZDAotOfhFZc1OEdS2AGfM+3S5cutqUlwJXHGV1qB3t7w5FFPdDO0gAse0YszB18HvXnApQWfJ+dt5BOFadcSA9bsffLnTPv1/e+G3SIktqjb3bFtCuOKApvXHyz/eBff1R7fC1DAsgsA0plHXcyBAQqN8Ubm+36cEanzBB5CCr4DnhFWXnggQdKWSFyNvfvu+/esl6fP3++9vl5nqpKqgqqLJRuo4LFre0e+VglOF0QKatKiOxFAl7bQIYjmVWVU+rHO9RLZpDnUBZlE5Gh+w6zfCpvyDwBdSmxA6NFPpQDJZvnZStx0ZTxFRDICvau1hl86jtlOgz4YpAiys41mTqZEIGvbG+yvtSD56yjbChuzlw3yA7yoRyworxDmcs4whFAV67WUUgCYdJYP9XfTxBn/WQpHQ8qr7OxMgt4NA8AC2jtM9azADDu2RvrxbRTRgGC7cU76U6fRp86RifYy3RP53oaJmhbmdlUQktGg7uuY8y+SX1lAq2X/cCxl+BRo4HASddU5SootBxpAJD5pM8gbz5lp3UZrv6NcWCI1O3+WkGvLtaOKcpo39HotbY6Gx/KKIGObGoCUMd0D2DWg5D5p5u2Y1ADmn0REISxjLo/++yz9ZpGD8C9beGckGxrzm/Z5y2bfcH+yPznudmOX+egnZ2tsW9bX+dp21sDie1l2QRpjl/nD9lujQ+Cbo1wvT/NvHnyunMbn85l2V9cI2B8p3KYGqemIHLWNznpoLO49uNaZ/Z6/ASOAUz2XMY310L7vVGdzQsDbfWz3e5B4DhkDGuA6IteP3LMQH6WZ9oGzjU5x/C9r1Wr7U/+5KvlRryzvdM45jcBbQa3yvV9CnrNM+V5FEg+Sk/INN+2pg9Rnafzi3VWlvlelgVX572Dg/bxj3+yff9v/qZtb8P4HrTVtVPtjjvuXDC+RzXK4vqJl8AC+J74Jl5UcJ4Err65eUAAlF/96uX25sU3ypK9utbaPzz9d+3y5TdLoScKcf9/wFa2cdHvis3hg+dTuckF6WbSnyn7s/2QWv1z8R4XtDputFvdD/2NxxnBBmQkzX6UDqDtV6++0n78k5+Nwa1MU8WH9FT+YFQAryjJsIAAm7euXisgJ3OVih1KNHmgmMomka5KKYrR5csXS0FCweZoGd0R5ylepq0yjWIEM8Vv9wBq9ZfllZUxMrFgTjDh71SsrIvKPu2hAsr3AhURmTTBD4CCZ4yCqxKXDBWGAt1qqS/3eF4FEWU9n1c5G/cwD26olA+Fr84MHYLeyAoVK33uXBkq+BPYqSBxX5dlv+v+63X7ggAb91dBIvkIVlEWZctKQd/arn3bjKVKY/+gbW1vlYJq/03lVMBhvslwqeziApusqIqdoCv30gpsRwMObNIKkUt7nW1zAab9NPvm2MeCQaXu7ulNgCtoQx4aOayDwMcxJBBVtho99GSQffVILcor2ElW2Wu2L+Wx3+b8wTuei017uJ+XcugRwadHGZFOyWXox6TJuKdc9DXu64FBHWwfnqPupHX61EwOAr5U/mk7+6vzywwIwez3Y6/S+yQ9FHyHcnD9oYceqjEH6DUInSx4GvGyz6UxyjbJsjqOZsCo7w/WKJaAfuY+3FlOy02dst3tZ+RjfTQWID8Mf5RfQM241vCgMYo09CCxbgYrzOuU2/HiOuScKqgeDS0DW5xgynFqXZyzbUfzZquK5+OmwYg9vjzz2muvTgx/M88N8qBMs7Wxs772BY4zqvw4ZH44p5jn6avMba4Vl9+6VNsqHEvWN9dC80hDhO3d23+5fe1rX+vnXm/vVFTnQ+/PW1+PWMgTaM57ZApsj9MHTGuW5kGtPbfy9/Z3Mc+v1NnYRHX+9ve/265f3x4ZX1ydkfk9d59dYIBbEfDimRMlgUWnP1HNuajMrUrgZsC3FfOD29XbgW9XxA8fKaSiNVUoblae9x749iMaZlb6GfB95T9ebf/2o5+MEXtVilR8UApQMHQl5DvKLcAGl9yr16+Da0pZwxLPf9JwLyRKSu7zla1BAUdZWVnprow8YyAdFSIVtykDrfJCc3AmLnl1N7quSKnEF/s4KOfJgFm3ZNpUdFPZFgyThqxvMRCkG5FBE/gKYlFaBeO8Q735zf1yjx729abro0pgKkbWizLw7PqwN5c60A4w5bo6J/jlvu0h4yMbZF/oQV06uybj52/ZItIRYF+9du2Qq6nvG3Crj4GltnX9xngWtMAXN9ClOuLksLHIusqaJSNlW/R2nSnMKrEpJ/pPySfcscdxVgHOl4rF1CAiSOQdAZvgnXuCWUB9GiGmwJc8BDt6PPCurqv2wQRAylagQn00gPiuQbdkOcmHcumyKgDKgHGOF/s6z/CnG7IBvDSKyJDRVx2/grs77ryzwAVlJA+jXwN+8UigHJm3bUH5r165fIhlte6Oz2zX2VjuQKmf49rZXo1BGkZsO2X04IMPtg984APtwoUL5d7MfV2hE6BZtmSmNY4I3JWvz/BbVt17pDkDfLN9+b0O3fjonOEYsz/7rsYt6+J8QltwBBP3NUC599o8nQuUo+MN4IuLsOV1HrE/ZJkS/Ds+VsvFuP/3foJk14ScY+3zbFeh3oL8cawcdID+yisXxrWn59FznYLTPqZ7RG/XKYJb9We795JlYx5lvMPyc+3V/3il5kENMpbNPpAA0P6mTLnXDWArBXzXVoY+1A4bkmF8b/Xvtx34rgF8P/FI+/b3v9du3FgA31tt18VzJ1sCC+B7stt3UbsjJHArwBfQ6z4lGd9hKS/lR2XExX2eonFcA0ytwfMYk7cB6aMYX+DZcAaijG9XOHBj7YwvwPfZnz0/nAJ82BqvwuNRRIBfFAaCHQF8Aa67HMPSOrOhe63gD2UOFne6D7a7wF0ppvLUqfWK3gxIIw3lJwihDLow8ykALJCz0UG4Co8y161U9z4BgEB3Kr9kt30mmaypAsm9fp5iZ7zcR5ltRV36GZvdNZgyoNB6DeCbbIffVbyNGJ3u0AXWQkYykMqXT/LxU4OC4E43SuWRbs60Hf9VyBP4jgB7cBtNIIPM6/fAjJLHtbeulEcA/auUz70uo5W1mWKd4yNBR+abyrFRnVWwk7m3r8hAC37H9m4HbRt5h/FHlo86F1jf2joUZExDCPJOMK6sVZwFUJSVtLhf+6HX+lnZgnQ/Vbyth8CYfuHeag0tsr4CVtKT1XJcpEuw48d+72fKyrTJS1d10nf8Ug8YIcYtQIw/6gXrW8cc3bhRQFNm2nLwnv3p+ed+dsgDQSCi+7DjKcHWzPAEwHh7dGQBCu0ECKdszEdvvPFGlYfy622h3HNcc8121FCVfZBnNZwIPDWIpMHIsc7zyrW3LW3dDW8JqrKu5JfGtARIXOe4NwwLfKespkM7OS4Fc6YjMGROz3nNulJGx73rzhQIA3ypuyy57eS4TOObY9J1jT2+bvFRfjWetjdr/F+8+MYIivu80efMlNFsnHTg62/APH2hL04d+PLn/K43z/Ub18azubk/z1AwHYs+Y79gjy/Ad51z6dlHfoKB7+r6egHf7/wlwHdnjOq8YHyP08wW9066BBbA96S38KJ+cyVwM+DLHt9kfJcODivyWrNVqOZ9HiX6KeCdPqfCk2nOLNnoBnPcn0ZX5x7QRwUGt9GZq/Or7fkXfznu6ZuXLwoG4BQFuCszF0fXsuXVtXKT5k/lM91JUVIByCgagFuUKkBRZzY4YmW9FFiVVsF2KkaUXfBLPn1PFgzzuWJOdfOkfoI601FRTfAqgJZN87fASYXKNGRlVAjr9+BaahsIelNJtE7urxWIbW5tjW7NyltWSzYDgMGfaQjuKTNn5CboFjQYdEkmkfyQ+Qi2h718KvICWNk+WUfLKQglb89a5dgr+yJl5tkCzaf6EVmU+/LFS+3qlR7UppTcnd3Okne7xqHtAf6WgbWdUq48A+Orsm0/E+jZPwSzgoSRvV5dLVfnOs93AL/mJ0DNvas9vyFQ0LDXmbTsB8msCyqQM+wjfwJ+mc0p0EvAIztLG+nurFx1Y8azAmOTRh/TU3bmIwiWKdUAkn1fAEk/0625InYP7UjelOW+++9vH/nIRwrw8l+jiLLmOfLxnGfPNub6v//bD0f37ARRtl/Kw36cwJczaQUkgjENQ/zGtRnZ/OxnPyu5aLxw3E7nUo0NgiL7pcYH+7OyyS0VGjo0hKUh0/lB4Eu8ghkT2r2C+EujR87ffM/+jpwB8rLsGnDoT/lsGlvIY3fYA2vZMj/Sd37M8aJRoMq41z0UnD+dH7Kf5bqQMkjGN923r1x9a/BE6WVXViwVjqM0FPZnDjO+S0seYST47fLSwKJ8AdmOQ+6PY3fOYmtfmBo7YXy//vWvN/b07+7snmjgu7K22j7xiUfbX/zl99vWFsCX+AmLc3zndJfFpdtIAgvgexs19qKqMwn8OsBXi38q9lNl4ThZ/0aA74TxVeEGRKAEyfj+7LkXD8HmVMytj2677nsVYOK7BuMr4ON5gYkKisoGChUKsnsLz5w53c6ePVNKl3kKttJdTcU0LfmkCeMrCFEhErTIyExZLwG0wGfq8iYYFDyZ3iEWZHCPsz1VtAQgqUArv5nRgeOfeuAX29wy6A7Np2BcJTwBm5GGlRH5I1OZQVloPmk3gIxKrUqnLKlyALi5n3Dq7kw6AJxLly/XpzJS5mdOn648KDNGjiuXL7etzc6gFnDY2u6GmTjKROU5wYEM2nzwC6jo0V2Vr27iyFjQqLwFNd0zYL2tD2fT+r79zL6XbrWWbQRbEfjN/kO9/E5a73vf+9qnPvWpKkedXTy4GWcfyX5iX/E5ZWr78B6sKwCPM2lhNWkXo9lm/7aPI7cOhHrfMr9U9u3HtDfP0D881oj251kMUQ994hPt0UcfrWPFPC9V0EuZkC/GEP6zd9itD/x+6/KltrW1OY51QaPgZx6rLxCB5YO9pJwCNRla3gf0vv/9728vvvhiuVxTVv7o/7alfSr7Ee8KrpN51ojGfeXmfJPtpbxtJ+cF27ef4TtjdLPOPGM75zw5A4PL1a64lmPkcJ+vabtvOQG8fbPPmz2AYQLKBLZc1yikocH7BZLLA6hbpZxT+J5zYI6JTNt613w8bDNgLLHvtverzkT38nZWPNdI5/0O1meML8/QFw6zvjPWnvvOkcwrek6UYXAwlGpUyrVV+c/Wwm4Qdo+vjO9J3uO7vIrx6JH23b/6ywputV+yX61zfE+dOrOI6rxQim9LCSyA723Z7ItK3wz47g9HdejqLOOr5Fzk0yLOPRWp4ySsouTzszRnw9EFPMHC+PwkGEfXLvq7/aiLw8GtUBBQFglu9dOfv1AaSSpi5o9CIduoYqXSVWwCLnax39V6qCCSJkwGn7AZpIXi3I81gi08NZRx5t6YiqdAZQogyOfU6X5G8ExpRoFZHc9tlPnkmXTlm7aDDImKn0xYGgCSneA6YC/LlEp1V9o6C25byVzpXorMKLdKGu9TRuTCnyBQWWf5Occ3+xjloS2NbGo7CR7y+CnupbHANndfdIJfwaNyAfiSh0q0e3xx++ZPl+jN69fLPVFDx+52jxq7X051M5kk+LUcyk5wNBs7M+U+jQDKWXY00+deGWEA/2dOl8GBdwXsfFJfnhH42ib2Kc5rzra0T+kaXS7cKyu13xDgyx8eDdP+Mu0rOZYEq8jL/zz/oQ99qIAdYOjll1+uvg040p1asJZGGcuvUUDDhmxwvkseAnXKgAz5fedddzX2zz788MOjp0fOPbrOu7ecNKkzAB0QfOWty21z80YBHwwlAhDHmUY02yrdTp2r7PeOK71OKBOgF6aXZxxP1E/viBxz07ZL45T9O12gE9QpyxxrCaan87FsZs7P9uspEJ7O83p62HfIhz5m37D9nO9Mrxs75sc7stzUWWOWYznncFydHWemn+NwagjQEEEa1Nl21UhHm+B+DGDf2Oh76GflPTz7HpbVYcaXaNU1D7Zu0CEf+zXpmZ9HJ6WsnePmrZmWV/nwW+C7sbbeGfIT7OqM98tDD32qfe+v/qqOM9oL4Etwq/vuvWOBAaZKwuL3iZfAotOf+CZeVHCeBDrwJVrxhR7VuaEwLI1Rnfd3dwZX5+6K148zmu09Gvf+xlmOUwXnKMnPA74JvKaAIdOt594R8O1Kw+YmwJc9vs8V8FWpMy+VcxUXlcKsw9LKagHfVBJTOURxMaJzneU6RIlFgYctYH8Y+QiUZRzS3TBlI1BEsVlb2yhQoyIuQJfFQYEhT9IUSHYlp4NjFR8BUoGzwcU1ZZ/3qXspfIOhwOcSbKqkJbiRrREE4DJsXirjBgIjDxk59/zl+cfsp1Whs2yCTuprvczLiNQqvQmU7EfuPwYICpSth7IjuJXl4ZrBunC9RvYAnWI7d3YrCBf1ggHEdXB1dYUDv0bgmwppgkSBqWBkpnT3s6gFMtkXlYGAXFmr4C4tL1VwKyIV2xcsu0GxBIQqzKZf55wOba38BL+60SM7QCrAl/IjBw0IvqsMbRsBhv1HdjyBF/nxHmwvR37xjns/E0xOxy3vZcRuxwPX6SeenUtepA9Y5Tsgm35HYCv363MN5tm6wkyy7QE5ymxTLvodbU3ar75yYfRA4DfvJsjQ2EC50/DT5YuLeS+X5eVdosl//OMfL8D7yiuvDKBqoz5Jh3bEm8Tox4Ig+4/svDLUEJXjyLGdbeR3x+rYL4Y9xbN5pDOa2a/H/jdEd5439ztvIiNkj0xtOz1jEqgprxybyiz7vXlZfoEv76fhq+aSvb59IdcUy5V9y2sC385iz4I+KWuu7+z2eAOM+74HuDPinSHuec3GMGuP12ef1KvacakHZ9RgxTX3mJOORydpyMg+NQ/4KhvzJ2/k840/+3pbX2OO2G2Hg1kd1IkOt/o3Xben71mmW0lv2i5lUbzFsrz9XVpruS0tw/h+qn3vr/+qu8nXvuqVYnwXwPdWWmXxzEmUwAL4nsRWXdTpphK4fnnr4NLFi+3lCy+3ixffbG0Jd7vWnn7679uVty61vZ2tWOgPas3Xxawnfvi4lqMyzIXR7+kaOW/BUoHJNEeFCEfSijhtkJXuU9bP8e1/nUnpSkq31LP3a7+99PL5YnxZDJMd8VnBW9VuOK8xPzkihr/uhlqhd9vKkFYHtgcN4LG/14EeDO9dd93dzp4728swuIQKfFUwE5iqkFkW2TkCdBUTylmrwzEfsgJcQyawfOzHJbARz7hHtcDAcFaoSnKC49q3PBgwBgGOsizFZZCFbVDK3nCkkAqYCk4qeu4vVKGsHjMAf+uCYgnTSJkBFLTiKRjmga1NpT1BPm7GAl8NCOTt3uXe5p1VrDaMI2MK+G50Q4LAt+pG3xkivrJvF3DDn0ooZ+Tqeo3SDvjYhQVdXinFl/IAKruhYKY8ThXSqayooyx3V2R7xF+ukbdMYAIXyptBfUalvTTuDnzt+zLcAgJk4l5XGeBS9ON4GseHwFcDAkacT37yk+1jH/vY2EcAYlVOXDx7Bx7TKkMSLsk7OwUwGQPkwzNco04V9XvoY4Del156qZ+JvNLHqSBjCvYdK0aF5rf7k0mXMueROdSRNuVTd1tdm8mDfnf2zJkaR5QH742PfvSj1XfquKqhf1y/dq3anr8rV94ao7rT/p51vb2N4bDvIcaIoWuwc4tjiLLIcHJczp133lXyJX3YXuqBtwjpIQue1fX81KnuiZEg0Hkj3Y1nBpXZ+bA5z0wBsf1N8DcF1hX9m73kZYTsS0GNsH4ST42HMnYQAZl/ywC65fpdAGy/u53Tt3JNqDlpuc+pPFuAN4J/cY+xwfvIpPpZ9dv+rHXq5V3qRkru1QaVIcr6sC5MAbZrgLLKeV9j6N4ebdpZ32xHwK7vuwzlkXu2Tw/K1dcj+4Tn+ZZBsI4ymh17pNHyUB/Z2640KvpzGC+7cYj0XQP7+tgDZnX3aNdM5pXvfOubw7q4U0ew1fGEPFufw9/QpNbVy7lm5/qeIHc6x42TxTv4Mkh5fONmIHt6f/+g95GHH36sfet732WktJ19DGob7fSZswvg+w7aYvHoyZLAAvierPZc1OYWJbB5ZfsARuHll8+3S5cAvnttefmgPf30U+3q1Uttb3u7M75auVm0a+HuoHDegjfPujsP2P5awDcAmsqLny7QKvMqMf16a8+/+GJ74RcvlxqUStKU6RjX/TngN8Wb+cvoqKyjtAAIYJGKpYVdHZQVlRsVqlQSZPTyGRmyZPu4L2AS5KWCotIqeyBImsdqeEakx9eokBrAhXraZnwXUMoilLvcEIglA8fInCXrTBl9RoXO9HVXtv34LcNNPWRquQ4QMcCVclQeAsYC54Oim/KkPBnVVjfmNApcvnSpXFrtJ6adQXgEOaXkD66o5bKJsSV2ks8DvvYdFWZlXUBwh4jefR9hsr6Uhd+y/fYH61NlXF+rPb4ofMiFZ2TXyYt68z5B27hHHvzuIGO2PzNZSPfVkj99+pFHHil3ZwOZjWBzsg1Adp/3AHKMBcvOO3ookM5dd95ZZYDhxNWZNqZso4v5AIBJy3Sdh/gtEOX5BH2yi8jbAFXIAcYREJ/pO0YcW9zzGJkelf1UyQ+jB4YXwTVlNeK6bLru4crc/me7d4MMQLB7gWi0QbaUnz29RqCmLRxzzqeky9nejufsTwnanBNyjrM/Olc5jjUyOZ6mgNlyAkzXKmpxD8hk2o4V3ydd7mvosyxTNrOD+27kyHKaXo4Bx8vUcDljNIczhCZRxlMOOb87TzoXUY6cO21j6uTZ9VPgO61vnw8GwyNjwrrt9+s1RE8bNgAAIABJREFUbgdDJAYB5ysNoSl/QbNl3j+YeRRkOe3zuTZbzpWlWdCvmkfXVtv3v/fdbnTC+FR1w+g3uHIH4VvtEZ5epj8tV6498/SAo9SS48FsN7rO0yFuBoKr7yyvlffLo48+0b7x7W8W03tje6etbxDj4cwC+N6irrh47ORJYAF8T16bLmp0CxI4BHwvv1Egd3llvz391NPt2rVLbXdrBnxrsRsA77wj/qaK/RQc+tvFKkHUvGdH63ncVLGbKlnTtFVgWNBVpFQ6n3vhxfbiLy+03YGRFcxwP9nBVGwENfPyTcCd31FkYJT4byAiWK82sMOkhWKcEZBVwKdKmUwbSjDPeBSS5Un2OBUO66AMZEVVRlOepmFdZWoFAOSZ+8hSMeO7booCU+qfCqNKalceZ4owz+ga7j2BjS6jKv1chyUCpHMP4AYYUfmzrMkSAnp1k5VVMx/ZMwGwwcn8BNy8+cYbVTfTpqzIgnfJm//epxy5d7bt9bNP5ymEKXtBnOXoAK3LSVDjp2VLdsq2814p2asrpVibTwJj6kA52aPq2bay4h4fla6iGhesC/kAzj74wQ8WAKRfqgzLlqdSanuQjm7D7lHlXfvPubNn6zuuzvynjo4JAanAQMYz5WA0YN6xj/Me391nm8CXfgSI957zhn1Xo42uytRf4Ete1J1nHMM5P5CW8wn3zcOxbHsS6R1XU+rNM7iQkz/g3+jw497O3SFa+OCK3sd6Z8MThExBr/1vHvBNRtG5g7I4d07THfskeQ5MbKZfYGMwjE3BmyDZZzSWIBNB/4z57sef2b7OS/y2TGnc4H37hvdTLjk3J0D0HfPK5yyn9et5H15YBdt+jt4lg8E000gjQhofnYcE3DlP+771q7K03g9SPvPmmFwXAb4awZDlxtpq+94h4Nvb4Djgm3nwfQp8c+056vth6fVfrg3z7k1dnXNembbVvPdX1061pZWV9vhjn2lf/+aft9291q7VXuwzC8Z3vsAXV28TCSyA723S0ItqHpbAjbe2Rsb38mUYX4DvQfuHp55qV69dLsaXc3xhfGshG9ywbhX4HmeRvZlFeAqkXeSmac5bYFVgc6Gn5vz++fMvtOdfPF/Al3cT+HJfkKSk5imLU0CSUpVtMjiNe1e7ArPcdoe9W/x27xjfBSYoASpjKs4qy5SP9HQr9egRWT+VQ5Uiy6VixW+jTKtoyl6qDGZdlDWflC/LqxKk0pLgMkGK75hGKnzWD0VfhtlgV7lX0nahrWDoBOGenStwpEy6wqpkA8QE8bIqtukUFOpG7X7Y7a2t2mMJwOEdyg4IMtIwjDPylC0l/9E4AMtce/363zzDkPK1/ALYXnaPNpl5V9iOgsbepw6D41Ku20Hb2dtr5+5gD9vGoWi1pGGUYgwHuv3aZ3BhlY2TdRfYdUDeg1t99rOfrWBQAskCLAP4oK6CpzRwEeyNvLkPAOYcV4FNRSke+gFsL8CXd2Ugdbc2bceEbchz9Bnu21e5J4ilz1h+WWbakusGiSI/3nXfrPuDk4lX5gIRyq+7veNQplzwSx/hmv2Y6xo5cNfFvZl32dNL3hxblGPevpzjussBNhWX2f5fWRwFfCm7AM25wncTRFnOqdEl+1spTeUe29le+7D9MYFqysxyCmB9l+seC+dc7TyYaXFNeQgys/7WYyoTy6AMckz6ThquqIdrw2EmurPzCXhzzswyJ/BOA81oJIq4CQn+5qWd69zuXj8n3XY+Tq8Z103WG44tGhj1jXUY3++Ne84P2Od7C8B3mte8NX7e2n2zMh59//g9vseDZibI1ba2sd6eeOJzBXwJbnVtE0PUmXbmLN4epxbBrY5rnMW9EyuBBfA9sU27qNhxErh+efOAvb0omgLflRVcnWeMr8C3Fu4B+GLrT8VhnmJ/HOidvjuvjPMW9QS/KlzTRdb3UGDnAd+fPfd8++nPOc5oxpJY1gS5CVimiqQKTboO+7zKr0FxeFbXTvZs3hhcSlV+kp0UJGbdU+FB+U/G0bNYBc3JMk0V0WRJBPypoAvYBXGp7KnMkaYKYYJH00EGgrME8Jmm4FPXUIO2CKgAIvzBBMrgqRxTRgCTwBdGrPbYDkwY7wlcBPSwnhoIBJbZjwS0Amb3B8tG4e7sPl+e1WWYsgG8Bb62v4Cl0g0L0VH9NPue8usK98YIKlSazcM2sK8l81LtMgQ43xjOyhXI2yYGckIuAl/SLgPB0MYCB54RUAqEefaJJ56o4FYynu5PNvBbgjxBB/MMZaffcmwQjDF/PFtuygNLBhNNZGf+BIy6EacM0hDAddlrxz55UXc+DTRHecmLPB1LgmNBczKRziHKx0BZuY+cNK1jGnZy3Dg2bUvLjqszLqYwvRwR9dxzz1Xd6UcYCczfthOkdc8CXMF7/RKkWpbpHJrzmGPK/qfhKoGp80T2L9MW+Jrm1PgkwEogaP82T40agmCZ7QSiU6Au8M30p3Mp/cCxkQYK+47zmHLL9cfyZnvmWgM7735ey+Z8Yjp53TppALLOmafvJ1hPuY7eGINr9M5uj37NfuFelhrxh5bRBN0l78EbxbpMGV+CW70b4Jvjke/Tec42P1S4d/TjeOA7lf00afb4rp/aaJ954skCvtsFfDfbqVNnF8D3HbXD4uGTJoEF8D1pLbqozy1JAOALo3XhwmHg+w9PPz0yvvv7BErq1uV3CnxdZLMwLoxThd9n5gGEUdmaRBY+aqFF8ZgHfLkO8H3m2ecquFUqXipPKkrTMqcVXuBxmKHr0TkBbOxjJCor4BelBUW7lEjcLlsHwqRnOuTFc7r2Zvqp0PKMrCTvy8TJSE0VxgRGyWYnmFaGglfyzjw8okVZCRBV5Ekrn+f93CepwsdnKpyyvSq9sm2ewes+yZQ7IAbZUl8AiMGtEvhSlozUDOObR9qoxOvKq4IpENG1tuq5slLAEBnwPOnwCSCp83uHqL4CdOo+snI1Xo5mfG2r7AP2QcoA4zttJ/um1xP4pQGlAr2tLFegpjRumCeGA4An6clmU69yaR6CTalQpiuvsiN/gi9xBJDu3sqTPu64sHyCYgwFpMecgwxhfD2PmXLceccd9S73+W//ta9X4LOYA+yLAnIjHlMWwajA1/EmQ007IWf6CuVzHMggJQsveJF1Ji37vHNcAjTTEkQlM+k4ss8SBfhDH3qwfeQjHynQy/nAyDcZbds2x0I3BBAsrBuKcp5IQDdvrNvnlYn5kU660uvuPO1DPEd0ZNxnE6AJ6jN/5x3laZtqcEq5k48ym/b1lPMU1GZb0aZ59jbp59xnupbx0LiJo/imgNv5i/Wwg863BwlLgFwyisBsafCwDM59PCugz7FjX1TGGidYj51/nUen66pjdQTT1aeGY9bYQrC60r773b+odKqdMQXfAuM7Xben+eaa7HffmaeU3Ay4AuhTQZ83Jx6n7KysbrTV9bX26cd/v31tZHy7qzOM7yKq8y2piouHTqAEFsD3BDbqoko3l4DAl+BWl996sy0t7beVOs7oMOO7B/gdGN9aqIZ9ZS7m8wBoLmjzrMC5GM67P72WCq9AeLoIZjnS3THT+vnzL7Znnv15j/E5uOmpeCT4TSCu4uGniuY85QmZACpQ6lHCEuCBhXB1nroMo1ShfMjcWlcVH2WlIiVQnjKpqXBnGiquKrjuXeQZ9+Sq2KWCKoDlOYCeylzu3xUE8KzKosqbSifPU2fPIFXBVfH2/E6el7F1r1+6uMrQ8RxgVFY4QYL1GV18hzNrVRrtC7qayqQl8KV8AlIiO6NIq1BzHYOGbK97fE13ZL5gL4/Z45t9KgGle7gBNTB69jVl6nvJMtpvNIAQzRll78zgVozc9Q4gHd21SRt3Z+rENQw0O4NHAmVCRtQHQKmxhvxph0cffbSAr8aM8TihYV+x4EDDB3loAKIvYcBgnBgFmbbc2tys9gf0JuM7HfuO1wQT5CdQE8STt6DWsSrwpT/YV+y7pieoIB/ft2/bLxyb9tkpw53zh/1Jo4pggzLfccfZYs4BvABfriFL3awFLspTWcj4bmz0c7CdE3Pc53w1BSxZH56zHfXI4H5G1VbmI8hcXmnrAwOZbW2e5qcsfU8Diey8ADINalyzTbJembby932BNNdpW8eEc2X2w5TRdJ2yLvPq0evSjZYpW8vofDc1QuRKnIy685/vuf6kQcsxjXycgwm24boybq0YtmJMgaj1W11Zrmj/gu61laX2F3/RgW/Ny7fI+Oa6nX1o2r9yLT4O+Dq/pYzyu0HDczy9k7T7Ht/lCm719W9+s+3vL7XrbKsA+J45206dOrNwdT5K+IvrJ1oCC+B7opt3UbmjJHDt0o1Drs5Lywl8L7ddotMeEJnyPwf4zrPu3txC3Pc9ytC50Osa9/yLv2g/+enzbWe3M5DJKsm4quy6wE5ByuGFuQNolR1BhUd18K6MEcdwbA/HGQm6VdwEkCqeKkhZBsGbSqgKF0pRMjWyjmmYmLrL+Zv3DHaUyqIRaZWlAYwSnKu4ZV0SQCpzlXieRy78T3ChPGVmUfbG43GCKZbJpX4eJVRgbXA1FazlvlaOH0olVaMD9dYFWKU5wXDJeG+vQBjADxmRJ3XF3Zr9vdZL5l0FdlRobxLcyudVDAWggMIbNzbr3GnSsl7IXoWfz2TRZbqREUc0raytthubm6NXAHXNQE6CQwEme6frKKYa853F95gfZKycuc6zgDVccw3sVX0cFnBy/JDKsXXlOd4hDQ0IulMDunmfvcC4O/Ouij+ysc8KHFPpN6CV7eq+burNn2ywrs5T4KtRyDknAZmyFpTKIgtUNCpogBlZtslZsQJg5x3k+/DDn2zb21vt2WefLRnDxpO3ZyM7/m1rAaJglajOOUfk3JSAdnrd+iYQ45kso8YW51znlap3nevemWbB4iE3/2HPMXUZvSCGaO60kfPJjPlerbZ2vnZOUcb5O2WS920zniUt0zMP52nfsa0tP++ngcn5NfPb2elHCU3l6W9Bu4Y783CdsW/k2OVdyqg3gPdyPtMIxbOcGWydpuAz16oEwWucLzxsYyjPoZXl9p3vfLvaprbi7PdtLMcFt8p5Kg0EU+OB8lImuZa9U22sHwvX38r2utV0DtpKnUnx6KOfbt/49rfb8vJa2yqj1+kKbrUAvrcqycVzJ00CC+B70lp0UZ9bkkAHvhfL1fnipdfrKKP19ZX29FNPtUtEea7IkbsFfEtZGLYRse5PQem8DI97Jq3A72ZBO66CyZSqDKGIoNj/4qXz7Zlnn+/n3A6W+1QcBW7JEKRyl0yGwDKBL6Al6+aiz7WKMDzskzYf2VjyU+mkPII3ZMN1FGIDPlk265ZKFe9OlU1ZU9nUmdI8c/cW/Pm+Chq/VY4Af6Sh4qgLK+kb+dfyUmZZMAGXYFfFVCVXxtv9k6lwp9IJ4CQtFDddbFGgUdwEE8jNyLvF/gzRclPBJx/yBnxZFvPU9ZU0r129Wswuecl+20aAFMuQwa1SyV8aXJ1VErPPZj+SQScdyv7+97+/XbtG+j1YUyqcspTIQaDOtWTAqPPO3m67OkRbVibUgfJpfKD8sEikr2LNYigoFojzDAYAQRd9EeB7zz33jPMAcqN/OyamCrj9y7HO+bjMPTk+UcxpW2T+zDPPVJ0Ax5bb7QAJMjTMmB/PCoLdN059BROkgQGDPoAM6QPJNrqX2HT5pE34pH1Im/cpP9811niOsO+Tjx4KMt05tpDXJz7xica5sD/5yU/KbZ480iiUfdYxPwVmq6szsChrSz45JhJk2Vd81nGeLKbX+HTMakhQLuzH3h3OFXb+czzbB3Iezv6Q7ZfALedKwaBpWW/nlalhznlKQ5Hj1euOI/Jwy0J6wlD2/J1lTMDPHt9+hu7b99TyjnWejnVlZB7O2Tn/Z6Ryy5My1YgjqK6+t7Nd23trfYlIzwl6+xnK3VjBdd4/e/pU+5M/+ersnd1+RJKLPGu9gJbPdDh+r9frXC/fvq7P9vjmPOhz9it+z73fVtrm9nZ75JFPt7/4/vcars8yvmcHV+f777tzgQFuSWNcPHSSJLDo9CepNRd1uWUJXL14/QAlcwZ8W1vf6MD38uXXW9vDWr8z7vEV+O7vcZbv4YV/munN7v8mga9pq7ihEKDwAZJ+ef7l9u8//ul4LmGWMxfOVN4S+E4VOAGsINCIsC7EKg9dqVhqK2v9qBXznQequUZ5VZRRoFG0Zatk2VLJMh8VPVlQWQR/U85SZCKiNc94HJHMsQCP6xVxd319ZCRk3lS2yHMKvlS2E+xaXhQvASb3DZ6kXFQKZTgFPIAU5Fug9Nq1Ap4ykdaHdIv1HNgjwJ9HyVgn9+QC4MhDQO93njN4lccZyXTLaFoG8rf8GhRUsgG+8xT+NLQIJFTsKSvlv3Gjy12AIniWBaLMehd4vBVyqnOYtzbb9c3NYn5JT1lYFt7jOs8CuMhDWbN3kzw8E5dnAXow3DxDHrTDY489VsBX4Mc7O3UubZ8b0viS4Nb+SRqwuvXe4Ob/vvvvrz5PvYlszD3yF/iaZgJCgY6Rmt17Sxl0rXdMOuY0WHickdftw9YBuRgoKcc3bsn2GVlO3fkpvwHaBIt8GlVaRpAIzuT/058+2wgwSDqCIw1BfOa2Au/nuF9e7nuqs++RRwa+SxBpPxOkJUBMxtR2cQ4SVAmK2f/OHl//nH9Mg8+ck3J9oKzUKw2HGh9sW55x3Avip+2kB4zg0LlYN2rnuQRH1sd65DPKJMtgn5uBSvbtH17/sp70oaPGfK4v1Ne+ansKfH1/Kj/6LX/O0Y4z03XLiG2Q4BewvrwE8O1u5GfPnGpf/cpXauyXTHZ7gDZOcCg5TM+5j522v03AN/tQ9sXx+/Ja297daY888kT7zve/21ZW1tv1LQxYp2uPL0EEF8D3llXGxYMnSAIL4HuCGnNRlVuXQAe+ML4XiuHljMKNUwDfpwv4HpQ7cAe+pWAOi5/A9zhw+9sCfFVYEvj+24+eNU7X2xQ3FSOVD4FOKjMJWgVEKiPJukwt2eUKGsBXq34q8uSvMirQ5bdnAgNIAH38JRhN5Q4FyMi1Krqp6Fkn8pcNFDjqlq3iKbiEbfUan6msqWgKMKeRgJPt8LsAnH5lMBrZZNNXprr1AZZk2QrgbW6OwFeFUFBnPWAhZUgEmZQX2ZJWMsQy4qRF2jCSF998cwRmAnKVdvcZU36NAbR/At9SJuNMTzucfci2BkjJPvbydRdEAZFGBhVVymKEaT5pU54tkMBYXV1puHlbR12Gs3+RD2yuTGYBtqGsno9M+exz5EF78RxHGdEnBJFltBj6bjJFqbwniCUNWGTqXPXc2RlZe8r4wgsvjDLN9LinAUNgpLxtH0GbQECWMNufcuvmryHGPp1zl94Oun4jR/dFO47oB9ynzyAHxip5ec4v9XasUW8Cg5HXv/zLvzTmX+CGwNrxQTr0UYFZKviHwdryuJVCD4u+/7cDGfcVC6aVnwY3weIUAPrbecN+PLZFTZQzA8dRIPOo/q+xyDnQ+vM813J+sJ2T9XbO5DONa4wFAeFh4HfYw8d8LF+y4s4d3jsMfjvwzb/snxohsgxZjix3GtNSfmk8sH1Il/7E395e9wLq3ztwda1xrtGI2PvNQdvf4yijLgPePXNqvX1lAL6V97AtI4Fvjt3fVsZXA4vtMV1zl1fW2+7+Xu3x/dZ3v9swFHmcEa7OC+B76/ri4smTJYEF8D1Z7bmozS1K4Cjg+w9PPd0uDcA3XZ0BvrWwDq7OKmPzsvt1ge90AZvmcVz6qbSpRLivDMb3R8/8bAS+qZSoQEzTTqVCxcVnp+xkRkL1vfETy8JyV1hUKKfKOnkLUnI/onsXURg9miXZW9KRVQJIyISi5LjfTaWM93gepYlruHxOXe5sWxVmlPcEcIIE76OcuvdRRZVnxqBHMEQDM5VKIfnItJmmLJpyU4mXoaV+um8DOgQIAtfcK7g85Curqau0DPfUcIFs+BMUvnX58qH9d5TJyNO0g3uNZfcEvsvLS+1gtwenSrlZJ9sfmbj/Vhl3tg4mfGvcmyp4tz+nW6YKqmlS/9PnznYPg4FZoszpjSA4hPGlHuQNg1sAQAA9uB5TRyMqC7hxdf693/u9Sl+XXrYPzAOhlgvW2LHJO4BugsDJnr/+2mv1Ps//4he/ONSHBf6mJdjROEC72u6FyQa3a4GVZ+0iR+RLva2LfSCZ1hzfuk9rRBA8CJAAwuSf6fK+fYI60a/YBkFQMIDxD37wgzpG7vr1a+306VPjnnZBH3Ll/dw36xzo/IQTyerq2jh2BbwaYXieMmpQSvdmyzed/5ybKIcGKee8Qwa/gfEVMNru9nfnJg2PAjTlqmzMT2NGeoq4B1+Ap3FOBjiNOV4jHfqyYNX259NrOf9M5zHzSDDr870uh4FvPjcF/86hKbecA6fjVq8LyyqjbRs6t2xtzQwi7nN3Hsl1UvDbXbP3ivGl/KTPOb5//MUvjqcLENyqyjm4dU1dnYcdOuN8Zjvfoqpx7GPHr/U3d3U28UxnXLPbSjtYWmqPP/6Z9o1vfaux55cjBYnqDPDlHN8F4/tetOIijd81CSyA7+9aiy3K+55IYB7wnbo6/y4CX4UjG4DCkIwvxxmxkAtIpsBEhSTvm6YKmgoczwpeVVjSkp8KNIzvwdLyIRfAzFtmU7c/lSSVQ1kglTMVslS+BJ8qmoJenk2AKLjjerqCChgErcrQevO8LqDp8qwcUk7mbflU7FSaVEpxHTVf78m08Q7gSMDJc4B6XbBlWwUMKssqoQAcjtghPe4B7nRLNf9UvgW+1A2gdmnYhyp4QB4ylzLrMnuHQUBr+wPrNs+Qoiz4BBDBfCpbykBE5ytXro5BgJIRs09RRvsM5VLeq2urbZl077prBD0CKN7ViMI7sua0b+15HgLtqDgiP/4bwEs3clx1P/CBD4wRoU+dPlXniRogzr45U7773kLZcsrKNgtc+CkDBgwAtwAK4KtLvyyengXKORlO+18yau5lJk+BkYAOsEpeGFMEP9mHTVvjEHIrpuzMmXb//fdXXdKzAtlRd8Gi403jFWcWw/Ty3j/90z+NR2Qxv2bfpp3sGwK1nOxzTuI9FHf7ejKj1inlL3vI845d+5zMmXOZQGoEEBOjxgHRgDe7K76AWvn5aVktg2mZv6CY344v+7TzUrp6axSxvshFWU3LMWVwE+BmvlNDinIwL1n9mZyOZ3ynYHcKyqZrjv09DWFphCQ928SxBeOrp4iyzfUo14M+n+J2ftBWlgH/3XtrdXmpffGLX5h5WRiP4AhX59924DsP9JbBZH+prW2st8cf+2wdZwQBjqsz5/gugO97okYuEvkdlcAC+P6ONtyi2L+eBOYFt1pbX+7BrS690eAm/7NcnVVU5tUwweJRElBxEVAJfAlu9ezPXijgm0rhFJxMFcdULBLMqpSkwi0AyTrwHQe5G1vbI9urgmIapKvyyqcAWCVHMOHzKmOmwzvJAqtQyh6h/KtgyW7JXrnfTIDLJ/91nzVdwb1BfKxjsltTFlUXaMupQi+4lrVI5VvgW0raELBIJgfg695S93YKfHV1FrBfv3Gj6iHoF/jKzJumwCaVTsDRGwMol5WW4eQz9/la/xFgss/VfXPDfniVM/uKaXGsD4DKfZnd/XenXb7czwq2L6jw82mALmWaxpKV1ZUCvqcHUOd48VkZZuSqHB0vABrqYkAnwCmgVECiazjAF8b30P7syTmo0/GlwYZywJDi6oz8DYx2/333je70P//5z0c3b5lVyy8odTxo5ElDl4YA+y1p6DZOfcib95F1umA7ttOA45jUO+KjH/1ozR1En0Y+egDYx5ARbWlQNM70/vCHP1yGl//1v/5XuUrz1/eDdiCShiUNMtSBujlmeSeZ7FZHsnVXXwGUgC+Bnu/I/pO+rv7OOb5v/+cZ5JRj1jmyysc56AOL6rjNdpKdnAfIKJv92volQ2x7prEn89Y4JRDUWCawdwwql5SfMsw53DoWUBqOlrMMzoO+1yM6d8+GLJP9RZY21yXTn45Dy217Jwh2rAuks9zswM3+Yl0s89QA0aMi7x8CvitLrX3hC//P6GExHr02h/Gtt8O723pP18x3q40kaH17GsczvtPnpwAY4HvqzOn26U9/rv3pn3297ezutxvbO20D4Hv6zMLV+d022uK933kJLIDv73wTLirwbiSQwPfNi0R13m+ra8vtqb//+3bp0uttrRSvSXCrAoy/+eBW7zXwTVdnGF/2LKW1POWngl5gNUBLMrAqFzICghkVWoGSCmApMq2165tbh6JPoiyiOBssR0VUhorfpi3LKRicMsKCFYGBZUyAzDu8r4Jm2gZB0qVWpQxQYnCrVHAzTQFHKrlpCEgWVbYYpZW8AHzU1Xqahsq6efIcIEXGV0AuE8l7ylKgXYkObBLP8Q7sKuVR4TaKrkYCwQbPwuTC+OoxoDxloWT8BN+UTRDPXlmOCEnlcMrE0EfYJ0uZyFfg28t3MO6tlZ1LgOPxPCrm9sNSomFWN9ar7oIB25ffurp7Pq8MMO+y15br7kvluCNBtu1EeQluBfhVjgWMB/bPvpN153t6HFBvmH7+MGSQ9ymOYRqMFBzvYx/VqOAYmTKI3FcO5sOnLCL3bXPBvhGlqQvp8kf9kvEjTffI2j+5Bog1IrYu4La9IMvIwUToJnoz9fvHf/zH6lM+012Tt+u4FsGP49P+mIwf1xL48pt+4jOUlT8BYQK69CZxvPq84MrnBY6y14Is8672BWzv9SjeCZoFHvNAnv3CMa5rtgYw51u3MeR4cezlfJjl5R3nXkGjc1SCWO+lbHIud/7NwHJZf5hT65bg1/UjmfTp2Lfe6fniNdc7jTkaolKes7J3o6TzPGnYb5Sx9etlp70woHT2t9a35aX2x1/8Qn0vL4zyttif6+pMAqz5/v22At8p6K03qSKYAAAgAElEQVSxsHvQzp471574zOfaV772tba9tdtulGFvwfiODbr4cltKYAF8b8tmX1T6EPB98422tEx0V4Dv37bLly82rMIHB7u1wBL0oozBB8M+399wVOd5wHeqSB/XghSv9lkOEWZRNq5du9F+ef6l9u8//lnt+ylwgnPnoHiOCyeKwepqI8Kt4KkYtZXV2VFF9RrnHnZw4bsFktbW2ppRmXUFHKLl4uqskqzCmgGWct9aKkF8z+NzZEFVhiln7uUzbYGsAEVgIfD0iAzBg8pnKucGPxL4uJdSkEceACXfIW/dCVVGVchlcvlE4eI999sWkB9YLdpGuVJHngP8oljCRPGOxx/ZL5SJ5RvbvlyH+3EdAC73QqdSKUAs8Le72/cQb21VXtuA9CGYjAopn+63fhvwJUJv6YkoyZ75ST+p008HoMOe7NPt3nvva+unNsrNd2d3p+0RUG53r0Ar7s5bm5sFKDnqh6BVAA6V5aH3jtGA3c9MYKsCE8O+XoOgCXqRM2ATxhI5YlDA5bjA4RAZmneQA8DXvsEnsjO4FcBXgwJ9o7wABjkLOmwD+6PABcCJO7NBysj7sUcfLVaUvvHTn/50BHT5jMyg6QhUZPATAMhebuHpMIBG6wVTS9koB3IqkD2AZUGFQJixzFzQgeZeg6G3XzDWKwL2MJ+QZjHLy8vtwx/6UHvooYcaXgf/+sMfdoBPULKNjWqfDiS7q3CPtrtW88n2Vg9qtryyXOVehl0tAKOxjj7gvNPToV4yzxkUzTGEfAy+pQeJ4Eiwb/q+r4eITG62ZfXDwQBa/bDOW2VG7H8l+0EmBdiGc7Hpy7yLzA1qVv1ykHEx1jDgw1Fk9PuDetv4EvslQ+u7trbadnd22/Ub12vcjAztkDeRxvvYJ82Vepc0c84uIMj8PrjiU34D4CUA7QD/7cA31yWBpwaB6ZqFLJLJ1ujg/CPjbL724TQ6cIRV7+cc/zXzCDDPNEb0OXmp7e12A0sFuqK/rK62L33pi6NhbH+XPtgDZTF55R5fLu0l5Tu08bTe71ajSsD69jRunfE1nUxve2e/GN/HH//99qff+LO2vb3XNkfge66dOnV6scf33Tbc4r3faQksgO/vdPMtCv9uJXDt4tYBR2m8fOF87WcE+BL58emn/65dvfJW29/dLuA7WrZL0ekKTl9Ah4VyzuHy86yvec0F/1bKPrUwd7DZh+2hewf92tJSP95jptgBooiyer2dv/By+9cf/aQdoASprA2fAgoBnPcFDLmvauoKp4x0SzUN0yQtGaSRFRwqL1BEITJyMXkRBAcgALByH6RK6lRuAo2pEmG+6TrMdxnDDKikgusxMKlIy9qqMFJPGWiUUACEMqGMsnXWA1BmvVOuAhgZKZXmlDUsJGUhH8vuPl8Zdcpl8CHLSjmuXb8+AqgMIiXrku6ZytQ+RR64xFJPmWDSPD0w9EY73rx2fdxraz1UHHc59zOCmZUSP7CuniMr2EZGZbwYIl0LNHTtTuNKAaPBmGIfk7ktcLjco/1qSKmAV8PRQLwr24v8SNd2vXH9+rh/FXBIfZG9/QfDAb8JbgXrSzocSzSmN7ima4RRzkaJFpgAHn/4wx9WuvRz6vrIpz5VYwRQ+X/+z/8ZXbypXxpmlIMKfvWhIXCa+RnRGVlQX8/Z5R2PceK7jLvGKOVhOgl8kJHAmvoItgsYeCwMoG5jo9zAcXGG4f3nf/7n0aXU+qfBimtTMOT8JfBxfhnnYue+Yc+93g6UUcY2WUSBL2ObNI0ITr/QcyH7F+npsu22hgQ60zFsX3X82maUxW0UBWoHOTl3Oz8p15wHXCO4p6FAMK4RItunAPYAYo9aV8owMWw3sY1nBoXOak7Z1zQMeI6vYy4/NXpkW80rx9SFW1mW4W/wjEhZuz7YF+ato9wzVkMCYPMnqrNpbm7eaHecO9u+8uUv1zu7uzttKTybAPcqxdaFwHX+TQHmzQDwze7PM3Kn3LrZZP45vTfTH4jqfGNrs33kIw+1v/l//zvm4bZf6/1qO3vujkVwq5sJcHH/xEpgAXxPbNMuKnacBDrwvdhevvBSB75LB215ZX8AvpdrjyJW4P4f182uWBwHfFOhObR4dXPzyIy+18C38h3ItbcD367MoIS+fOGV9twvftH24wzKeTJKxS6Bbyrb1meqKOV1QYV5JNOgrFQMUIgAAYBflTIUPdrGMxxNe6p8yCSYZjIEKsOCAfJLcMtv3V95BjnxviDcOlvPZJO5JuhW4baPeERPsSfDOaUpB/KknrknT8VTJbYYkO3t8Wxe0pbtnbqDk166pvLs5tbWuIfSs29lhAXLCfzSGIIcYDw901aQDfCVOaxzfAfgK3jCBdR2qrNtiSU6MHblXTBEnqWtC5ANLKHAqsDBoGhSx3kgK8eP4MH6AwK5ZiAq2STd7zVMpFum7VLM7RA5nO+j4jucy0qfINgY0Yn5rwcBad6AnY5I1vZB2osIzvRj0qScjzzyyHgsUPfGuNbY42vQK4CvhhLZN+okK+c4sr2gs+zHPCMTzTXkp0t9gjjywvjgOcgJ3rLegjXKDmjmTxd5+ohu4eTLf0Av+4DpO4D7BK9pqBHQOa40ZAiOHbdT4ODvAklDGyVbabvmWON7usbaJzrw6UYsx6Ny5LeAmc8cp45x2yFlZ330+nCuSoPfvGOHch6eMveCwmLTB0Olshz7wGAMmBpzzF+5LU3YS8suwM32yvnedc/jjOYBukxrzC8MrLP1s9fWuUc5Ojbtf/Pmc/sN9xxjvO9WlzQMzUBwn1O4R1vfdcfZOs6IMVB5bh/egrPUZmfNV51+S4FvGgHmreMcwri1vdM++tGH2l//9//eDg6WC/guL68V8N3YWDC+Cy359pTAAvjenu1+29f6vQS+LtAKdbrAJ+hNtuNWGyGVjNoTN7gxH3p/8IrCNZA9SSpEeOWhGKBcX/jVq+2Fl15qe7rOTVy2E/Dmd5VaFQkX3HTp5VoyS8nkpEKUbosJUHnG4EwqQO5306IvIEx5K+t0STQ/FSuV2/xNmjK+nhEpsFT55XkZM/dCGtBIt1MBKADCo5EM7qPrHq7j1s06WG7LahunIQH2k+fdoypjRxlUxnkvjRPKt4DBEClY+ckc22+sg8pkMnLUAXdgQFu2E66qvGdE5BvXcLPcHfdO4zaYwB1HBMtEv10ZmH3YxmKSB9dwld/aCzsoxboQq/BraMj+JIAXuFTerVVbZGCxdHvXnVXZjYr33l4BVPqDfTzZe/fZPv744+0zn/lMPcuxPPYr3V71buC6+2Hdh0mZiAhNAKuXXnppNPI88elPVx9h7+8zzzwzAjEBCX1Jg5Dt5xjlzGJZcJ7RTZl3GfeyYYJ5XedtF70bSFdXd8e2wJd0SU/wbB11uYfhJXIzf88//3x75ZVXRqML+fM8aVsG5xTHCGkLYAVfCcZG40kckVUu8MPZ0dlHZYDd22ydfEYWMe9TRvuIdRUsT/Nw7E5Bp9dznpStFZDnPGU5cg4T8CewTTA9m9e7gSmNiaRje9knfX40GJRb78xlOcEtMp6Wzzbofa72+/RvEeAq5y5lnMBXowbXpt4t2a7ZPvbx6ZozXUsdp9Y3579ZejPgyzi8685z7ctf+lKNsZLZTo+zYNoC36pjeFZNgWauR0et5bl2z3vGtj3q/eMY3+x/897fP1huO3t77eMf+2T7/n/767a3t9QO2LawjHfVgvG9Vf1r8dzJk8AC+J68Nl3U6BYk8OsCX/cv5sI2KhdzLMS5YN9sMTy++Jw3OOeJcHVOZQX3bJSBKfBVeVF5Ghf9wUKfrJKAKOuQCqtsHRZ0mQ0BiW6flEngYjoqaipDgheftYwyJPxO5WjKSKQSOFWEVCTJU5dBgS8ARuUzFX3yE3TVfsiBISJtXYqpr2yyADKZC4AdfxoCVCxtQVkH65zgsxSvOOuXsgCkPKeYd0zb9yyDANBnEgyksmXbZfkKkO7tVdRe/qcSDvAlLWRGn4LxFSSVcj8wvoJTDtBUGWXf5trGRjH7uviy79E6FFgn6NE2e/J6JxcskYdl9Tp1E9TrQqmiqqFBsKhclKFtJvvH5+aNG1Un5CsQSyYS4wbXCdgE44tsfvWrX41nNNPWlJs8YYd5F8OB5y3zmzQI+vTqq68WQASg8/+jH/lI9anz588X8EUWsvOyso4HQYdlA/hqgNFYo1Ksoca9zsjBPJV3Msn2XecFwR/pl1FicA3nOjJ83/veV+UEzPMugblwkRfwKQvaA9nbd5U773gsl8BLgEQZeF+XdfLWZZj38D4Q1Ar27efMGaSnEUrDgGkYgIt03Mcv6NQTI+dp55axX+fe3oFxt10cywJpjVT2DVlZ6md9nFMS+Ob8ZtoJZBPcTvvG9PkaT3iM3Ng8BFptZ9PKOTRBbB+P7tk/vP44Vm1z38s0nbud67mXINU0rPN0jcy1NYG2c5lrXq5blhIDCVuTlO3dd95RUZ01cHCOb65th4Bvne/7m1OTp2B6urL/Oq7OAFzK/vGHHm7f/cu/rKjObHOS8V1b22j33XvHb65yxysyi7sLCfynSWDR6f/TRL/I+D9TAu8V8FXhsC5pCfdaLm63YiU+Si4dzMys7hP1o4zxML57e10B78pGVx5RLmF8X/rVr8rVOZUVF32VuimLkBZ780y2l/RVWlVEVfJSGUqFVhaTa7pzZn2Muuo+uSnD4G8Bq2VUMUylSwVUhkXXaRnqVCbTHVOgjuKK4g4wSbCpIkV6Br8SvI8yHfZoUg9BmkG1BBWpKOqyK7BGWZWZpRwG+ZJBTOCazG0ZHgagLnhPgGP7q4DKwKXxAWAHwM22NvowgA5mdPN6D6xj2wp8q+/hXhjAF+Z74/SpAr3IE6CYCqugi33NlF95C/ZJU0OB7SRgF9iZb+75FTzJOhqtWyXcvlRgeIhOjXxJU9d7ZUBagDwCNyE73eYJbJVjG3BJugbRos01uOAOTN/75S9/OcrtniHAFnuGAY8ceUP+pEEZAL+Oz+yjjjvYfUFMuvsafIz3ZV6RPWnKePGehgP7YgJT2prypJwoG2f64vpNfjwD4AXk81x6F8iUU/8KjDVEMjd/j3SyL6exw7bTgKbLNTI4d/bsaExLZl5Ao3uyY0V39zKuDO2rAS9BqnOXY125Ct4c2znXeM93HEcaCNJo4NzkO9leOdfOA3+y4Qls/U5ejhkBtWWtOZ25aKu78FvOaR24J5jku32tz82zdSVBd65vU2Ok6fO2ZTKPBLvTNWdaPtvQdrJs+dy0XWYgmCDz3ROF52F8/+//+l/HvkMgy/wD+GY9fluB77R/vE1vWFptq+vr7RMPfap9+3vfbVvbuwV8V1bW25mz52qP7wL4HqVtLa6fZAksgO9Jbt1F3Y6UwK8HfLsSkAtPfnfRnALed9McU4swwFe2+VD63UG0glslowDwRRlCAf7VK//Rzr/ySmtDhOZ5yoZAkrIm2CQvlI+pQpIWdhX/BDOZjsCG51DEjYZsupTbYEYJVnUzTsUmldFkDzK/VM58lzqphBpFV0VMdpBnUUYFRiibyXqqGFMungEc8iewVMEqpW+IYMt9I1gjM5morDvP517dqtcQqIl3ZJc9bsR2nrK9gthTp0/3CM3DXsh0ZbS8ylEAmcAdYAvgERxQ14319aon148CvvbLCmy1Mjt3E2by9NkeGbkU9ImrvYpxj+ZLRNYeWZz6Api4T96pjCsz0isDQRzDpXHFexoqDEyGXGQySZO6paGGvCirRhj6Jv8BewS44lmBHsAzlXJcufkjjoD907ED6MSD4MUXX6y6UB6iIPM+35977rlifg2sxafRuDXeCOrou0QJJg+Z0bzHuNeIkK7tAHMNEBoNSCNdne0byhxwi7zci8995EGEaspFvXif53kmjVEauHSNdjxaf/syZcj+lh4Q5GHb4V5vfXkmwZTP8SkI5r7GJCM8a/hijNh2Gid0g56yrs5tppX91PmNvNxvr3FLWQo6xzEygFANK64j84BlXktm1D5RfXhjYwS2CdzHuXOIRq2Bw/nS8thXa4UbDFMzYN2jw2c5cg3JdWe6bpFe3s/5ONvONcQ8lW9uFeCafcT507lCoH2ojAV4O/DlD+D7X/7oj+p7PT9Gnx9W6CGuR5VhEvDLNTzb6bh1fZ4cjnt+eu84xjfX53lpHrSViur8iU882r75nW+3G5vbHfiubpSrM3t8773n3AIDvJMGWTx7IiSw6PQnohkXlXinEngvgK9Kw3QxnFq9XWDfaRnzvZmitN/2p65Z5cY2i+o8D/ii7MH4nn/11ba00hlaGU0VnClgV6GaWpZVjlQ45+3bkgXWnU2lmrLxJ8ATaMjCyP6qsFIGAPKopESwlATdKSvrMwW+AttkS/2edVL5znYE5FF2WSPyE4wAAmWr7BPUj/sFtiKiq4qZshUkq6Smq7IBWSi38nOPZSrZKetiegdwCghU8ZbBsz0op+yRdRe4C4IN9kX7ypJytBF1o87l6hyML2DkYAieMyqgAXw5tuXMubOjwcM9sZRFQ0OBlcHQwPcEvzLX1CkVboGdjKbuzshBUKcxgDRoS5nHVLoBvvQHriEDZUwatCUywEWZtGB877nnnkOBxwCg/FE+gC/pYBTRcJPBxwCG7A8m3RqvYWjCBfrHP/5xgUfTs44ynwJUgSZtrXs36dmGAgTSUWbOD4BfjnLyfGfHs2NRQwPPCRIFPrQ/+3iRo2NPjwb3DPt+5s33BO+5j9t5xvuCzJw3RzA2uPkrH+ukcUMAS5ncfkG/5f40uJ0yFJwLtqYGlgQxfnfcJ2AXZGswsD18Jg0TU+Bs3Q/NA4MAsq9ODZRTmTn+lHfNL3gERT8TOPnpPGCZMk3S4dxljK4JLm17AX0aO2y3BOAJ+L1vv8syu04o3ymIz7JbTvN2zhjX5zIuzCK4333XHYeAL5EhM5JzOwL45nr/2wB8szzzdAuAL/PtJz/5aPuzb32r3bixVcB3dXWjGN8F8H03GtninZMggQXwPQmtuKjDO5bAYeB7qaI6Ly3vt6ef+tt29erldlBBU46O6nzcHt95C9KtWn5ToVGpyMqRb7dDz/4q7QH49g3A/dilvjh35gzm5z9ee6O9eP58LX7jnsjBnU2Qp4KRoDGBpMpRKjwqIYIM3UwTGAtsVJCmdZu6OycglIVUCUqlJ5U0JaJS4qegL12GrWfu9+V9XZKtsy6q7vuU/ZuCL/cUytwoP1hOgStpCly573UVtanhoZ4ZztC1bFOWkusyucpJAMsZrsrAZ8zTPprtLGjWTVUXVo9PkvHlHdg/+tTW9RslM/Ipd9MAvnRFz9flnfWN9XZ2cHO2fT27OJlGWG7LnUycMreNBBJ8amjAvVtlP+ss8CUNj2JK98kytHju9OASqYsvfQBwSHoGq8Jd+eGHH66ATu5Bl92nfII/2lsZ6zkgWIQN1p0Zlts2xgX6Jz/5SYFSgZtgnE/bUJAO25yGF9KRqQasC/iUpXtOSdujfaijzLiyUqZj27ZWRgPAP5/2N1lvjUIZjI1yGUzLMUJ6uu1rUPFIKF2WkZnu3kbszbmJOrIXnPY0WFkCLYGTMk0jikDUPdQ5lwmgp3NIjpM0XuVzjl/byj7uGK0yD4aVo4xzGls0Ujg3TOdNyzO9rxu57/terSs1MHpgqyxr1p/vR4FxwKMA0j7oesU7ydpnWyRIdF2yLTOvnK8tY643tqVzbK4hyjw9BLhWxovhzGhlds9dd7Q//MM/HMdRMr5VBk9yMLDV5FQG587pWp1zqvW/2bpvnY96Xsb3yPvH7D9mj+/q+lr71MOPtz/79jfbzs5B2y1vhNPt9Jmz5eq8YHxTk1p8v10ksAC+t0tLL+p5SAJT4Is5nLN8n37q79rVq5dqc+xRwLcDr9k5vlPRThezefddEKcW8FQSpgu7C2vjoNS3JeqeXtiq1dFlc3l5tZ5EUX3z4uX281/8oh0s9XNOZSRk0pINTGCWDI1KXComuhy6dzVdaqf7+pJpFsCWPhZudQkAVWRkZXKPJ+8ZjRWAoXxMK5VLlGeBL9etqwqyeyiRkwoTz8nWkb+sG5/WX1ZI5dz0BLl8AsZ06/ZMYpXvZFlJ0zxGw8UQPVXmVnfndDtPYK98S/Hlf5zTPE+ZngIm97Ua+Atwxn/dw7kO4IDJLGPF1nb9VtYq1pZ/Za33s6rX+lo7c+7cCBTrncHdOeVZ/X5QwGVePaInwa55kDbt5xFJjA7duwXFgj/k6JFQ9nvHwvrACFIu6gfAA9SRNsBXUMC+XdheAlxxNJH9OBnsZJhJQ9dY8tRlWiMIzD77hqkr+QJ8cXXWo4D0BcgCWdKjjsoHA0uCZEEdz7iXlmtGHnevLPLBRRnZUUe+Uzeepd2pK88C+NnzzSfvGDEbmVA/6mXQLA0F7o92f7H9QACjsUtX9vIgiGOhyNto6QJcwQtpbG9tHfIUmDKUAk/7vaDS+ca+n+M5AUbOzY7rBMA5z+S8PWUnHeNV5gGsO8fkNG5/1pAk6MvyJdBMUDXOF0OCGisoS6bT9vr+1ZxvXWfGMRxHDSmrXv/9Edw6nkyfOmq0GMdDAGzHTs755qtMnfedw0wvjXWUw7nwEKgftkfo/ZIGgTJSD2Uh7bvvPNc+97nPjUcg1VmAMQ/lcUZV/8G9O+VtPabXcs2+GehVttnn8v0+D85Z64cXcm6fp0cAfA+Wltqjjz7RvvHtb9X5vZs7O21j48wC+L5dg1pcuY0ksAC+t1FjL6o6k8A84Fvn+D71t+3KlctEw7jlc3yncs3FfaqcuNj9/wV82fNLXiiVBXxffLGCWwkoVcAET7JCKom6MU+t9ioWulTq5ujCrVKS+1JRanPfpWkIZnSxFJgKHkYQNbhnq+DyvkyVSpLlVsGkPKTjcwmWVCgFtdxzT6zKmPUWlKZxQLbikGI5Of6i2LWKKtqVxmQrKJsKpEo45XSfXr07BE0SSMuQZTrJ0Nmu1R7D3s9URLNvWv5kb/gO2OA/3wFiAl/eJbgVZXC/p8B3LM/AKFU/WF5qALLR3XjY46uBpGQ7KKyOBxVp6i2DJGBIUGQ/o56AcVyLAW7khbyNFGz7W0fStE8KfHmHMv3e+99f7cRYIcgUEZsFvgBDGWfqzjvs8/3sZz87O495CNSmK60ML2XJ8aPcueZ+7XvvuaeewX2YPb6ynYJZ5KOhSuWeuhWzPIwLrztm+c19gSv5Ug/KbsAw6sRvojPDYH/84x+v59m3S7AqwKd7YmVWHUO2FeWmH7v3l7YgcjVpuk0hPT4SlJGGY063Z4PFuYVAOclmOt/CkqengOMrQartr4HAcZxbHHgmwVQCEcHzdNwKQBN82MbKxXScI/lNea1HAuRMJw12OcfkXDQFkM6lfqYRIOen/Z3uncHfdF7wWuaf11ZXlw8F90vgZl/3ee+5DiSgmwLCHPu2l3K37MpKcJzpZnmn622X31IZ0mhDxgR7fJ/83OdqzNfffjdiKxcY3/zToPVuge+Y7lRROOKopEN1+DWA797+UlteXWmf/vTvt29861ucqN5ubG+3U6fOLoDvnLZYXLp9JLAAvrdPWy9qGhI42tW5M7636uo8T6jzFuIEuqnQz7PUzlMSUlk5nvHtQG+mOBwGvs//8qU6xF5WNpUz3dVkV1R0VRbTPVqgJosjUDQ9AYYKowpLKnKpkKmYZrCSZIgSkOvuS16yzSqiKlxTYJgBfJLx4DuKNp+e/UoZdPvULZV0rbN56eqpkikAVUmrPadDMCYBK+8Knn0u+4ZpKj/c9Hie92SLBSIq2MrAMgump4xvKqP2J5VyjQCUxSBcpEP9Ab8aB8jr+rVrBcyS8U3ga7kKhK+tjrIEiBNsJSNkJ5uiMlvs0RB5V0Xe/cbU3b7N85QHwHvvvffWJ+8SYdkjhKizDJKfgi3PQ7bvfujBB6sfwMgC+ACheAAIILmnqzvv4u7Meb6APCJU0290C3cMy2YiL/LBoIALM31Nlox0MShwn32/RHW2/R2T9r2UrXVHroI+6sifSr4eCzkeHMcJiNmz/MQTT1SZOGOYuvPdIGwGlaKM9je+62nhnn3yp46AXv7TLqQzBbsCTceO/ZEyISv+u71AY5ZATWCP8iKgtn5+Zr92PvQ9ZWobmb73uU690silfBPECFaTXRRAeS/nTq5Z70PAagCiU/A7D1z7Xs5h+Z7bANKYlWDxYLeDuin4zGvKdDpPbmysj+f4pvHDuTFlk6Da/M0jDZ5pLLBvy9B7z+en89e0LZzDdOV37K+Vx0mXPXK55+472+effHI0MHYjdzCrA/D1GvPorfyNz4dr9NRAMU1nXjv4DMkcp6Bnu8/TI2hq4ip85jNPtq9/65sN0v761lY7dZoo8Wfb4jijW2nVxTMnUQIL4HsSW3VRp5tKYAZ8z7fLl9nju9+WVw5GV+f92rd48z2+8zKaLvRTRSMZgfca+LJ+4+qskgXji0IAELh46a320iuvtL0i2vo+YBU6ntEVOFlFmWA/U7FTGVcJSiUmFVIVEEGDyq7XdQVU4TGPqTImMErmSUAre2eZElySn0BfEJkMlEDf4EMovbpYIjcVd4GTCikAkbRR0gu8AOxOnRpZEaMXo1KRn+yeihzXkLV7I013vD+wnrYL9QYMyHwKolVysw3LuDJERpYFVjFUGdPwINi2LwtiKBd5WT/SwR0YMAjrWcB3c6sAn+6ZHGdE+mWogM1d6W71FZn47NkKtmJ9AYtT5baAwtAvx3SG6MHmKVChjqQLkARgwThiaKA8CXztE2m40OUYo4f7Lu+6887Rhd29vKSjMUA54sLrdcDvh4jIPLgee74xZUxFHBnyPmWkvEYUd664dvVquRkj2wsXLoxnb+dYSDBH2oBn2NVyZQ7W0vnFcamrswY3vS5sM8r/0Y9+tPJ+6aWXqo/x59yQ7vX2UUERZXacOpcJfvxPg6IAACAASURBVCmfbtQGepsau/ht8CnKg1xff/31cqs2AjTPOEfwXYDqHt/0SnFuyTZ3fEwBUbKjOR9QH551vGtomc7rCWqcuyyfMtG4pRHPvpvzvmBdA4xzVI7TBIOOmQSXfkdmjrdsd/Ko+QLn2XTrjWCBAkvlqSwF66dO9ajn2Sdz/bNveH8Kfh0T03neeT3LNV1Xp/naFtkmytjy2m8qBMbg3s3cc/+9d7fPf/7zNQZrrBA3YwS+7PHt5/qO147bRzvG0pg9b9vab45TRo4FvmWgOPrtmwFfWnttYwC+32SP7367htfVqbMFfBfHGd1UTVw8cEIlsAC+J7RhF9U6XgIC3wsXzrfLb/XgVt3V+e+L8d2rICRHA1+CfBz1d8h6POehVBDee+Db2VwVV/b4kgfK7KXLV9ovL1xouwPw5RldBXlG4KerIcqGSjLfkzmYKjz8VtEnTRU8FT/uJwBz0VbZA9TxrEBWZcj3UsHxO+/KbtYZrMNerATSaYVP4JNKMGkIChKM1n7W4UxZwbOypVwyvAIE3allrWsf5ApRNPseV4/OEZCQF2DDc04FE6nkEXApmUoUW96hPamboJVnyE+AUUzd5mblaznNN/PJNrZNeN60SAfAKRCAPRHcVX02t8bgQqXoDsDXPa3EXKNsBdLuvqv2+JJnKdeDMipIUNkE+BYAHiJU238Bj4IhwRLlBPyxLxWQRV64OmtkyHZLo0e6O499dAjQpeJswCXKpQs65faoIstAvmVE2t+vetmnBXLui0WuupGTZx7RxEJM3ydv2rbqsbtb7DhgGflxn74iKBeQk68svW7DCZR41/GFXGVpkRmgF6MBbt2w3OTtXOAYngIh5KLxxb3EtpVziOOSesDEUw/7l4YVmWevUzaNO9SRd+2rPpPzyZW33jrk6mw5kSHl05ODsjk3aRRwnhHsJSPuOHG+8nfO6z7vNZ/lM/eXOxd6n+edU6rP7O1VHayX64FzgPXOOjjP5XgW2JKWz74tjTq6pwO0nMuzXglWHY8z4yhry2Hg63xoO03XBdObtqPPTUG47WE7uY6Zj2NYUJ6f9ifTQD71fBnY+lYT2v2B993X/mAAvjXvT4HuNH7HBNwmWLUNEii/E+B7lCHBNl7+NYCvwa0+/enPta9/88/b7u7BIeAL43v/fXcuMMBCWb7tJLDo9Lddky8qjATmA9+D9g9P4+p8ue1WRNx3B3zngcIpGM7FMRfNBGpTQDA+d0xwK5yjlpdnwFfGFyUQxtc9voJAlRqVdfKXCZJhkj3l2SyT7wp6VVR9JpVN2S4VBRV0wYOKzhSkpcKbYFmFSjm6Zy8BMoqQR9yoIPGeDC/XBKUG67E8pqsMsnzWi2d8X5nxXB7JdHo4r1iFWHc70pCZVAlPeaooEuFYIMJzlB8ACCNGngLfBIDkBYD5j9deq3cpYxpDko0XMCsnykWaADQAHXVhjy+fBaJXVmrvpyA+gW/JfgC+gnWAL/mT1t0c/3P2zOhpUOUYmCjlTf3IQzBAnfmvCyz1EiwoS8FhMuzkn3073dJtn1Suq9/v7IzHNsnQ61aunGgz8uM/9fKc3DKYbG2N+4Cpj33cfsa4ULbkJzArdnww2nBGsGD0/vvvLzdqAKpKPfngivyjH/2oDBC2l9TQqDAv9338KtaOTQ0CpPnhD3+46gHLSyAv+hVlsZ/5vm3hGNL4QNoCwDRGOcZJC1Atw6+8cz4hDY0BGtkyKrTzYYJZ5FhjZjCgIOdkjSmvQfUwEnHP+c05xLksge907hVA+kzOfTnPOP/5vPlxXQNbpsV1gXDORabPtWy7bNN5q3cCWcdRAkLSqjlgeaXhyaQM3g5su4Eg65bgen+/g2oBO+9X3x0MqFP5JYieB7RzTRSkCnQ1WLkemU8Cbcd3GgISiI7rUNGmfV2jb73vvnvbH/zB52tMcc3jjMbyTICvZ4NPy5tz1lHAd7ruT9svQXQaAXrZW3m/HPWX7Ti3LEurbWllpT3++GfbN771zbZ/sFx7fGF8T5/mLPUF8F1ow7enBBbA9/Zs99u+1h34vtkuXHh5YHz328pqGxhfgO9mWYk7+D1obb+zUDNFYPdIGSbbkhZvFzbvHwlsYw/W/AXt6KjONwO+P3vhhUPBrWR8VTQExCqnqbzwXYVtqtRpifcZGSgUFhUUwZyKaSkdA1Oc7r6WIYGzx8II4lIupiuTqPsqSj0KPmUyGJMKGJ8oPjJRKN8oqTxn3cnL81hl8lKJT6XGOgoquVfK7nDuLb8NemTgKPcqq8wpC2VL1FrlSTkAQrB3glHTE1DoVkoZAKtXr10bGV9laXvLeHJdF23BoXIhPUAOQJdPgS/MIHlWO25utu2t7RGoAnxHgLPWmW7kCOt3Fy6+p2dn3RZLFccxJSDC9Zd2RN7UmTTd+6lSr7FB107rcer06VJwbQsBp33RwGf2IYMqwQyl2zbfKQN1L0A+REKXVbPv6BlweWAgTTfLp+GDsiBX6qWLNekCuikzwbK+8IUvlDu0gahIXwMAdX/mmWfav/7rv1b9Ktr00lJFgiYgFfdlvm0Hyo4MrcvHPvaxOocYeQKi6SvzAFMausg/jUOkST/R4CSAy3fIH9k6Z8j00ifcrkC6GhEEhG4zoM973BLvUn73SrsnWiOI4FzW1zxee+210Ug0AqEBsCfQEMAnMJ7OMQlwc8zmHC8IzL41D3hryEBGeogIzgXJAsxkhHNe5l3/zC/LnPOua87ywewM9QStzm8a5Mwzgdn2dp8DuGbf1p3aMZFrmmAw5eNcnWX3nRz/jjcNSHqQ2D6mY39LwM4zrhM171Vgwd3RUHj//fe2P3jyydGrwuBWljejOhcg56izYVvGFGQn4J0C/ykIn6cw/CaB794BMaGX2mOPfab9+Xe+3VZW1trW7l5Fdd44dXoBfG97Lfj2FcAC+N6+bX9b1/z65c0DFL6XXz7fLl262NoS+0DZ4/v37dq1t9ruNqCj7/2ZAl+sx/04o6OPGlC4UytuCj0BcD4/VQoyDSLlphF4VHiG83v392E0+/7CvvDigtwZNFydX/jlLznRoh8jQ92oxXCsDJ+8w7EzxQ4MLnHkx++tne3ay4gSTZlkw8xLBVYlxb3CKrS6UMtwUk+VaRRhQZL1VTFLNlflEIVHlkeFVEVRt07SBjxwHbdS2EJddg3QowIreyWL6H5kAaxl1S2Z+8hU91sZtVTETNNekkpTgjcZRO4Lhrqr6FId2bK1tVkAgGBBHYxu1b50ldOdHVic7mpeitpKDyj12muvV/0LWO3uFniCvTBwlO7SCT5k/OosX4JzDewr7GJFJ97fH92Ny5362vUq42hQ2O2Rq9vyUlsejjLCPRqGAVdnwAzllDWk7ehTPMMf73L+MC7eghgBOflRDuQk4CFf+w3PnTq1Uf3zjjvvqvR0O5XRlgm0H2iwKRC/tTWynbQrbKHg2TFpO2soEph5XBUyYi8zY4uyIuNyvcdNeWOjvfDCC8VwfvCDHywZcIwRLC9yQQ6cC0xk5bNnzox7DOsIosGARBmv37jR3TY5wmgIHPU//sf/aP/2b/9WeWG8se/LCpMGZSQSNft5CaD17//+7+P2AmQoaNMgRV9Sbo7hmeGvz43KXtCi4cC2o83sG9meum5r5HKelZ0kH88x1u3eOUdGtEAQbOMwF7DnF9lQf5gyvC00srkfmP6PjPb3dkcwpIEg58wO7Lvhhvm0A/WdklEH8vTX7jK8uzs737Z723hWri7FvY/O5vvB1X9gdgWPGmTSuEc5lJvlTAA/K3PP06BcaehyjMCQVz8e9vVWPd62Z3epzuotYDmc/WuQvL3tncH1nDHeDVy5btmWtae21h3WqtnRbzOQOJNPl1VPZVxr22A0XO5B/QCtpJUA2ecTSPvd9UCZV30Gd2b6zIMPfrB9+rHH+nxYCe3FUt73+M7KMj8QmPVO4HqUQjXVAaZGinlp1Tgr2cxkPC9918NRtrQZ60CjHZfa3sF+e+KJJ9tXv/anbXllvQe2XGWOPNc2Nk4vzvE9qtEW10+0BBbA90Q376JyR0ngxltbBzBZHfi+0dj8tLx80J5++u/btatvtb2dzra9Dfi25QLJfY/v/EVpuhi68M0W/llwqXnPThWKVC4q0mMoASoDDZ/SrhqUIuaiv7vbla5iAS+91Z578cXWhiOOVFZVGJKFQRmjbJalFFwA8WD9NngQyoPnp+Y+QvIT+PKue/+4LthQkUOR5RnP2qUWyVYlyFW54r5umzzPM5Q59w3msyrpMp08L2ixXQRT1DuZXb8L0q0DZdD1VpA+KpnDPutS/AMgKFOVWcvhOcCCjq5cw1b0PZ/81dE1y8vjUTRc12BAvZUJzwGm3njjzXbXXXeXTMwnGXgNAbwno1hBqHDPPnOmwBhgm7IQbZj/mzdujGCwGMRr16sdxrGyt9/29vfaKvtVD3pQsQxwJJCWIZJFVVGnLIBO0/M5ZE/bAUbtz8lKCZg68D3T7rzrnnFftfUjL+RFGrLlsle17xKwdPp0yRrASDkEchpfHIv2Lff+IivGgUc/qXxzXwaWa//0T/9UMgHc0i5EhQaIvu+BB6r9cG22LWRKlQXtwjPIPfsN4wzm9umnny42mDx5hsjM5MN33KeJ2sz3H/zgB1U3+wxtTh4aYxwrCfK95ryiHEaDxwCCnM+87ljuAHF33N9KXchXt2bnIttDg4XjSUOU4JDneV/DlfnRThqjuhGoR7VPY1p3cd0eDUBprFLWZaxYWxsj5MsIO9dQjpSB7c07gn3bT5mYNttPHP/2W953/nXu9fnMO9eLAv6DFTSBmsAZmbglwfKRX7LbAmfTmqaXa9fScFRZgs3Ml+u2h+85rslzmkemYz/xOdLx3W4Q7Oe0U7eZAaG3QPbbXDvH5zq6HdvrwQc/UOdvr6/2NW7poJfNvwx2lfUfH4gvvy7wNf0pGH43wDfX6lpn9pba0spye/LJ/6v98Ve/0vb3l9tuea5slGEQV+d77zm3wADzGnZx7URLYNHpT3TzLip3lAQOAd/Lb9TCKPC9euWttr97FPBdaQcNizhuuvOB73RhngJffk+VgFqaB9N3Lt55vdcFi+7M+s2VWjQH4AvjgDXe9Hd2+qKOAvTGm5faT597ri2v9LNVBXQCy2RKZSFS6YLFk11BAYGRQeEnfRRqjzzJwELUSSXVoEAGxumsZmchBBYqm7pOqkwJrkhLRtnykj9KsMpkKul8FxCnco/cUulUYdOFL0EH72fwIICTck8A19mJWdCzyi/aWlZtqqQKolTiBHQYV3Z3uhux/YA6C1jtR3z6DnIAgAHgbtzYKldY0ke+xXAMe099R4DB8wA0/sPGVUCi4Sxf3uVc29rbu7U1GjTKsHG9t7t9tvb4LrW2vgHw7e7BpCfDRz1sJ5VY623/577Ku/K0P3q8TjKx9jHabH2d/cmn29333FdpJIsm6Bc4zoxDfU8oLLPGBVhDgW+CB8tDWvQJPpEp39nPStsU47i8XG2g+7UBpn74wx/WOH/wwQdHAPzA+99fxgZA75NPPlltXYamgQUvUB7uueZtWxb7u77efvzjH7f/+T//Z7UPLv4YKrj32GOPtT/6oz8qUPy///f/HoPdIS+YZ8erdbPv218TWIzzTTB0uuxrMKJ8jjXHleCTPByflFn52Bfsl7qXOx7tI3pEmK7A1jHE+9RHj4JM13xrDhnOpJ2Ntc7yCcbc064hLed0n3FMJuDIdpoxoH2+TuCbwDCNPgI/n1X2yM+5Mtc0n8ux43yngUiZk4bu6bpXOwYSeLl2pDwoxyrscLCzysEyJBM/nYOz3af9yn5n29v/U+abm934JyBO0J/zxzzgS2R5C879D37wA+1Tn3q4rRVr39rKEDNjXJMj2FXO1fN0ifcK+Jr2ofQmgP2o/FOeyk7gu37qVPvDP/wv7Qtf/lJDF8DVeXWNNeLOBfCdJ9DFtdtCAgvge1s086KSUwlsXtk+ePPNN9r58+fbpQS+TxHcCuBLcKt5jO9Ka0sC3/muzrlgq5Co+OTndPGeLrLz3sU3S+P0ISvxCHy7W6uKEowv31HkXn/jYgHfldX1kc0QiAheMsiRDKjKIQweblQo9IBYQS/sGEwXSqYKVSooKFuAZNw4SYtgOoAomV8Bowo8ZUBBkU1FOSYPQbAATuArqyg7R53IU5fqTB9ZCKpSmZa5s32UraBcd0vKT7lUGFMRT4WYdKo+RHYeGPdkKFVOrVMyI7zXFeDWVocoqjzn0UIyWlwTfJE2YAeGD3mxt/HatRsFOAVI5eI5sEAq5aXQDuAU0Jvu6rgc067Ul/QFAey/BfyXoeP6jTFicI0xWCHcrleWG0qXxhWNH7rJG9gpledU7mXcvK+8Lb/Ad8peUcbTpzfaffc/UHn7nEo/zwuK7KOkyXPUB3dk/qhflpG+xnu2d+49pX9xD/lxnTxkNHUjd38yzCz5MnbwmnD/LgYlQO+Xv/zlcS8zaXq8jwG5GEePPvpogVna2z4FyP3Hf/zHcmG2T5D2V7/61QLi//zP/zz0iWtVzwceeKD6BeOQcgswBdylOMdWBMcW13JeFIxpfNAopXGD50krwbTv2wft+6m0C4IcCwJAjUA8q2Eg50HnLO47/q2L4KvurfUAgIK7BJp8H0HQADidq0zDuTnnbPtvPpug0/62tbVdLsBp+KEsWU6/55zCNdNLRjQNE+6p1qiY85nydkxkPRM8Jvg61NbDcqcRQ9lZJvpIMrJpWLQdredU9ll3gbDy7PNXZ3z9y3umNQ+k9nljdiCuwPfhhz/ZVocgkADfbG8Y32kdj9Kg3mvge7iSxx9npCyPAr4H+8t1nNHnP/9H7Ytf+VLDfrpdZxnPGN977j67wABHNe7i+omVwKLTn9imXVTsOAl04NtdnS9een3G+D71d+3Klbfawd5xwBem9/g9vi6IRwHfm4Fey/62928CfFGo+p7P4SiHg84UoES/9vqb7aULF9o+QS8GdllFUZdZFPap4uMCS0Re9i8KKIgszH/3SwpOpiASZQgG8SMf+cjbgK8Kl8YCniV9yoXSj6ICmJCZTMbXPb6UV1dqleFkBAWX7sMURJAW15CNQEtlTiaJ3zzPfV1Cra9gVKbDNlP5K/ZhcEdUgZXRkdkGlLjfmPe938E5DMuMvU8l1HLxju6iMr2AVfaStrZcoMb25DnzSLZdBVgFSnDIcUi8a3siK/YEAgpp95LjJnuQZ4wvu8sAvuxPOz3sK1WWpAPwJX3qLTuT8hLYCLJV6im36ShL2990BLcA33vve1+1rUCZ98lHw4XgNwGPRwrxjq78yildaCm/Lsy64JL+eJzSsJ+atLkGQKW+GCMw+sgG06c10GAgIcoygac4Wkj3dvcaC5DdDy5TSv7I9F/+5V9G8I2c/viP/7jGG67VuDZr/Ck39qHPUyfqYZ8XTKQRJvutIDYNe1PGMPuoBgXHhUDI9O13PsdvDUL2O/NK45UgKtvfNBz3nf1fHwOSyRBblmvXrhTDP52HlQFjSZCfIC2BeAIP+6bp2W+T6RSsYpDSECDgm87z1jvTUf7OkcrR+cx+KWhLQGy9ZONzzE/Bv2WZgv+dra1DYS18zz6CoSjBfAJfn/EzQbd9yDa2DQ8Du+5dlYYPgbxrSMowATLbmMyP6+zxTeC7PHhuWd/lcIu2jr+LwHeprZbXze9/9vPtS3/61ba0tNb3+K6st3MD47sAvgs9+XaUwAL43o6tvqhz27q6MzK+AF+CSJSr88D4Huxxju9RjC9ghIX46OBW8wCvCpRA5EjLOpEojfgRLtBjs4VrlsqBrs4HB/0YFdLubpjsFV0ppfjV/3i9vfLaa21ndxZJVOUowWEqSYKyAoYb6xV4KM9TTVdBwVwFRgq2TQWFOlEWgVKCLxUaFUh+GzxL4ExdZaRIS3ZZRU9FULZJ2QgSbE9ZQu+bN9dNMxVwgIJKucpXZyF2RlDMfWWRAJKozrln07xVxHTr5R3Sk1HsSvtKBeFRISRPXZJ1yXWfr3sLYf5ef/31ktN9993fzpw5O3YbnjF/2V/yIw3Z9QQC9G7yAbh5Fuve7m6d9woDX+Xd2m4GDipwurRc+8qq/210UMZ/0lF2ybwJADR0AKp9PgEYMlBBtg4abQQoHfhyVu7pdtfd9xbryl96IQh8dXc+NMYH4MUzGl1kTx0nutHyO8GJbuL2A5lQ9kjTZgBfjgzCKJGu9wK07WHMAoYZX6QHKyyzznMaNihDGoXc68o+XoJX4UYNyAbwkh55C5iTXbXuOR8l0FSuOUc4ZnyXfmr/FIiShmM7x5zjXxCazJ7GiykLb/8wHQEu71LvBKcJmCyn4Mt0HQxX3sKD5PC+U+dMx2+yftYx+6EgLoGx15RBulp7j72V5mF/sU9bBudB+7iyRa7OrzzjHESfoP62xxRg5pxU47RiCPT9z1mPNEo43zruMHLZTtY5x49ss0DUNsi2TbbZuXzKXvNMzu297B345lh3ncr85qk2FaRyCJjF/Q99COD78Mj4tv3ZEU81/03O9Z0HqM0n1/Cj1CrfT4PCuG5PXjqUVxi5j0p7ngxmY3il4i185okn25f+9E/a6up6O1im3dfb2XN3VHCru+86s8AARwl3cf3ESmDR6U9s0y4qdpwEOvB9s50//1Ixvgl8r1y53FgMjwO+N2N8jwO+yZhYxswrlaK8P9bnGOALy+d+2a509WAgKPoA31+cP99292Zn9SbLw3eVIRVG3YILmO3ttreuXCmlG0CA2yWKmC6ZKOsqOSpQqfQk6EqgqMvylOUThPEs5ZANTcXZ8qeyxLOeQ4vCT1m5DwBwr6usspGNBSo8p0KmUigLLrvnMypxMonuXVZhloHZOHWqym+dDYzDc8hQwG1wGxXT07Vf92yVGTAEaCKPBKfuq0YmpGMUYcDqAw/83uh6K1BTQaY8yp32BGCN5SUg0x13FABVjsqC/C+++eYIlHe3dwr4IotS2pdX2vJqV6rXhgjLAjOeMaiU7urKKplYwWaOXw0FKuFTJsz75LuxsVbAl/JrULD+1FGZ6d47gqohyq7AVyBBGWX1p/kmONB4JAvL8VMo2LQJEZRhe+1/CTZ5Hk8K2gSjAn+MJWTPu+zDxfCgUSSNLuTJewBsjkKin/zt3/5t9ROAMuWmHBcuXBjBDvWnfyAb5kDGneVJOQrKKU8abARKXCMNwZnj0/7pPOczlD/HlsA3wXgaE8jX+cc8Sdux7hxbfW1tbWSu7SPW5ZAxZ9jHy955DZc8Z/8gP/5b1pwXsg9O+4GA3DaSldXVn7poGLvzzrurjXPOl0m2zjkudDMXdCfjy3vuY7efmm72zQTxjqtchxKUHVr3chDuDycBDPKyDoI4+//UUDJdA+ax4MqWtNK44fz+/7H35k+aHdW5btZcXT1LWHCw4QAaWsLgIxCDwBgM94bv8cXH5/gc37j3z7T9k8MOR5gZH2wTNmYSmme1EFK3uqu75htP5n7291bqq67WBKh7V0fHV/XtvXNnrlyZ+b5rrVzZTlGY5cFI4mjb5pHJ1pYZ8eVePb4Y6Wq7B+I7Pl8TV876x/V4Hp54u8Q3dT/bV+v1donv/mI5WFgon3rwMzW51UFZqnFqEF+SW03Ed8LIt6sEJuJ7u/b8bd5uiC/n+AJGk/h+B4/v65dL2b+Rx5cELccfZ3QU+T2K+CZp7AnvYUtw8zQneNbja6jzDECxx2mpZXl96eXy00ceqccZUV5PbgUch8qNrJlLHE8zJHqSOAKw+TFRjUcWJYkWeAL8AN01ZHbwVvDJeykHufC3bTXLswQzgbJgp5KtITw6ExkJhAGNeklyn2KCQsoXPPtJXdzXKcA3VFqyQRkSScG/JF1yjsdXsG5iJkkU9Yb48h6Tdwm8mxdkoe7xpS7IB5KCp1VPOOUkMeAZyB4/EKD//J8/WsmTQJbryoj+koTy6dE9JvGinA/8p/9UQ29pN3vhOSv22rDf11BhjjjRG1X1YHmlEl/2+J48fXoMD0/vvX2chg37Q8OLde5JDH9rrJAspBcKmfGfUGfIo6TLPuRez7M1RFS92DjB2ZbtbFrkYeQEdeFe5IROIg+NNHrzqT/P0E5D58nWzL5dPL3IDm+8hIr73TdOma9fuVIzcdNvlmlCsN///d+vbaHd6kmCZI5E4lxfyqeu3Ie3WE+ze5ONfHDMatBBHhIOCaB1SFLhnON33GtiLMeEBh4TgulZlAw550gmkuA5Z6kDJpiS0FGGv0swecbxbVkt0qV5MnsSrtwkvhJqjSCOJ/swib3ELgmm85ztyXkgiX8SJDy+Of9Yb+c3+8IIEI0OfJ/1lJTzfS9XxwT64Djhfs/ETtnk+3sC6prAZ82CHF7XJMuUQX0d2xmSzLOWq5FBXVJG6f3nWra5ldnIaI71XANSNxPa1HkkQpm59nu/97vl7rs/VqNTar2Gssfn9lsCtjSsZJn5+9slvsrLdx1a54koOwahq9/qu3pVdXS31Citzzz0cPmjr5Hc6uDQHt/19Y3J43tUx07f39ISmIjvLd29U+OOkgB7fAGZeHxfeun5sriEt7OUb33zH8vm5pV6nJEgqS2ObZE82McM2/b4esZeAgAXnn4hSzKZi/e8+uViOndBvIHHF+LLWb5akvf22r45gMjFl18pP/7Zz2qoswA3gYrfZbsTAJw6c7qsnzgxElTf4T2ART0cen8MqRUYC9wyvE1PYO91EcAKhHyfhM0wwgyfax6/tfEIHwmXIdsSbUmPocZeT6Bv6LYeQtrpnkz7SCAn8EjvSyUBg4HCcjU4+Jykn+seaTTziq6Mya3GPrx4sYaxClzTWMD7zG4NCfvgB3+vev0gOPQHnl3aS1nISLDqET4AVzyL9Riju+6qWYZ5Dxmdn3rqqUq8kSeZnc3kC/EVdFYSsrxSz4Gu9VqdHQczz6gjyUAWV8ntgwAAIABJREFUAmXbmV6hGmY/ZACnzu5/tV80fjQ9xAO6VLM6A/I1gCRh4DnaAuFTd9ALEluhB9SVucHkVo5BdQQZq9fppec68qnnHR8clA984APloYcequ9iz7XGAmTj/tOq2/v7I9C3X40uqPLe3q598elPf7qe+8u7ySDtnvO//du/rcmreA/9Tf9JJPQcSzx5X0ZxqAMaLzQUaaSqZyKfPj1uUTCcVWMO1zLrtfOZhJd6pNGDdydJse8dF45P6pGZ2iWWent5Pzqce/8lRnqVrYPzhGOuGkFiDvV7ypYkGlnh+HJ8q0c5ntOLnYQz59iU+ZUrm2MkhYYC+502oN+MVfWoT1RFfXsvcOYJyPbmfKvhS7KvUSmJpkTe79KodbDbQsN9TtLl/O+7MjpAfVCOer19j/NoRjO4/uS8ThSHa2vWl3dbtnolmbZenOHbzhZu88z9999Xx9PaShvry+0I6/HHUOebQU+HieqNn0gM4J3WMddZr3F6Q55fPH4/ZLfsjQA5D9d7D5ZqgsEHH/xM+eKX/wjzCBaS+nlig3O9T5Zpj+/N9PJ0z60mgYn43mo9OrXnpiTwThPfXNSSPPWkOC2zR1X0nSC+s4W1HWEB2Mfj+5Of/7yGOs8jvoJPgYcASYv9mXPnysbJjXF/mtcFQ71HxO8FKnwmMUzvnsAvPRfKStKc4cKUJYj2vUmuZsS/eQqSaAOyJCwCJ8FrgjrBiF4tiaXeahOCGZqrlzfBDAmi1AEBofcpV+rnEUK0Wc9hle9e268NgQHc4vGF+AKObbfGCwkt7wM4E1IJ6TWzs222rfa3JIp6QGR4F6D7ypBcTPJSEy0NhFAQuUcitYg+wCuEl6H27RDyLLHoQaLedftZMpNe2gS2yo22qVMAWYFuIy4chbRUzt/xvlFm3ktZEmfP23Ws0rfsX0aG/Hg8l+NI4miYunLluvph2L8h5IQTc04vfVXPQL5+/VDyMttJ2RwdNcp0OJOad5iQTEJNPfmO8GU8wZzV++1vf7t6lblGyDP9p1FAQ436L1lBlzR+cG96WamHUQiQT+qR0QIahPRuOnbNCK9e96TGOqRME7zzvc/yqfddsqQxJPWcaxo+fN7x7lwiEbQPq1GuNC+kz3jNOS3n7Zw7ck6UJDvPqUvKw7lEYiYR395ux3Wpa75Lcq+hIEl2knnKRz/T651zcZ6N3JPclIHjwfGZ9ea77N8q09LODc71Kf/O+Sx/z3Hfr4fqvG3viaDlY4zmx1wBtsu+ruN3j9MWZt5l5V/3ci+2CADueeCBC9Uotba6VhOcmdxKvfx1Et/ZOj3zMM9wAd7qOdFdHXDo+2NsR1muUTccZ/T5P/xiuXr1evX4bmycLmfPnS9LSysT8T0KhE3f39ISmIjvLd29U+OOksDbJ754fWfgaVxsBmDgAv+OE9/hbL9c7Hj3QqMfNZlVesvY8wsogCw89/yL9TgjiK+gRzIhaOhJdwKR9Y2Nsn5ifdwTmF40QZzPJ5FNQOh7JCtJYLjPxD96e5WfodCWpceA5yVwAjjbL2hKAp4gj2cN/+Oe9PjohebTvaJ4RjM8NM+DVZ7Z/trWgWwJ8CTxkj1BOeVCOvmBYLZwXmLSWzgp/WR4suHOgn77UFLEu5r3vZEWiBDX0oOSnmKPj0JH9NRXmcYZvNSLPdIQX72JFXgPXiBlLPElJJ5zn+0f9SiBXu8p0xOq109SJElQVng29fwpT55t3imI8MJIfPWiJ2FBfmSlTr3hnVtDuD11NGRZj5cEXA8jMjPhF++WnElu+Zt7Pvaxj9X3ILscYxJNycXOkJjI76k3BgnIsyHLZHumXPTgwoULlQR8//vfr2HolMPYob9NcESf+Luy833UORN3Od70dFpXvjeKwzbqveQex4CRFnrCHf9JvNIwpLFGuVJXiWSdz4bQWecEjU2Gn1MnvlMXLc86Om+kIc25purMcLYrz9vHzhs9+UpjmHWzvkm0HPtGLyhTn9FgQJKhJNrKINvgs47ZlIPeeN/D87TB0HC3K6Q32TbZr0ly0wCZ4z/lUedStvjGcVYpC9t+o/Uj3+n8p+faeT3JaxojPc7IOb0nuM4ZOc/Yb7u7OyOBlPgSObEO8SUcvgt1fjPE1/ntOKT1hvXaMwm7Bw8bCfYL3mrlnBgjZd9/79/LS2tlYWmpPPQQxxl9tVy/vlOu7+yUExuny/nzd9T8H5PH97iem67fihKYiO+t2KtTm46VwNslvmR1rkkzIvtyWr/fTeI7d80czvGF+AqI2sJPoqHlSqaeeua58tgTT4x7fBFSgp60ovdAphJNQmTX1ypgFuwDJNJzl0BAMjTPw6mFXyCeIXmS4iSugibL7MEo19PLm+TfNvZKYfl6jvVySLh6kub+TomRHlTe5e8CbYEd5DEBLe+QOEjaBJuG5Y5l1ZDY5XFfJ+2DmECizIydYX0CReqHPOn3U6da6KveM4CmP/4u6Zdw26d33HlnIVMwZIp34iXdHRIUSTxRpvRsET64ur5WydoecHPYK5cyTRCYgFfZ2I/qp4TBtkLQM/xcj1zT33b+8Zmz58dzdZU/5dFmSC/k1/6XTJXBSOF9yNq9vQJydZ93US/IL/8lfO6nNYyafbsZ3mubkgRyhm/rr0bkLMN28R7kqdwgvZDiH/zgB9XTy/Wce/hdY4FeRsel4816SLAkEsjCNnKPBpL0TqvbzjN6HtOz6rPqtjqvPvRzgoajBPnIQeNERns4bkym51hPb2Yav1I/ldP62mpNbmX0x6GQ3iF5UxLxNNQ53yX5SPlnvZ1TuFdP9cbGqfG9ti/Hsf3nHJtRMhru0oBHu62/z2oYUCa5Hvmd9VdHLLOfw23bwd5+Jb4aF3x+5lmd7alWV/vx7/ytDiljx1cS31w/9vbavKXeWMd+Lun/pm7bOxxN2NZqyr//fjy+7x+JL+f45s+bJb7Hgo1jbuhJ8ayvWlIuf45ra38fxPfK5tXyyU9+uvzpf/uzsrp6onp8FxaW63FGGEYn4vt2e296/r0ogYn4vhd7barz25bAO0F862mlA7DvieK7RXwr6Z03auv6yIWWZVXgyZ5fCBDE5Zlnny+PBvEV0CSoS29HLqTcSwgre3wNaRS0VFJckzGxv3hmDJDUWH4C0ySygkIJgl4OyWyC5gSb6S3qCWXuJbMefR+lN0qyZUIZysuQwQTgAk3JenpScw9wBd+D9yoBcN8ePc0JFivIq8fCtORYAn/CoPX45iBQ32xH68eFSsrwGrp3VoLFfZA69w/SJsp27yvnypJNmKNxuGZ4NeRQ2db27+3Xegqe8aKsnVivSbt29huhU845VqynfdP3l6CXdkuolCGfvczSg7awcFBOnzk3HouUJJP+ZSzgUddLJFEhO3UasriXa76LT/dDIzt+DHmGhLnnlPvcm8v97glO0J99XfVpIL72aYbCuucbmZIwC1JDMiuPrXIca3SxT/Vm6tGXXEpUfFcavLjHcFLa7xjMOYLvaKPJvpxv7Ke+L3lPkuIc+xpQJLMZ6YFMDbl2jlGGEvHUBcmQ7VG3nCckrO1ziVCRca+sY1mZWK4ySGKbfeRY9jqfGqW4zz5wjmsh5icOHX1GfyWhS0+xZDTnRGVA2RqANDA4D6fxKI0K1MP+640DSXxdPzQa1neSAHkIF85nfSd1TDnYHzk3pRxzrLmW9MR+9myTugZTv3ccaVjLvtfQsLO7PUZb8J4LF9jje1clvtXI9xsivjkf9nIZZTMvn0eHfnpC7OXFhZWyef16+S//5dPlT//sz8ryynojvosr5fR0ju/bxpBTAe9dCUzE973bd1PN34YE3j7xhdK80eObwMmFX7LmZ+9R7JuRC9kbCXSp+5Wy7Pa7p3M08ik42t9vVnJIDaHOP3/00bI/eIcFEgJhyYtAX0BrWWR1Xhn2BgpkJWWSCAGRXrYEZLxPICtIylBK2+37abuhz0cBXD1SEl/JcwIpf/feJJ5J1KmfgJ7f3QepN09wIpjtAaWy4NN7quxqQpEGgiXQAne9vBIM3zGCotAxnoewSdTSm6NOWSfKoe8999f9nL7fuvK9YBMdIZwWzy8exd/70Ieq1xQPK17SqmdD4ieNHHh8k1CQIArjyPk77ijbu20vte3ugV7WRU9k3qP8NbRYT/dA9gSAvjOr88lTZ2rb82gkvXu0h3rRr7wX7yxleR6xMpT46tG0j0zshQzoP76vRxJtzPa/q2t+n3NAzhGSMxJc+TufJitSHhgw7r777tqeH/3oR+XJJ5+sxSgj5wmNNUkMLTfnhSSFjlHHDmXSZr3WzhPpPXaM2n6ezYRpysx6SFypp/rg+7xX4u5YoTyJp9dSP6xXkiDeY92cI5N4OfbZQoAX0LnBeSAJiGG4ysd+8xnLkoyl59N6pkHG6xik1AezZ2dUgHOC7WtjuRkbcs6hfuiy84F607fbd/EsRDn73nc4x2UUiISWe3g/e3wdg/3aoNyVkXN5yn6egVWZUF5PXv2uze0tA1Vf95wvnXNdW9yfTqgz59m6hiTxre/c3z20BL8Zj2+u1f06nn+PRHb40r/nGZaUsccZ+Y7j3pXX6xq0W2pyq8997gvlj77aQp23dnfL+vrJusd3CnW+UY9N125lCUzE91bu3altR0rg7RLfxcWWQVaQ0QPbNxLWGdh5p4lvfdcApgBVEooGIAlF9Tiji+XHP3ukHITLWEAqeQEA6fUUQAh4Ib4LNXx6sQIQvzcUVcDJdQCdgE2CojU+wabAJ58VHFN/iW8NWRvOi02rvx5BCGEPrHxfyps6m1F3JB2DhzwBhnXmU2Ik0K0eusEbpkckwbc6QTsxFLj/OT1hgjAz8+bzM6/tPlBzTDIjEdOjZPsE2X7OCH7rA+ooIbJPeBZiKMmxPnh8kfNd739/ueuuu6qmkOQKUkwiGNrkPtCqHwelLA/nqCKfE2vrBY/viZMbZXunHXUkWLffclCml9CkUN6vx8ZjrZQLfZ2eZLMKa0QBJK+uNU9rkmaNGjxPvdR15DlGGwz1lQh4XFXqsl425Wwbk2TzPO/nHo0L2W4Bu54+ZKWnT92TNEKoP/rRj9b+4jxgzuQ1gZVHFGlgOGo/bk8QJDzogZ7/JLHpiXX8SD57b6IkyJBr+8ZxYCh5RhfYxz2YzzFrfdRhx6tjXqLnGNQYY8Z25Z3jYyRmNVpnlk07SRb3aBTpvdeSkpxTJM3KR1kn+cu5j+RWaRjJjPOSzSSMR5WjIYc6uv6oa9ke6+fYdd52PFrvnlx73e+XFxr5TGNhttXvlXeS4NRpy1CGOS+kfA+XN0tSOO/96pPzGG01aqIaWko7yYDfZ8mtVqshrwzn9o71Hdb1m4FPx5HReeQ3STC/uwZmP1cZslJ3CP2o9/Wkl/dub+2V83feWb7w8JfKZ7/4hXLl9c2yvb9fie+Zs+em5FY308HTPbekBCbie0t269So4yQA8b1y5fV6ju9LF58fPEUH9Tija9eulv3dFvbof48zqgSzHmfUPL43+umtvIKTmyW+/QI5kmtHbV0cK7wM4tuSPaXnk4X12rWt8uLFi+WnjzyGy7g+N7YNcrS4VJ/hfw2r22veBcJYl5fbsTQQX94lqGpghudamPPoBRwIq2RhrPeYiRkPxuEwWMrUg0aZglI4PeVIRATsgmpBnGRdEC557oGFgFPwTl9ITAW8fBpaqIwEUbxP76QArAdiCWSq3IYjXNJjQwZhCVeta83gvFe9w5UAVUk3+be27ldC2o462RzP4G0yxpvR+lMgSh1OnNgYQaqEn++thyGtaXTwCB9CnAmR9p2bwztJHpVAGuJrv9W9qOsn6nFGnPqlZy/BcQLgJDQSLfWAMiXFkoHUTz3f1p2y2h7s9eaBXm1HWlmGukh7zIjLd/ZzJTpDWLY6gtzVJ/WFstE1PWdGOlSP2NJS7eu64QDj0GLbdoBhoIHvFr5ex+ZCM1ApD8qDtFDnHF+SXj5/8pOf1PnK5EUSQ6Mr6ngdzsFOwq7xKL16ea/e70yKlWQuvfGpX5YnodB7ZR0sQ31LwpoGGA1W+R6NYxq8SDDHd9QV0k/9zXTuflb7ywRj/m35enCrQWGY361HRpnwnOOcNthHEjb7R51QzzW8ZL8mefS5zc0WYaCOKxfrmcS0jWvrQOQI8+/+eARWTTYVu19q/6B7w/xexxXz+WCooz2+L0lsjkWJru1yDtxYP1HL1eiX841GCedl53z1RULr38oiyW+W0ZNA19pWjhmQW8utXxoNZnMPc7lHDzYyCfEl+/laNc5CfKuQx6V8of4+g8YauHMdy3X/Zsmv63mu6zk3qisz3GFiq0Nvm7vVaTCrj0SZFuDxJavzww9/qXzhj75UNje3yi5RVKsnysmTnBIw7fE9DidO129NCUzE99bs16lVx0hg68rO7Bzfi89XQIEXtxHfzVL2m6dqJDUg+bo2Llbie3BAkojDRw0kkbzR613s+wVzHlE+qhzflYuxwEFQy98SiWvXrpfnX7xYfvH4U+Vgse0bPdS+AaxLXq2L3oDm7Tz8jARPwCZwTiKY9TSsjzpnMhnu1yukd4/nJCXVc7qyWkl2guQkVtTPY2UEs1yXNGddBWfW0zZLDnkm9zeOpGYIWRboS4oEsYIYyxcY6pHSM1OB97A/z2uWSTsygZL9r7dG0ibJkOBbF+9PHci2Kz91T88IdaN/LPcD739/JZJXr1ypHt/tre1KDPWA9fqX3lnatEUm1fBmUG4vxzRCCMIpX2CuN1Ty4f5piI0hnpIUDRN42PVwK9ska+iIHl9lrqyq4SEMONZZQIpOJDhNUA/ilDwY7ZBEK8N5JawtNLsRYa5Xwj7s95TYfeQjH6nfk7mZ/3xP2DPP6bXOPldWjgEzgueWgX7fqnqqkUACSrlZV8kK9/M9+qHxRlJKXfmeemQ4eZL59Bw7F2pQsP4asuxDyTR9D+ElHB/DjLrS75Oljrk/GHk4PzC+rm1eGXVd3esNWMol5wtJfBpH1BN10P5wrM2ITDN0MIb9cRw6H6tDGaFx2OvM+tPOlM9nfZdHrGVfmqCtljMkI5S051qk/nGNZ5BxGnhObWzUNTDn7pxP+vHW62U/Ryk3P13LJP45j+8P4cgkb+xJcc5FlpFraevX9n9xaaEmtzp//lzd5728tIALuxJftwstlBbR1Bhm8xLT8Fyv55Hd7I9se/971s35JOcSr7dj4t4qlMMAsowFrnp8v/x/fK1cv75ddg8Y0+tl4+SpsrKyVu44f+otv+Gt1mx6bpLAb1oCk9L/pntgev9vRAJ6fAGTeHxH4vutb5Tr4fE9RHwrAmrEt1qKI+Pim2nEuLB1q9rNEt9c6HsAJEhLyzpAAsD4wsWXyyOPPlUWBg+uwCLLE4Skp0tw6T6rBEsSBYGbVvd5oEwiJEiWtFCGYdV6qtPj2ojl8qFQ5iS9kr8sL8GoIE/Z5LMCNwF39bYOe+osz0RGSaL1ivAdRCfBsd6qvswM1ZbU2V5JmORbfUovnVmGLVfALkno9UISm97qBI3u5/MdEBbej3fx3NmzNXEVJJH/hiHbNnVV0ijxraHFRA3stz17qR+82/2L7tPlup5Z2kO/GxKrbmcZ3KMRQLKozkkieT9hwZIlnkmCaXtSx6oeDHsINYRIcuxbSYWkROOM9cQM5ntsi4YnPwW6PYES7GscwCOF151EZnh5JSDqcsqmn3uUB++AZElojGxQ/9V9Sanl9AYl3uU86O/qqeRboum7uJ9rjI00YDmmJL++0znAOcL5gO8/8YlPlB/+8IfjsV62QwOD+pEGEw1LGr/sD3Vye/t69YLa1py3nN/sK+5JspfEXX3Msebcm3Nwkmrvdc5MA5rP0BbGo3ML/V8Tre2x9rToGnWmNxRRJwm07UYPtre2xr5I40cSdmWp/Jyz6rgMg6ljKttqBInfOaf17bPPU69SPuqlsm3rxfX6GF7KnLOd59WbJKTOh7M5bx+bQSW+586drkdaYcyF+9YxPizpM+JLtE3bW62RW9nOW+/fCvG1vHn1rvkKbsB855HvsV71uaWJ+M7rqOm7214CE/G97VXg9hTAtctbB1evXqleFIkvDr25oc41FEqPr6HONya+gppeukluBQgC66MIcZaR3oP83kUQUCDYE1gAbAAwL158uTz+9AtlcXnlDeDBchPgJkhtIHC2r9k6N1LagBhlZBid4DyJjZ6g9IAB4DJkVSIrwWttanuhequ7XgaBmGRHL4nPWBfBmG1zj2sPzpJYZMKX5vluXgflLHEU4GfYpJ4o3uveQ8lyhn4qfwGt/SBRNLzWc2QlZ5LeDD+0b6if4DiBfZJW+0ZSzyek8fTJU9XDC2A2yZH6JFlIgC3xdf/07nB8iERQPZG0mPVYQqiHindIaOwD5e37KUs5pGdLEk5GaryCafBQrshJA8Jcz1WXOVYSJMmlze6rpZ/xPNe+G0JLc0zbh+qgupCeUw0oelD55Dxnsjezr/qRRx6pnjdJkPprv2WYukTN8ajOSNTmGXWcpxxr6rXjM4m2RCRDlzVmeM3+tl28O4l1Go+cq3iWujkG/Z33EOL89a9/vfzDP/xDefHFF8cERfW4rPBeOi9IhCwrPae2rZ53u9C2bGjQyTmMMsz6bfvVgzRUZYh16qbjIolzjhmNGzmG/Y46+rvHpxnNQp0I811lHz0GpohAUa72sQYIy9PrSwI3PeE55zkf8ul+cXWS+tRIk63t6hm1Xc4ztleSPiOas61Czs859/RrWb82qlNJfMmI7RyvEc52ONdZP8t3naxRWosLNavzuXOn6rYDyOXKEMnk1l62NbVxzJqGx5c91Ieju2zzvDrPI7HzUFau90cRdvJYziO4/Xfz7jmYiO/tCW6nVh8rgYn4Hiui6YZbUQIQX/b4Pvfcc4eI77e/9Y2yuXm1HOwd3uNbNy16ZNACCzrhT7PkVj0hmy22s71Duei7cPYgwe+Pk3m/qAu4BTo8LwgEwABkX3r5l+WJp1+ooc55Pa3lgvSeZDaQg7dhthCnZyTBvYBOgJwhdOk96Ym+9ZUkJZglxDz/TtBG+QBhwWd6Aawjz/ZAUUIgiUrZJyizPoLjlLUgax4B5T69ICZgUtbp4UsyLcmre/OGfXn2ldmE9RhJxgypzbamfvT19W/3iloXgWZNerWyUna3ZyRREpeyVS56jEzSg0yubbfssb0hxHepp4LXrLug3nrOG0saI9Bt7ksCuLa+XsOBe4+vegnx9axcjReVhMVxLD14VlcNCffoIolv3dsb3pneg6XhQeJK+Ro1NJhw3vIHPvCB6uklgdVTTz01ZmhXfyWUKVv0Qg+sY8BPQ8dTd3Pc+b3EV+KjYaI3LKlzfGrw0fgguVHu6mmOnyQn1C3PvNXLa8i9dXrggQfKo48+Wo/aQu48Q71NymVSMeqEXjie1cecB3l/0x3DWxsBTnJOOb1xJ+ck5ee49X510O9zvkl90Esu8Xecp2GC9xnaTzn2+/LKaj2KBl2hfcgAHdSAxGf/nG3jc/Pq1UNZr51bqLvzH++yThq0qOurr/yq5SEYDJAaptJo0JPhXE+8lnNJvwZYpmN/Nt+05FaEOmuM6KOC0siX69tM9uyBXygXqse3EV/+JotznS+HlB0S37qtqSbFOjrU+Tji67x2o/V83jzX5DDbzjsPX8x7t+/h/on4Hoeipuu3qwQm4nu79vxt3u7NS9cP6hE/zz1bLl58oZCeFgM6xDf3+Aoga3IrPL/1jIFGfNv/ZtVOcjGPzCbpnWfp7YnKcQtlLnpJ2JL4Wvckvr94/JmyP+wRS+KahCS9gwKuBqwgjy3ETpKURC732QFK9BwkSM93Wr8ERILl9ORR1tJSIzi+N4EqQMh9hQK4fF4QN4/MJ1jvvVuSFIHsPO9PepjT0ysY5FlJrGQhgY4guAKVIcEK79U77LuppzLVoJDkJomj8rS+6pJ9LMDme894NbyYeuBxJGnO5pWrYz0sP/tMMqb3cfTsLyyUq9dalm3rL5jmnZI0CDbP0Je2l/LneW7UC9uE3CQHPdEiQRjEV1Ls+PBZyYJJkNSrXAzVFfXfekkkIR16DG1nTSo0eOz0mNoXPYH0PskdHmpIL/9/8YtfVOKrDqfeScCMaLAv3T+fpM05xflp3pziWJcsUr7GKermWHecW75tbmNzSMg27HO2jr4v9cBx4Tg2CRflWgd1gpB7vJyOda57jrJjQaOLntgksfahnn3K5T/tYo+v85IENOcmvc7qnf1nf0n6eZ99ketAGhpm5K2tE8osCZzjQuOM84F9yPe1DotLNTHRnXfeWWWhLms0oD4Ziq+n1zFguHMSe9+RxiSuux1BA8Lrly7XeaE3IDrGLTPXROWQhp+bIb45V7c5pxFztuP266u6mXrnPHVY9qUsLbPH9/5DHt+DvZaPIIkv6zweX0KcW3KrSH51xBalcR6ZYwBL4prrtb/n9RkWaEm3cr3Idyjv/C5/n4jvbQ5yp+YfKYGJ+E7KcVtKoBHf5vE9RHy//c22x5fFsCbFGDJI4vGtKLbt8S2FPYwz4iuBykUqyWz+rsCPurdfJI/qoCS//YLo3yz8gD1AIx7fR594dvT4+rzAVNDVg44ZyWx7NgWZGU4smbGuCUATEAqmDYuTxOUinqDRduzstERVCcQFobxTL5DvzxDjHpgmqeG9hpFKRiQ5kk3vF/T3BgPJTfZT9mGSFEG2HhreLRjWUJBGA/eq5j3KLIl2kpseWKpnEhTJEs8gJ8Ax79E7C/Fl/+PV16/Ua76vAc+WpCoBrYR39BwvlLI9eJAkDLbJetL/hLHyXsrSOGDdc7xYfz+53xBVycyoM0PIvWf4JvlNgE/4sJ4y+2plyL6dYzlJYGY9zjFSCUzsD/YZ9cLoBO6DzNHn1B/DG/LBe3fhwoVKWB577LHyyiuvVI+bBMn3QgKpqzqTpCYNJBI62ksZepb3iI+gAAAgAElEQVQd76mbyjRDxx1jjrc0fjmuaYseR+/LctU15S8pUW7+baREEi1JJ7JyXzV1914zPNse+1XdTGNFGnRsV9Pnvbp/knrw/BgKPBxnheFEPUhDjPrLd6mz3kv7Mkw8dSDrm3JIvXYO0jDgGJcYc1zd8spKHTvqQRoBkZ1ElWfz3G/eSSZj661BwDbZtxqS7KPRaDWc2e38nwZFypbEzVvrHJ9eS3LsvJnP5RrA9+7xhfj6nt64kPqX88hsvYX4LtY9vmfOnCxL7KGtTt1hHQ+Pb3tHbu85OtS5H1dZD8e+dc5PdUPZ5fpRyzTbVmy/SMzQl53Xqh6BVabkVkfBp+n721gCE/G9jTv/dm76POIL7v32t75ZjzOqx13cgPiS3OqtEt8kqf7eA/3j+mbe/YI4CaEgCqAi8WWPb4kkJUl+e0AsOBNg7OxsV8t3T3wFvmnxz0U4CTr3SJIF5ukN9BzSJEiQmNdeu/wG4pteC8CcyZn8XiIvMBQoSJZ8f4bj6jkx3NZnepArCbSeliGIEUTajxIBvje5Et/lkUKC/PRgCj75NIzT9iXxTdDpuz1HNoF1Eja+l7y4J5a+QN7s57s2JLVK4iv5T+9xhnZWHcJrOIQP2n5JC39nKKakOb2b3KO8vV/ypsHA7NbqUsqfo6Fol+f4qgf2FWVLfPnOPoPsq6u2T93ke4kG36kXjjGuQ0ioB79rHOA690rU0SvDdfmevbz33ntvbS/7eQnnpT4QMdpIefZjkiHHeOqKbaH/eEYyKcDOsd6DbPqH9/ah47ZHkiShMARWI5Bzh3LRE9uTbg1nGl/cAsBztJnyDHXmWfoJ7+Yvf/nL8exiDDMmnFPWkl3kqMHAd+ccO7b7oCVf6+cmDQ6SR/XS56i/YzmJdr6/J8q0zTGUhM95U29oytD7nLv8e339RCHcWQOiR2CpG+qAepeEnnvW19ZGj6myUpdyflTH7V/K3bp2vWAccp71HucXZGfbsy05T6e80xiS/Zjz1Ux3W6gzZyBbT/vB+YLPeQaFma4fVI/vfffdV86c2Wie1HpkXN3HM9fjm6HO88jrUeuw7zyO+OZa7TMzGR2MhyqlYUHZ2jfWS7mNssdYPxHf46DUdP02lMBEfG/DTp+aXIp7fFtyqxdadsch1Hlz80rZ29mqYhoXtn08A3zRkluZ1TkXvgRH+Wy/2Pfy78vIxTDJaF+ORFdA798stpJTrgEQalbnly6WZ1/4ZQ11FiwkgBaASW64RwDbvCUzD7jkSqDFwgxQT0+g5VCvrM+8hVoQ2hNmgT+hznjoPJ6F+zIxTdZDL48A2Lam1yFBa/WErK1VmSAnysajwo9Jbqx/hm9nH/cgVrArwPd9mVDJcEn7X+KRZCaJN233SBbe3QPPlL1tsA9yv3AP3ikLmfmDLPZ2dut+QNtrHdU1dUPS6z5LZF4JzHCOr+DMuvnunjhbjtd5D7Lnb5Nd8Q7DMdWFJGsaVTjSCG+hderJPnXH2wqZon0SJDyAkmTkZ8goOkFdJEOS3RynVf+Wluoz/E797IMcK+oJMmIvL2GXkDtILxmczaKrUSK99Pa3fSBZpH60IaMDnAt4Bl22/7KMHIdGJeScInl33qEufFeTQw3e60y2luX1cwn92+/dluw4Ph3POf+4FYA2SsI1jkHA0mPs++1vy5fg2ac8t3n1StndbeHy1FX9994sQ9nlXKgOeL99wnM5TzumJMb0mfXgU0KchNE50LIto84FCxDvluFeUp5Em2eN0tDDjVwN60fHNTw5h3Ldd1r3HO/OXcwJnEmdxgzJq32Wc1fWu1/T1DPnUNe5eWsc9+ztsS+77fHlnvSE255cB3N+dK5qTumDcs+999Ssznh8CWWG/LaD0IfTcPGUthzvwx5fXMGDO3iI7OjXcOuf7VIfe32Ypx+9HCyfuiWZnzcP94TXv7d39ivx/a//9evlkw8+WPb2Fwrmg+UVzjvfmI4z6jtx+vu2kcBEfG+brp4amhLgOCMA57PPPlOTW7F3FY/vt75Jcqs3Et+6x7dahQ8TXxes/HThkcz1C3LWI4FGgqRczBKMen8PzAQgghRBD38DkCS+zzz/8kh80xIv8XABF1gIvBtAbGGBPue91tsQP8vyXusKwBoX9MgGLdkRrNj2tOyTzXRnp3lzuK7XVqBF+/y9AaXmITh37lwlLJ6diTySfPKMJIP7TbYjEZZoC4z7kFDBdQKSnmRQviA1gZHA0z7Va6lc7UvqleGJ6aGZByglmXrvJDvKxOvqZ/6tbMv+wejx9bm8X73wWduHnGtI7nJLQmPfe7/k0VD01G1JiJ8aIexPCBxyoEyIpR5yDQgSNYgvoapJfFM3eJ46vvTSS1UvxhDmzmMk8U1vpO20jwW31BlPMz+0TbIrudFwgrfytddeKx/+8IfLgw8+WH784x+Xn//85yPxyhBn90A7jnJsUx7vUN56uJV3Ek0Jq2XrNe/JqUYK+0SyllEQtE/vsHtwHQPOQfa1nxJlw3Opo+VI9JNAU551dV5V3o4lSWiO5doHc44eynnFhG4QKTz8vUHIsWcdfZZPySb35NxuXztnppfYuUyyltET6gpyQWfQSfQauWXGaGXQjFAcyXN4bKXcjSaQzPpe1yASuNkW2qD8fad66tjNvuA4Iw15yr1f6yT+zhmpS7lG5rhJGc0jhe16CzV2j6+6qQyRXz8XZtubrtdzCcq9995Tzp49VY8zgtC2jQqDURtiW4lvldJg7D3+BAfbk23k/erRUeQ3DSXeM5NHS8BmX+RY6Nvay5O/Ib6Ly8vl61//83L/Jz5RWBL361q0Np7je/7cyYkDDL09fdw+EpiU/vbp66mlIYF3m/jmIpWC78niPOLrPXlvAm0X1J40uMjqVfAZwArgkz2+hjq74AqIXFwFzukBmpG1lujD8vU0CA4FwIIRAaLt11uX7XORF3BJXqiHILaBHJK2rNeiAPs8B2A0LFKZCJglSHfccUclQDwjAbRtCSiS/CVo43sAfgUS29tjiKXgVnlZV4G07QLM8uMROAmoLXNeHySA8ncBdhIUZdvrh/JIACtx8n1+SgqRi31HmP+1q5tj+Gn2sYYKDRypB5WIXbtWyuLMY2odBdcZRpqEQNLNJ/dIsPiEBNMP6p7JsAR8yqQC3GHfrMQxjQ72CwSD43Hw/OpJdGuD5Mq+lfA4ZiQaKfv63ZD0bSQZe23vIPrH+6g/9XzooYfKhz70ofLd7363HqdGm9R79YjnDAPPscr36aGUuNhG5ZNEmPv1HqbxQ+NYknTJsAYivXuSX+416ZHGC4m5c5n6QLsZo45XwunZz5wh+NT/8uXLtR800vkOvkvygLxT9yg7oz7oA/42GsBoEQ0jyqYaBVYhSi0EvZ6PGwY1yZ3vyrncOc77c3w5PyRpTVKXcjZUG3ncddddVUfw+GMUUe/VL0k+f3OOL3NhEinf4VhQn9LgpRECHXf+kzxqCDFBWhouJMd17h72+PKeNHKmIUMjSxpH04CnLB1DKT+vOZZz3dzdbUbTlZV2jJNtoxznL2VimUm62/sw3O5Vj28lvstLpRzsjef4Hvb4Vm0bPL011CurM/7uWFf2OW/3fZQF9Gt8zt9jf8Ye37kvH77s11Pv3d0rZXl1tfzJn/xp+eSnPlW2tnarx3d1baNsbGBsWSsT8b2RZKdrt6oEJuJ7q/bs1K4bSuDXRXxzIbRCPaHt70lylMQ4F1JBuQumQILP9NABEACoAJWLv3xlPM4on+8F1ZNiy+Q8w5bhsmXWlCBIgJKoGm4s6PHeBDeCSEE+1wRhAm49C8vLq6MnDWALeEvvGyRHsC5gpSy9qBILZZ9y1Xsj4NPDx9+QFQA79UiypfwsL/fLpXwEiNmngjW9zfZhX6Z1TACXoFaAnoQ2+7IHgAJvy03PlB5lSSeeIbI6Z/hpAkveIyC3/6mHZ+SycU5ixL16KOyPJKPW2Wu8R4OGpAXyZKgzcpPw2SY+RwK+sFAJVj2WabXpjTphf2GQuHjx4hjCzPU777hjBPR6kOhz+yvDzHvP79ZwpBDleMSRXlnfT30efvjhWrfvfe97NXMz+sV19/Pyrgy3VUckEspRb75jXRKrLqhvXDdUPOcI71OfJJiSbb7XayjJSCMPfZaEw7GccxzvdT8u1yG8en2RDdcoA7JnmLftR48cR8qgUpFhj6267R5WdVOi5tg3vJpx6HnUvGNl+XB2er21zlPqknLsx5ikkfeq/zl/OWaVh8YB9dT3IW9kUrcXDHuBHS96hykfWdaxcED0RzOUKI+83yiJNISkEZMjfJwLJZDZdo08qd+jMXF7pyYE48e6GXljv/GpbNRVdUz907jivOd9Oc8lEWy61t7LlhfqmEYE/nYOt6yc+2ZyaqcxSHxXIL5l/1ji25p8NPHt1/V+ze5J7o1Ib5blcUa9LFx75xHrLJvQ5rUT6+UrX/k/y2ce/ny5evVa2SsYJDdGj++5sxsTB+gB0PT3LS+BSelv+S6eGjhPAr8O4pugpy6dw3E1xxHfJGe5iOaieBzxFYgCBPSeQXyffObFmtV5tCpHpl4BdwI5QUoD3rMzHAWCkkNAvWd/Cu4EKAItSUyCQAELwE/wpGdQAs49AB73riW40uIu4LG9tFnAJ/EQDPUeNOvje3nOvb3u9ZV4ZBkCLhP0tHoujZmn9QrZF+lpzlBtdaO3+gswe32ZR26SANl/ykZgLACVUHideqXnsIb+QmI3r43EN/U3yUe+izJq0ikyCa+tjsMuiT7PSq7sM0OK7VdJC9chS7zDvbj0i9l+3d+Zexq5l+RakCqTPGkgkByqZ6+++motVzIGYSWhl8SbBphEizJq0q/hGCXqLCmq7Vteru3SgCBxZzsF973//e8vX/rSl6pn8+///u/H/bhPPvlk+chHPlKTWiWJ0DvZE/DeaKFupRGlEYTZkWMSWEmN+q8+qnd6kntCJMnojQfcZz3t49RVrmuQSlLnGFHuyNSEb+omfU9/2JYkktYD3VB3MzTaMTp6OYfQ6UMZyg8Yq22frPqQXkrlmWQsjQ70r2dBZ9u5p+pgzKs5/nhHb0hThs61GoDSo277SGzFHt8kkc4T9HP2tfdIROu4Wmp7ZB2H/K4e9HNcrkO1HxYWK/GlPI1A9oV6qTHE+ShJqX2b62IaTNTD3ojC/evrbT6B76t3vCPf7zxuXZL8tvHQElK2Pb54fJfL4sLBsaHO7ybx1YDRz/2176pxueEG73PdVq496T7098JyWd84UT73uT8sf/TVr5TLlzdrqPP6+slyYuNkwZg8Ed8JH9+OEpiI7+3Y61Oby7tJfPsFvic2AuYkE2m97YHBvMXtOOKbYCuJ7xNPv1CtvlmmHh2BTxJFgWEDZy3MMokn9QDc8l+SILDyviRavkvCaz3cZynpsQ4zIEzCoM0KADzL0/Bl6gAQMyRZQsf3JjmSkOipSAJrPSUGeod4N/VKECehSFIpMeA7wSv11NsrAE2ZJ2EU9PTElPszPNyy1Zv0BgrK0wsrcVDf0vBCnayfIZpcF2zv7+6VrevXx7NVU1cFm3zH/ciIHw0AFUwftGOPeA/3SG4lV5JZ7oXAuC82zw6lrzz+h995FuIIYdKzrCfe0HYyK/NOyIXEV++ohCSJL4TLMHRIr/LOZF3uPzVygvabYEmiQ5izxgN1l7pSB7LI/sEf/EE9Ou2b3/zm6OUluRah+C+//PKhpHCUn144wW7WX121X3oymyTaftEQo44kSXWcOa/knJUevCSHPm9dJGzpodXIQT+ngSK98BoMzOrs2DQc2Lrku22v76Lf2h7Yljyqnx8lDuPcfNByADgf9fOCuus9Pi9h9PzrHPMSFMmy47kf3+ibRkKNANyb+41znCj/Nq8u15B6ZZ5E0/7lfvtc8m+dyOos0aVtKdOecCaBrHLm/QvNu6qs7as0wGTfuH5orOsjY5zT1PckvwlTDHVeW2vHruX7fIfEt9eT2Xo88/ieP3+6Zqhm3++CB/geSm7FUy3U+e0Q33lrd+KDo9pbjSk1R0IzNBxHfOe+Z2G54PH9g09+uvxff/b1cvny1XJQEzlulLV1zlCfQp1Tx6bfbx8JTMT39unrqaUhgXeb+Lq4CThygXuzxFfgK9BkEbxZ4su9Anb2+OLx3a1JLA9GgCiI4FPw2i+kzZs5O/dSYJhW9QxpSw+UJM+w5fQ0JQH1nYKhLG9vr9VXoKinJz2dhgumBwXiJPFPYpb17j0EAsIEy5J5yaj78AwJTA9bghR/TzJQIdXiYm2P9RfcCsDTwGD9bLvAUvKQRhPLpWzPNs77sk0aHyRsyqR6dK5dL9fx3u7sjAS2l5Ok1jOAk3Rcvd4yfFvn/Ex9oAz3RGpw4D0aQvT4QoJ4zmRUfOpxEzTX9w0ePMix5wQb6itJ4D7aCPHE08oP1zZOAAZbKKXjQ6OI+m6/S9Rpc63/8nIlFPxYd+TysY99rB5X9NRTT5XvfOc7tVy8wDzHUUbUgbLPnz9/CNyq384blut8ksYUDRbUWwKYOkZ9MkxfUuw8lPNKGnmQN4YBjQpJwD1Gh+tpUElCZvm8rxpDhsRkeQSPJJxrGs5sG2VrVNLjmeNpnmc051melaBJJJVf9f4N19NAZRuzzTk/Wjd1OMm+cpCoSMCc1xxvGEQk9Z4hrmHO8eAWgzQu1CiCA8j64YRH/VqjUUv5ZX+j49ZD+djW1PskwfbpzvUW9q/hyHXI8eQYtd+VufNpznU5Z+V8239v2/b3Tcq1/IYjwxyzjlV1xr6azXn7Zf9gvya3uuOOs3Wfd014tdfKfjf2+CqLvl05l+YYz3U3Pb45xpTJPFklyDsoSzXy5sJ9v1/++1/+r3Ll9U32p5SVlfWyurZe1tc3pj2+Eyq+LSUwEd/bstunRlfie+X18uwzT5WXLr5YjzJaXl6sWZ2vb14ePT8uSmNW5zFceZbp0QUoP5OsWoaAo/eq1DV3KDcXtR5Qjp6E/b1qeU9SnUDYhV7wAjDY2tqpya2efm5GfCUmAgbBskCmlUOYVcvkvL5OOHLb3yVAE2znMUN6GWzL6upaWVlpxEBgnmG/1iNJJHWX2FAO9SdTr2GuAEOBGnXLkFBJAvXnfXol02tjG/W0WAc+09tMPQWp6V2S8FiOodqGGxoa24MxPYq+zz6mPL0hkmzBtbKS+NvvSd7VIZ7VYKAnNb2TGh8ErQk6bR9yJ7EVxLcCcIwkg46qZx7bozdXPVB+B4uN0NKGHmBLFihL4sNztp/360XW4y7hpT58B6j3iBaJRsoD0nvq9Olyioy5ENMhwRP3uu+TUOdXXnll9BJCCjyr19Bby0Suhtb6naSqEuvFxUOJljh79pOf/GQ9g/aJJ54oP/vZz0YDFDLnWX7Y7wsRtu3UU12SKDiOzTSeHjuu0afun0WmGjKUC2WqE47Nw2O8rQfpdcx62OdJqhuZWi6nTp0en0ujTXr6KNuwdL5XH0kuRMI6dcT+dO7kHT7rXl5lwve5n9VszXr3aR/31rOohzOKNXy0cPWDSnyVi3OypIlPQooJh+aHOdD8Bq3/iXwZ+BLZ/iP7rvPSzADWPHc5z2c7bJuGJOcMCafzZpufl+qRRr7D+UOSSabqtfX1el3jEM+1sN423uwDnvUeDaRtDm5H9+W4qoar6oVsodLOc65tzl/KEYLJGiXx04Bm5If904dn92ROXWCbTVtP2laSJLfOkyn3NOC0fmh7oqnXffdBfM+X9bWVaszd225HJfkzy+rsN7OjjA7dGHNiq9vhPlYnfKbHCXyvTqZuWM5QWv/Km/ybLPOlLK2slLvvvlD+8v/7f8vVq9fLwvJyWVrmLHGONDpZ7jh/auIANynR6bZbRwKT0t86fTm15E1IYPPK1gHg9rnnnikvPP9s4fT61ZXF8p1v/WPZvPL64H1pC15d3Iezb+viVY81agtxLljzFrZ5i+FxllqfObI5w9EO4wJZNwINZxAuzPb2ubDyubl5vVx6/XJ5/Klny+LK8htAjSRRcs4zAnzbuLKyWhqJbeGk6VHRIyZIzrpJqPSIJTmTAAocBMV96GIvizQsUAakOD261llCoSzMXKpXJI8rEmgbhojHzv14EkYJA88BGmmLHi3bogxod+65Q15mkBV8Ku8MSVSWepF5V4aBpqfL8FcBJs8KCiFD/EhokAVl5r5ZvsOYYOZdrlNHMu0KSnne/rSNysoEUtxLXfBcQjopUxBMyDWJpCiTdyNTQSr1U/f43f6XRGmESILi0VQpT8khZfDM6ZOnyomNE2XjxEZZXW8667irfTiAfuYA9yueO3u2JlniPupvmfaDejwawwagq8xThz/xiU/UzM0/+tGP6hm91suxowdTcOx4ghggU743sVZ6SPUEZ6ipBNA+Sc8zz5I8yrGcZEZyytE+vM8+1lOZoJzfeTb7pXq267mgbU9rI4tNvyQ26rKyVE9bHRfK8lIjt2kIS4Oe85DjWT1gD7rHqyn/NBhlGTnfjnNrJWWzc4kpV93W6KaBJEndmCxre3s8G1l98DPnKucp9Zx7Tp1q2cmpd3qiJbgaFpO8zfQBA1HbJ8x3X/nKV+pxWGQH13hkH6uPs/UET3FbJ+wXdSD1SXIqIbdv1S8JvXOPERf8nTKwD+ocV13VTUecp/ldw5eGOP7W2Mh13sl42NhYr2Xv7LSM1o5F58/UL3Vv5rWvZxSNhov7779Q3ve+O8vyEvXdLUuc5DsYnus4OGhbNJRf9me/xmf/HrlevwMXjqrPjYo+ABMsLpaPffTe8j/+n7+sxxkR6rywsFxOnjpdCBufiO870DlTEe85CUzE9z3XZVOF3wkJXIX4Xrtannv22fLC88+UxQNCgpfKd7/5j+Xq1dfL3nB8AgC5gq6FFv5Yj/GFFA5ZNQVk8z5z4ZxHit9yO25IfKlnAzYNIDRgCfm4fOX18ugTTxe8cVwTGAhguK+3QGe9KXdhYRa+6nNJtmYW+uYFSeAquNGjkSRbQuAzCcITPPcy831640ZgPCQESTBsXUavxEASDdUVECaY4nnDWgWqAivJcL4jwWDv1RbQSUAhDtabdvisxEP9mRGU5hUWEPNMAuf0gki+5+klz0g8eQaSl15tgCne0D6LtbKXvEjWIbokb8K76RFT9jGflMM+Vv5Ttn2dydCQYXrJeQ7ZSKDTMyUhzP291o2xubK0PJJv+pZ9buz9VZ54ZyXNlKtR4fSpU3UPMe0zskDSb/+4H9XznjPMkrYjE5JVQXr//d//vXp77e80bmiQsa81RrjfmLp6DZlJbgX4aWjq+1iCqv5JFOx3CcnsubZ1Ikm5kQnWwWeUh23x2Cp1V71TF3NcWw/eW0neNlnim4HNdjmeZ97S2fYGx4F12d3ZGp/rx4X3pIEsfyelkQYN+8J5oRGsnUPGAsecUSkefZUkU+OC5TovWK51ZH1xLsroB/vD+/WSOy+3MYW3FY91k8uFCxeqUYn/GdmSc4hktM1rjWwqn2yz9XNO6Y19OW9QZj9PpV7l2lf7cgiQ6nWT90uY1R3XJj6ZI9txdC3RGXuck1w7F/XE1zWpEX1O723El3dIfJknuG+ZcOdblPgurSyXuz92oYY672zvlb167NpqOXny1ER83zIAmx58r0tgIr7v9R6c6v+WJHAs8d3bqZ7dQ8SXsN/qp/jNE9+ZFb81f6HWiv1XhObNEmKQuZEfiC8e358/9mQBrAqyBPR6MqvFe6ERY0Gd37VyG5kVZAFaBBl6KriezwoIkxQnueR7wzslFAAevXSZ9EVAJVDx7wRzgm6Bp231nQIsPTyQDcPnuEevG4TDrLxJ4gWrAniIkzISGEtyBXbem54V65weOtucBgBJkWUmKaEt7mEVuNqnAvAE5NmvkivamwmckB8hwO4RFHg70CwPose91I8ETu973/vGI2OQm8CVekAw2U/r95KdJO62WdJhYjK+T++TXnQ+3RcqgEezyT7Ls81TtFHW2bu7tjrz4gxh1eia4fRVV4Z90fa/3nmNQRUkD6RBYmY76DfClu+///7q9f63f/u3uq83DUmpd6k7tJc+rCR9ba2N5yFBUxozBPwSNeugR9J+Mlw7vcMSVfdTz8gFpNejYlq0iOU7x/hedTzbgVPJUNPUWQ1QGgYsQ08d1/HeMW+l4W0ktbu7455p9c2xJdnZ2W5HHqnHSZatu3OOzzgXXN/aHkKZW+iuRjnLynnQdyQ5R1dsY85Besati/Mk3+vR3dy8cij7uyTSd6MPepb5zuiQlkl6q2xutv3tlInOUC4GG/42wV8ax3L+I0lUZtBPY6Q64TttA+9XD5PEOy/zXtvHs86r9ld9P6Hie80Y6nqRY6g3sGjYseydwciBlzKJsfpkJEKS59aHGJB2a4izRxI98MD91eO7srxSs9e/GeKrLNWJfh0eFfId/iX1+WaLxuNLtMu99zxQ/vx//UW5dm2nnuO7BPE9dbqsrq5PHt+bFeZ03y0lgYn43lLdOTXmZiVwHPE9GJJp1KPrI9R5j+A+FlTihoaftBYftTAesii7OeyIyiape8MteJznjdoh1Jl9aRDUWZhcs+7r8X3ymecLZ6xaTwFHEqL0uiQ4wdqenhRBULbZBTo9IQmUE/QILpMcuvfRkOQEOT2YTfnTDj0SAneeTa+0AFVimN6W9OJCHDgOB2BHmKiEXvCe+1r1YOgdoQ6SlwxzFtQm8Z2BuhZqSrkZLqhXR9Au+BRcCrx7r4dyNTTR9mYoLM/aZq5LpiGz1MHQZAmxOpGyg+gatkiiJtrNc3ooKV8PJs/ptU1PeBKDnsBJGgW1yl25Av5NFKSsqvnngONP2MPWiO8Jzspda/t81aHdIew8j7jh7GLeZfi2RhjKQqa8ix/7SV2m3HPnzpWPf/zjNUvzD37wg/L0009XIkybed5+l1RIJvR6IztkT/0ydFmyTWhrGpiS/Eq2HK70OuMAACAASURBVDtJLp0HkkBlBEHz4DYPZ09IaKd9kKT20Lgf5iKNSuqm96hnPp91291hDm3ENwkqZdkW55Z5c+JCzbg7y+DsfJBezJw/k8Bf3ST52tK4l9x6S0I1hDmHjGR7Z6egJ73hTrKnISRJo+H7tKmF1TdDh2PdsHfnVqMiem95I4MkZmt7bLkfPXBc5xrD786rM72vq9k4J1KGBNP7s95eo5w0PuZagdycd3sPcHqI2e+7HN5a14dcf5R96tqs31sEE2RNOaVO2Lf9GsFaubV1veztE13QjLpvl/jeLMZ4J++bR3yPI93YqNnvfd99Hy9//j//omxe3So7RIEtr5XTp89UWZ4/d3LiAO9kR01lvSckMCn9e6Kbpkq+0xK4WeKLx7fBhWFvVMvy8xsjvpX0ziW+ldZVYDQv1Bnv3SWSeT3/UiW+AjT30mr57z0jCS4ouyV1aR7htNILNpOEJbHlmfRCZBlZjgA0SYoALMFxLvpch2DkflCJHOUIMgXJeqisq94TyjGM1vNHzVpr/SWoZu5VbgI5ytbjlvtyJb5J+vTQSIokGfMIbS9L/5Z4+7dgOAGx7RZIC9olTAJZ/iZcGdL//PPPV69vZtqlHIkqRI17uc7eXfZY84OhgB+NBcra9vMuPaoZnsq7+aFuAmZ+lxQYBu0xMtxLv7Enlz4SgFcCXJoXnHshvhsnT1bPh+VmqLP7e6ueDzqtt41y0ZE8Pks580nduPbBD36whjfz3E9+8pO639LkX9Q7k3BpODB5lx5nSTp9j5GK8g3ztm09iVPn7L80jNBWCbpedsmvhLbJmwRPLXze8jQ0jGG9kXhP76t12Ytjq5IQ2583Ir444ZhPHIeSR4mvJCwJq+9lHsRR7TzgPc4fPSlIUsg9W9ttvzuycDw4Jxmanl5ryWUNP45jk+qsO5Bvf5fI5zXnlrZv/vp4vFeOC+qThi/rl2R6a2u7enz5Lo0N6I9bE5wvNayl55XtPNRXI4fySlnznZEnlmUuhHwux7bjIqNtst9Wl1fLifXmrbXezl3N+DKLMso+VCeRWSPnJN+aham7dmjgTNLc9LEZCdDxtpKX8sAD7PF9X90SQflv1uM708HZ3uB3Gp/05b0V4ovHd2Vtrdx77/2N+G5uN4/v8lo5c+bsdJzRu91pU/m/tRKYiO9vbddMFXs3JXAc8f1t3eML4FvoMoQip4pN67o+y8gJCOj3+P7sF4+XheUG+CQ+gAdBjMAmyeYM7OBdaWFtgieJnyHPvbclPTKARt4rIK8AdGtrJAaCakFzglmJlOWn1V+wI8ATUAmgkswbNmjbKRfiluGaFQwtt4Q9/J6eUt5ltmTrLkDtSY0Jo9Jja5tsa4YnJ/hTxhJxQWwPziWHDRS2TN+GVOb+U9+XRMHfJZu0mb26eC05cxbvbRJfjQi0H28m5A5SxX5g300f682cB94ErYbcJkGRTDa9bTqWJMz2SCgkvnhiR8JcPUtt36AEG49v3ec7ZLSF+EpE0uNr+KqgH+JLPSTbkjjli4eWvbyQXp754Q9/WJ555plqENDrjREBGdoO6p76Yll8bwbrJL4aWNJopD4lCdEolCTO9tI/bY6YeQEdK3U+GQikBKuRs5a8qTc2JQDn962ddp/eeA1Ezh/9fJA62o5PnW3L4Fpub0hjTxrWWh1mCQaTQPmMbc85JNuyvb1bM3Hr2XUec17js9+WQG3Hfa/DsT5HrVHVADPspc9x1ojc7hvmW/WCT/RZb6zzpaSY+ZfkVo4x5OIxQuiZxjPnROeN9nf7L2nOuVv9cOzx3jTSqb8aAzSCSdTVxQz/TkMIiaRWlpqRId9llEdGJuSaMSPPLanV7m7z8js/+L55a1KTBcn+SKTmPt+Dcv/999UxKvFdqomvhlwexyS36g0qtuXdxCrOd/np7/PqY10QNXt8P/axC5X4bm3tlv2aS2KtnD7D/H2inDu7MXGAd7vzpvJ/6yQwKf1vXZdMFfp1SOA44rvPHt96/MEbk1vBMn9Tya3mEd+6aI9ZnQ97fJeXSerTQp3rHt9Hn6gJugREWszNHMvfgi7Bo+SKhVRQIoERTCahs/8SuEpiJId6RQT+AiLLmy3eLcSN+3Kx13MgYMI7lp5CPQU807eJewF2fG92Zp71TE3flyBaQM+n4cDI1L11evAkMMgnwzUT7KUMId3KMr04eh0BszOS0kiCIM0yE4z6ncSDZyWMyixlyzs1fFCv3/md36nE94UXXhgTXCVANiGXhI7694mAJKHWxT6XtHM/daGNttl7Jc7qh3phuKjeIQE/Hl/6ge9r/+N9Ky381brq8dXgwpm7vN/QU8M4eZb3pTeWcqgL99gO+4TzeQnxhiCTxApjgX1JfWif7clQZ4F7338ajyif5yWTqRdJCiQNGdFguzAKSOqVnYTZ97fxjSGrGUzsH4mvY4fPPuxWuexWj3GTfWbk5hkNWJabRLoafHYhJc2rr3xzv7rjOY0+ObeUg0aGHOs5XiVdjo2eRO8fzIip15wDHevqh+ONsqruDlEJ+d5sm23vPeYanwh1Vt6WoW45Hu07+5jymzGHfATtSCLnLO/RmDOPfLZ5o5FA9dtxOBqEBq+rJFuSb59kLgMJV87XRk84ZtPYtlhHZRtf/KiLzrXWpV9PfM/aWktOx3nuluF6kPOMslA/aXM9hoqDD+rvB+XCBYjvHWV5yOq9WGZzau3HG2R1znbnnP5uY5b+vbkWHvXuKuqFhfKRj9xT/vtf/s+ys3PAoJyI77vdWVP5v/USmIjvb30XTRV8NyRw5fXrs6zOLzxTFvcPhuOMvlE2r75eJL79Hl9IYxLftBTn79Y5LbJez4V7XttuZMVlAe/3+LZyWdkPZ71s5TRQCyh5jeOMnnym7A4AYEZoG9gX4EgmM5St7SkkHHKWqXkeoUpvlORL0GzmYEFiT1T9PomZwDA9GTMvwCxsjlC/BFoJiDP8jnsguIaiAm4l1dSTcpCXe1cFN35SD+7hXsmF7/Wdkk29IHyvgUFQybX0qqUsuD898r08BI566Hp5CIosR++1dcjyeA/1sF4kZiJs+aWXXqreXMGuumDbkAGk0xBzjQa8AyKaOp7ycW+i4eAJ/G1PRgTYN9kGvUyAZd7vmbuVFJLcbb9lKeY+6nniZEtwpTGh6ujQxxmGzLjWG6vuerSQXmXLuOuuu8qHPvThcu3aZj1OhrDwDCWX7PE88khAn2TB9ivfXvey3ZLqJFQajjRaUB7y4D/vRUYYatAF+0HvWNM5jATNUMA9hpY7Fg3XVz/VNcno+saJ8Ygu5480uvQkJQkpfISpy/3KaSDR26iskjyPenzQQmT9nwYk709SaL1q3ZdbsjNk6XygocFM67Td86Kdu62rYfHOEzNS2wwWJsyzf50XGyndnet1VcbOC4xTnjcqpHmnZ/MvBjwMUEYkcP3FF18cDZfOEzPZNRKonqbBzH7hGYmwXt40wimzRkJbeHwdd3GOtfOtfV91j20ypUVa9KTN+3OMWK7z7upqM1axnjUSP5OD7dNgoeGtGV6GY4wWWlg/1+677956jq/Ed2E4I9h3LQ4h0Ums+/XcNdrx8HYxiu2Z987+u3kkeB7eICz82tb18tGP3lf+21/8j7K4uFKJL8mtJo/v2+2x6fn3sgQm4vte7r2p7m9ZApcvbVbi+/xzHGf07Hic0fe+9Y16nBHEtxKZ8PhWxkmYMQA5QqNy8csF7KjKGbabAPimF9A6Ytuif2gBHDy+LbFVA/4s/GRO5ZMF/9VLr5V//8nPdQ4f2tuWXhVBWpI+fifMrAcuCTwFHHyXYNawVgCdQJ57BYuCOwGUgC+9NRJVSblATRkI5vk7SaT3e93+SY8zddXLzXtMTiX41htFveZ5oeb1XZJ4PXmUR72RB2XiLdX7kvW2/XxKTCUuXuPvJBpJZnmHoYqSJD2Ovkcybl0E6wBpEilBfNmvq1xst3rFfRBjiKPPevYt7YI02L9pDMk+VQd6osvf6T20DzUsNAIwIz3UQa8vXtuDvbZPWI+YxDeNI4vDecWGklPe9tbWmBWX75EDSason3Bh6ku7SWJFqOSjjz5afvzjH48JrCTN7i83SZHjT/1ugLyFHisPvaYaeHrykM+mfkuKuP+BBx6ofQIJp660ATlqpOEe9z7PgHvLdgtR4zpttV/S25jzWhqYzt1xftQDdc09svwteVIn05Mv8c2yJYp+Os85xjQm1ZDdCNH23RKy1HO/SyMK+x/3hgzuGHvMhoysNBRQRs2NcOlSbQfzAu+pcrp2reqc3nl13CiPPCuba5TJD/2zvNyMb7klQV3gnZK+nuy3tkOEm5edcsfM5UNmeoivEQzKIIkvRg77V2MLf6f3N8cjddbYlZEd1Ffd4x6Jb+p16jBZnfd3G2G1v49aO9Lwyj28lzOb29w3JJuM9TfXwpxzNOxAeAl05pM633vv3XVcr7CdhaP/8MDHeirxnbeW96TzuPV+HqG1jFxfJfMpk7zvOKAzjwyvr2+U1y5fKg/c/8nyJ1//v8vq6omyWyMH1sqZs+dqcqsp1Pk4yU7Xb0UJTMT3VuzVqU3HSuD1y9cOrm5eOUR8VznH99vfHD2+Et+6WJM0qp7n23JLsQPURe3NEt9+4XcBzPKObkDbq5SLfV305hBfQABklU+J73/89JF6jq8/EiqJYb63b9eQ/+cQeOnr2XuGEsRRT4lvEkNJjAA1ybVkR++ywEDi62cCZb2XgjNBt+AySaRGCEGa9U9vhqQjQUm2uwcoCXb4HdALQAUUA6SVSU+Yk5zr1aJs5ZNGA8HmjMA0QMnfkh3eZRisINW6CbT07hj6jbcXIkCoM8cP6aFVLpRHe/geQqC3WPIrWVCu6aWUnOipVYb2YZIb6+09gnfJmG3kGcja6JnDoFKa8UPATmZTsjpDbiyXcGfqLnEZx+BwtjPv0+suYfrABz5Qfvd3f7fub37sscfKT3/607ln9GookWjSPvdfqsfqm0BdwpSeN+vEdxpPHBtekwhSHl5o5MC7IO14qamrocvcm6SmybR5AfUa6uF3zlDnlbu6O3r+T27U9+mllOii75C7TA6nMYKyq67WaJSWYT7boR6nwSN1Y9TzlWZAUMcst38uDWyO/b39tqcaXdbjiww0uCC/JOm8h/rX8PwhSz574H/5y19WApxyMxEUz6sLlse1ra1r9b0a/KifY8L+lZQ6Z6kvHik3+7sZx4y4yERmrhGz+YiIhibvJIjWg++dD9KwqCHKrQncp7HQuYn7jQ5I44Vh7Pt7+/U4I+ehNPTZnxkxoRFVPZT4cjwfZXrUmH1vW3Oubm1onl4YLkcaUe69995TPb7s8a26tzvbz07fLlQvcVtjHWc5D/mu/lq/Fh73bF5Xv3sCe7Pkdx7xrfk9FhfLgw9+pnz5a39c2OpMVueVlfXq8Z2I77wem767HSQwEd/boZenNr5BAhBfzlN8Do/vC8+2UOfVpaLHl+OM6gI+WKj363J4mPi6cN0cYX1jJ+RilSQowe0bn3rrxPdXl14rjwx7fOuCXxOtzELVknjlwj9rJ8/MzmLsiZseAT1ferZ6UmqbEuRLbNIzmaS2J74JPgRyaTXXA5NeLj0bCYyps+GsPi8QlPwkqJpn7EhQlIBRGetF5l0SBEH6PEu/ZD8BZAI8gWKGwerFQU62k08BscTCvsz3GpYJgWF/L//x+BrKLJjkWQA7GVEhxXh29Txxj14uvajKyrpTN/4jB8N/cwx5P2VKrLyexJfykCnfGWoqicVryzm++U6ILyG51N3oAzy+1MMwad536uTJ6uWm/nrkKBfvEHt5OasYnSaJ1c9+9rORXFtHPZ2+Wxn7fZLe9KRLXNI4of6qW73Rxj7hPpNwuc+da/z++OOP10/6lR/aqNyMZpD40l5+9Dyngcp357YAPcfY2xxPPO/4lfjqfVRnc8zXrZcLbSuGRir1KYl+T3pbWaWsLDfi6/i3HOc0vlf26WVv47LUY67QCZOgYfShXZTP78qR8eAWCOW+v7dX9f/JJ5+s5zVDOHmXWbo1mjje63nS6+vDnLtbf28keKvW3/3EjlMNNCkX7tvZIQN3m7M1iuU4myeLlL1h1tkPORdonHJtkuzrCVeOequNYpG8G+nj3GW78PgS6uw+YNcI+4j3+W5lkOSYbNT8rKy0ffPofPMEt8gO9aY3HJVh/25LCNm2xswjvs7xEN/Ssq6NP7ke9wSzXycPPRjGccvPT+eN/Oyvvx3ii46fOXeufO5zXyif/cIXyubm9bLLEUdrG+XU6TNVlpPHt++x6e/bQQIT8b0denlq4xskwB7f6vF9diC+de/TUvnet79Zrl65XJL4QvZcCtnj23t8LdxFMBereZbjBLVHWZaP6rJKe4eF+dAifITHl1Bn3gcwePXypfLYE0/X5FaCWRd1wTplziOQDSwCHA4TXxdqnssEJZIcwZmegbRsC1oM70yil7IUgEpI9dpYNt/rLWj1bIRewOf+ZZ8XGPu3+00FIHq3JAq2K+su8DwE5AcjyTxDiGQ2yTTlUresq3XwO8rXi2bbEtwmIaS+knjIDmUIoPUQWe+sD/d4XY8mxBePIf+VN+VDAvF8cmQPwN/+p47Kmd+5tycs6hjfaySxvSlbvkvPe+pCelEF3/ZB3dvKflrCF4cERJVUcp7vqZOVBFZyPhBwZAFh4X/1aq2sHPLcUT7PEEJMIiva+8///M/VKDAvQiDHcm9E8ixg2u2xM9wvASB0WiKUxG0E5MMYtu+dHyQcgn/7gJBsEm5B7Ki3hol+bztzCeGvejezr3N8ScAyXLiGye81A6EkRb2iXhJ9ddnxONNB5tK2JcPy+dToYVl+5riu9y01wpzlOkbUCT3pfUTLwsJSzepMHfHGQnT5dB6hDvQHf3PNxFfo/8mNjXqNsYEBiDB49QhZOxaoQ26hcJ65cuXyGE4tcTTJnsRR2TlPqwfMv438tv2qSZR6OTiPOec0r2zL/KzhLecBvsu1STKqTjmX9Aa3nFNoh8YPx3nV962dgtf3UKj7oP8aOWZtJKS7JS5zfHCcET9kItaw55riHKhRItdj9Bsui6e7hTs34nv+/LlCpul29t/uob3iJLfKMn4dxPeo9f7tEF/W/jt/533ls5/9Yvn05z5Trm1ulwOS0K1h8EHXJ+I7QePbUwIT8b09+/22b3VNbqXHd9jji8f3u99qoc4cZ1SBVnh8K6gaiK97fAXuKdAEAj0JcjH3+1xUBS437pw35/Fl8RPAvnrpUnnksSfGUOcETgJFwZIAOAG8ZwQLNhOUS9AEuYaaJpH2Hj1EgmVAnvLQo5BEjecgdBIdZZik2hBOv8u9hYI5PxMgCeQlFNyjx4G6APb0jiUZtX3Kx2cEpAK3JNO2W+DJtWy7wFNQqh7k+/1dORmmaaItiBpAHTD58ssvj5l19dYluKXO9rtEkaN5CI8lQzEeX4kv74EY6BHGm8h1gZl7eg3vTENEr1P21Ru9M63FkgGBs/WUIGks0CBBefxQ16tXrjZ33uDhrMB5dbUSX8/1PXnqVG0jpJD9sBxBVHV68JDzfgwHZLi+//77K9HHQ/3973+/kkje24eiqg9p4LGPJJ16qvqEUY4DE0tJVEbv9EB6lYsk13cpD7zVtAN50D50gk+9kRoekM3hfaAtOZE/aQRLo0tPMutYKQdj9mj+TgLt/JAGOufGNm4Wy+LCjIQ5dixH+eUYSvK7uDDL6Oz4tQ2+0/3WSXz5fXdvv1y/vlX1Fxmh13p/3ePPWdboOLrvNX7HSHHH+fNjCDkGF/QC/aMNaSxSfpJH3kcOCcaScxX1QSdMRiZZV97OjW3s4t2k7tfHceK4yEgWCbNjZ7ZnfruKSPnk+uR3/Twn4dWYYWRHrn1paDAjtYbFGumytV32BiNsvtu5OOf9NHSoCzs7zTOOwUJdzfvUK9s2W6NadIDEl+/vuefuSnyJDKnr3GDWtowkvnXNH+aTlFsvv6PWbOU779mUXxLcec/cGBN0+T6Gm9nmdPb8ufLQpz9fHnr482Vne4+wj7rX98QG0S/THt/j5DpdvzUlMBHfW7Nfp1YdI4G5WZ0j1Hln+/qY3KououxFIyRvIL4Le+wbmv9zFPHtyV2CuKMWxje+4eaJL/U45PG99Fr56S8eKwdxBqXAQyu+5LIPHWsAqoFVgZF1lsgZtkeZuVfMBZ72Z8ZSwYkkIgF3yqYHzspEoCwRltQlKBEc8Znv0SNpqCxlSl64V0IsILMcAXbulfTefJd9nV7wBKOUy39AtyRfuUqiJUCWpacjPWw8D4gGeEN8BOYQYBLdSOQFo/YN7ehJGveyT5T/eDXxZrknGeAPOdArhsc3sxXb95SrpyxJdZJ+dc1+tN9Sfso9ib4AnzYmSdSgUj2m17fK7vb2GOpc27u6UiC7GE8wCpw+c6aGa3ts03/8x39UoovHl7oZRvnRj3603HPPPZXIkMgKz566ZaIjSbBt0Vii4SOTHdl/ks7Ud57X22e/6Pls43hnPHbKcFyNFdSF9xhm67hCThogMrQ6DUZNHxrpVTfUTeqXRgt1X8NMHVOrLbu5EQb9HmZJfRLPWbvrwVNjqPOMrLS6GC7sHKXOOjfs7myNYyfr5u88V4nNcL51GuWuXccz2Y4VQk6MI/a249Fl7KAr9Du6IClF3/nh/t953/tq+Dvjgu8Zf3xiZHALQL7fOZI6nDlzqhrUlJv9oV5QjmHv/ZxQHZRD1I1yoY1GC1AuP84R3qMMFoYza3km1ynfk2PQvnPe5B7D8tUr5duPdfUm9/hCfGkz9yJv/rv1wb3prg/KZNZ/ZnFeHrNIqw9pZOzXS9s7bCWv+nDffffUfl5ir/l+O76IMGjlUX3Dv+Y9vtkXrpeJCY4DdLlGei98fePUqfLQQ58vD//hF8vO7kE9x5c9vhsn0cGJ+B4n1+n6rSmBifjemv06teoYCTSP72Z5/rlnygsvPDdkdV4c9/hub13rsjqzp2qxeUsBDW+D+Ar8e+LrQpeL7hua8SayOkt8BRGvXrpcHnns8UPJrQSJSVQlSV6bgaEhMmwIJba+grokywl0BbR6AAS+Ej7+7s90FUhJFgGCZjAV6AGiBHCSRcvSa2PYXfX8raxUsinIcE9ekha9h4ajJui2vdY/wZ5gsye/SZgFkAI2runxTaAqYFZeEnIJUBJtgDdAHZAO+eB3/nMPbdcDJ6myn3l37r90zyH1+fCHOabnWiXS7oHlPRAD6gK4lxBYN5P4UK7n3Cpr9Rx5zTxPLVyTnyQF1NMweYlXhjQKvnOvoP1Z+/zgoFx69bVyfWurJrPBq3PiVCPtkF0AL3t+9fJB4P/1X/+1khb291EX96fyXtqCnkl4BJgSE9svCdUrxjPcy33Vw7g7C6dMA0bvJbXPeR9yUI/1Bvqdc4Ty5H2SHn7HaEF/ISf0wbHpGdbuveRcVzP99iRJ/ZbEUKckQTUU/NTJNyQ6og0eE8X70juu96yWHcmt0mjlfMGn8s2w6TbWd8u1zXZ+c69HtiOJG89o5Gr9sl8jAfjdxGPvf//7q44gc/Qlx8r169fK1tb2SNLZ44sRiP/oC+UzXoiy4DM95eon9WScnD3bjiCyDzTo6J02GVmOT/qxGTZ2a3Suepiyci5UN6w/9zoGMXJoTHIe437rm4RT+akH7qk1EiHnTce6RhPlbegzYc44Vq2bBFojg6HjzCuuO4ejftrb8ix5ZeDcn4RxNlfT1zs1zBnPL89cuHBvnQfqcUacBU2G+N9QVmfn/VzvegPQzYC5ecSXo5/Yx/7Zz36hfPErXy5bWztlu4abr9XkVlOo881IdrrnVpTARHxvxV6d2nSsBDav7hwA4J9//pny0ovPl4PdnXqO7z9999vl8uXXCt6EutCS0qp6fPlYKAc4RzgvdzjP9kYvEvBIitLjkIDFRcuFO//uy28ZnWdZncd7qVv1brTjNlxIzeoMsPnVq5fKL554oh5pYIKU5WVCx9p5nq2+s7MWCQ8TCDUQdthLILgQWM0Dr0nivF/wI6mV6CRJtP7KTs8a9wqqbKfAUQLVE8UEF96rd0yPqCBbT57tTo+L9fcTYJnerwTg3CNws14SP0NpJUvWTy9KAmUIT5J1Pc3UV0LG9b4M3kFbrIPece51v2ImmaJcvbaAeXR+Z7t5GQXU1qMmRGK/d90/N9MR9bf2S9WrtmdQGSbJS1Bvf3G99bdHFeEFhdjs1nOqbTv3b21dH/ZPtj3vS0vL5eTJ5qnjzNCrm9eq97cC7BPr5czZs82zd+ZMOXvuXCU2gG4I4je+8Y1GfhYXKiA+cWK9vP76lZqxl/c0AoE3GC9963Pq2EjI7HzcZljBS8pRQhBfiD5HM63VvoLQSDZ2dthK0caTpKSeljbIDHLD72YDf/XVX9VxSnnUpebgGe5xj2SbC5q3CrnVfhxCkXm2kebVWo6RHVzX65ZRAeq1kRH2l6SEZ2qIdc0K3TyMbVwTMn5QdmufsScTHRzOVR6MTo2ENG8b02iOe41T6nPOmc4J6iEyRkeXlpsxS+/66spq2eV4qu2tOnYM1YV8VYJXDsrebjvmzed4j4nb0I8T6+tNFzY2ZnvwSUJV58H9ehQOrZXAUQ5HHEHcXrt0qYZIs9+cH/aYcx/jguRr6GP9fbuFHVfj137z2m7vbB/K4o4u8921zWtlp65Rq2Xz2rVG2Dc3azv93SOp6uqgxzIOfW/kLkmzf7dx6lrgsT+t35oxCL1nnOEl5zp/UxZ6xmebC5mH2trTjLuNdNa5Z4+8C+1aEu005BjVIHl2feATktrm1FliryT/6olz1eFxRSg/Iml6eOH++8q5c2frcVh1hd89HL2FSUYRNnm1VXjeuuxadhQOcJ1PLDCvnP67XCNvhDG8No/4ktV57cR6+cxnHi5/+JUvl+vXd8tWXRc26nFGXJ+SBKxu6wAAIABJREFUW92MdKd7bjUJTMT3VuvRqT03JYFrm7sHly9fKs8/91x56aXny/4OZ14ulv/93e+VS5deKfu7u4UsOQeGhg1As+4ePIb45uKbi7MkIsmSQFLS4LNHLqRDcqskhm2Vlvi2PWCWu7fXwDXvfuVXhDr/omDfFlgKMvxMwGAdXLwF7VrY9Qg0QNJAjeSlDxXmGQGRJEzvliBaAJxgQkCjN8R79Bz1pFIwm54p32NCJeVBfQC77pezPemB1EvDtd5zxXf2pTKgfhK0GaFpnj/+NjssoJf3pMfKPlVWksYKz4YEQoB4yX8fDtkDQYmv75aY8zz1oCzCd/2eOimDmiAqzsq1zyXvJE/iR7CafQbwXlhq4Ff56DW0Heo7n4b0ev+1a3h9GqFM3VJPAPh1P+/V5vGTfHIdsoen8/LrV2u/Wjb9zH/IDOHOeHzdN/5P//RPlbAslHb+L3KAuBjKrUHCtqhjhnH2oDiz9XqvSaX0KFMvPXtHgXb6wmRl1K/fPqAMJaeWYx8qT2XkmHEcGt2gN3pGhpsX3nGShg8Jm0abnId68M41SbX97PzSDGI1wHRMtMd79CY652SdJUKjjo5nvDbDDzJyHkpvp/trk3BBQNVF20mb0Wt0hO/Yy+te3BoNEOcSEzXgHJtkjj7FoMq4Mvmb2cR9P3qDDnuudIapW+bMI9882kZC0C7K9Z3I1z3GjsGcy312HPvLLVR4PlFq2y8cc7lGqGNGwvh+52UNFpJ5dc95E/LYDFiHj66yvWn80BDmvdUoWWZnX/d1z361PNsxM8jU0srS8mLdt3/mzMnh2KK9IdR5OLKBuatat+uoHuah9uk4P47sum7m+jlP3v28Me+5m33XvPIxgq+ur9dQ5y/98VfK9es7ZafmMThZiS/XJ+LbS336+3aQwER8b4dentr4Bgng8QVAvPD8fOJ7AHlc2D9MfFk6q1ODUOfZOX9HLXQJMNJ6/XaJb+5HGt89ZnVuoWySUD2+ABQ8vj955JFSqrV+NvQBKQBzPYfpJRT0zqz4jexIIg2vFJhJ1gTTAmgBiKTNBZ139QC9B5TcmwlT0qMtGU9PbYIfQREkSA+pxNRkRyZ+kiDwvP0l8EZeSTrTEypRtY2SLZ4xBJgy+R5gzfcmHEI+8/YBc49g0jBE+7QnuFlvrwla0wgjCKYutB1ADsGTGCPjCjIBv3jwhqiGRlKIEmheMuSAx5Tv0mggCapRCYMRJMmvxEriorx8zro3b2k7Z1UAa70oD0ICsaDuScC4BzJB3RaXZh5sysC7a/ZeQ5kNU+U8XvY0X792dczQS1mGiSOvmbe7yYf/qSMaRWjjGN45nAmMfnlGLM8ZZs38QzuSZGosUadMJJTkOMG8pD/nGvU3iZBE0rGR9aUPkUn1PA6eQo0/7qVWBhJfx3f2nYYK+9E5Q3LkdccUpNeIgd6Q5biVHPCs4fuOJY0CtCWvSfIka5LgLLN5IZu3NHVMDy66Zyize6Udj9VbPRggDTumbNopiUU3HVs8N3u2GdAoP/tWA5JyoBz0w3FMH6knGGQ0nGHEMWs3Mqgh+4PBwfZrvKtlDQuGfeN87RzUPLWHf9QFvtVoye8aFJWh605GpczmtpnnVCNab9RQRynPuc7vFgcy2pN256Y+IkH9dg5ua0YpyyvL5YEH7i+nT2+Ug32MCjtl2XPthzV0RnwhwM3DXOO05/z0xp7+lnnjMu+50fM5Zo+DcHOJ9UJL7PcZiO9X/7hsb+9V4rsG8T2Dx3civsfJdbp+a0pgIr63Zr9OrTpGAo34Xipk7rwYHt8ffPf7zePL/sOF/cK/usgPFt8KHdhjNXhVb/SaXNRcxCQiPRBNsHrjxbQlt+oBwBBlWLNepvdVjy/A4JVXL1WP78IQrimoNNxMr4mAX4AiuBYkuW9WkEg5hiJTL56T8CXx0fovyNMAkB4T65ReC0Glz3GPYFLg3XtpBU/WrQ/jzLanIULgL6DiPq8rc/tOkKh323emt4MQWuUEUAdMUxf2AuKpgXwmsVXmvtf6C2Z5N/ekty5JeHrgrJdEnGdNHiPYpy4CauoqCcbw4763JCz87rnE9nWSa9+/uNJC7pOw9nIWRCtzSV8LXW7eQglmvoMjlwhRlvgKctWLmoH69NlxTyfvde8zhgdkzj2QBv6ToZqzeV979ZVqkEBG7idX522HhCH3Krv3kXokqOf3TJ7mOa68kzawF5QEZNQNWabBScKjsUXSppEmibDGn96A0BOJ1EtlrWfRrMVj/w0JoZLcq3vqiIQziUoaZRxjfqZu8h1hsthW1L+cS33XSJIHwwsyQiboIHL3d+rEf+rEPRpkNCA4VnN87xHVM8wlkkTHnbpH36Azhkub4ZkjsdRJnuGd9Tit4XxZIhIwauiF1mBEORhunMv4G13jOvU3Ozt/u2+buqHrJo2TcBqRQFnUkWd4p/NJyt31ZWvYe+58kgacHGPKX3n087G6pb4bfcJ9yEiDqMYAj83qy9Uo0Rs2fa/z8AEH0IYByrk49c0x4TX1TXmQ6Gp5ZakeT3bmDMSX8OvdGxDf5ultNuLDCa9St2+EAdJgpu75eQxEqZdv9t55xJetWSSfe+ihh8uXv/rHZWd3v57jS1bnKdT5ZqQ/3XOrSmAivrdqz07tuqEErl7ZHj2+Fy++UEOd11aXyv/+Xgt13t0BFO1Vjy8/El8cvQyaxfkG4PGdPel1EXuniG/vXTHUGW+Ee+pYdCW+AFxCnfH4tlQeDXAmgdSbk2Q1SVXfBsP1+N5kNrQ7PXuWRX0NGwSw6X0V4AvAEuhWuQ+JtLguyEpw5XN6OgRWfC+Bl2AJiCTmfCYZsM8kEumJEzxZPp/Ijnv1NghurasEARAogON93C/hzFBdwXd6gJWn5FVw57sF/NlPaWRBhvms3jfqaL0hEbxH4lv7j/2Hwx5USTLvVva8I0G7pK0CVmS/ujJmKdbgoc5aZ8eC3h31C89MT+ISCJOACGKh11xdti+py5mz52v7IB7U2VBnCAKh0PzN7x7d9Hd/93fl4ksvjAml+rFBXSXYfvId/cg79HblNWVifyDnmj16dbV88IMfrN459hEb8qqO2MdJOrim9zWvq49JBCSifpekL0mBZEvjjOMl9T77wbFm9ITjJ99nHzqO7Rv7OMsj4zzHxaXhQm+t5WQ0g2UiR40IemPpA4lgRjZoBLTu4wQ9GIEky7ZdomEZ9FUSX7ObnxsSvUncKMeMzmZrdp6T5CInjWAaGx3HOdc5Lk0SR3vdI+74IxEXUQoY0DSKUAbl9Rm+c3wRrdQbILyeJNI5U4KsUSd1VDLsGHBOQRbWU1Lf9qS3Pdb2iUYL6ozXWoOqievUq1qXndn2ndRhCWgSvyTlXm/6RKjzQiW+Z8+eqnt86zm/B8Me3zkeX8hyK9s97DNY0Rt55gGO3zjxXVkpn37o8+XLX/vjgp2H/B4QX5JbLS+vTqHOE06+LSUwEd/bstunRjfie6m8gMdX4ru2NOzx/VU9EiU9vi251QGBT8cS36NIb0rdxVlw25PKo3uoMe83WrzbNiQS5kB8BSVtv29L/PLLV14tP3/ssbIzhLACZgwnFUw3stz2lCX4SeAjGPIMWZ7NkFc9XUlW+F2ADyAE3Ag2ldfM4zcLI9fjJOASSOsJSzLlPdSb35OwCe4EiXpNaYPZoRMQCrr4Lokz75fQSJCTnBsuajg45dQkQIP3zzryLCA6PbDpxdUgMCODLYlUvou/k1xZ53xGj5f35j5eiY+AVTnUum5tlb2dFjKf4I0+A4ijH4ZLU29DTSUnuzXxVQtZlJAK7iUzkox8R9OZw9pvX1oOXrjMfCtRyH2Gd77vriobdI3neEbyi8dNzy+fkKa/+Zu/KU89+Xglwnynp1aCop4ZxmlfSK4z9D+9Xeoi8uFZjQuEY/MDgZ8nIwF7klzlJlFMfUiDTJIB9U1DUBp6kmz144u/jRhQn9Kw0BuocuxooHKOo91Z/uz3hbK4ROKw5UMRDDznuFN+knfrpOeUdnGvRwkpL8vIaIw0ziwPZ+ea0M3ylZ1kk2fUf+rN9zUsfHW1jmsNKPyuLkDiKFf9p05mB6de7o/XuKI3Oecyia7t18jCJ++8++67a7QA523zPHpk3TU85ti3v9YHI5dGzgxPzvnS+9V/2k2EQraJuZO2UCezvCMD5xHDuVsfMRfMjuWiHMq27W6zsCwTwTnfSnydM3KNzfku25DzS7tnrywuNeJ77tzpltARQjvsPa4ZLA/t8WXORRfZ6tGIb75fPfa7eWu2feq1/t4bPftmUFoSf5+rZx4vL5dPfeqz5Stf+2oBCrD2Q3xPnT4zZXV+MwKe7r2lJDAR31uqO6fG3KwErry+VT2+L77wfE1udbDLPrylUkOdL79Sdrd3jiS+xyW36i3B8xa3t05868p8Q+JLCKFAF48vPwALPL6PPM5xRg0sChoFF4Iaw9MkX5JGPX695wsQJZHlXkmewEuyKQkE1HAt97glKJXoCBryeQm/8rNugEHBup5W28W99onEUQIHoAM0c49eofQyUQYATU+UZIP79fYIvLxmOKrgPff3WZbyMgEVZaSnzfrqPUnCLuDKegqie5KZBFoybt2pi9f1UilX9J9QwNQTn6PfJNCSFutrP24O2ZCz7Y5NytSgIVFJgLiyMktkwzPpLUyPob9Lgu1nysTjS0Iik0IJ0s3cSwIjIxao41//9V+XRx75ednYODGeL5peNg0aHrs1A5fN+JBh+BqTZmGeTf/ck0rfS5p4tibWGowEGp0cA/5tv2Q/57hQB5P4WUfko3deEopeSfrc358EIomqRg2+c+xbD+qe/UMZjjHJk4YADUjeQ3TK0nLb/5oGI9plPZ0r1CMNctQF0kUbkjA6hmy745a/JYSUz5nNhnmrY/YB5REVQP8bumxbnCO2hgzd6BC6RF2Qjf2pIURjluOL60QsOEdw3b3E3qs+87djlrI9Rox6Uj9DqQ27p965Z1+Dim2nDSfjqDM9rDnGnF8rARz62yzwhl5zzTONMRRpiIIYG92SIfmNvDOPNvm4LqRBjd/VE4wE9ittqFEqg1PWflBX1SUNFLlmOKfOMAEeX0Kd72/EtxqzOc6ohbzPI754ettxX23bhnOMupLr+M1gj3mE/WaeO+6eecQXjy5WxE996jPly1/7atnfWyg7rHMcZ3T6zHSO73FCna7fshKYiO8t27VTw24kgUZ8Zx7fkfh+7/vl8qVflV0W2z651eDxPW6PbxLfnvSmlfiNFunZwnrD3qtW6OYBHH+GrM7s60mCSnIr7gNI4PH98c8fKctrayOwlCS6oEtIEgz5He8UgPpeytZ7AAiU+GZ4n2BHoiGYTU+oJFJgkwBGwiVR930ZEiwh4d4sQxAuQBF0ZUiq5E9QmyGlEhazmXovcgDw0QbKlswB2gCofMd136c8PXKE+7gHMpSkScApKNSzqjHBcrJdgrAkvfaZ/aonXw+zZEXAyfeG7Nb27+xgXxm9keoa76AN/K2c9KjSB9Sr9k9kcPU+9UedkbhLrq1/Et80WtiHGg3683b1GjVicGftG8NF03NFmCheX3WZcv7qr/6qPPnk47W9EBPuQfaEklKu+5olaOmpT6MKbdWTpaePe2kbBMfzkulH6sAP75CgSZYlvs4ReiQlnFyXvKYxQELgOOCzP9Yqx67vSSMU1x0f9qdjkGuGttIux50RJo4DCbhy47k0SDX9JXqlGeCS9HGv3kI9pdRTgucYoY4mB8Ogodw1ODmulE8aEdDvzFBs9IntUL4ee+Y4Uf9Xh7B12qRRgWv2Vxo9qG8aNCiTvuc/z3CvRB4doQzGInrp3lfINb9fvHixenclxNwjIaU/+OGa4cLOA+orx3lxLcOJ1RV1wfkk5Uz7GRcQfN739NNP1zB9oz7sX+qPvJO8tn5r5NH5K418biOxf3nWMeM8s7A/eGOHNS8Jpzqa49A5OT351GFldbl8/OPs8T1ZykE7D/pGoc4tuVU7Yi3f6fzZr+/9uu1a1BsUvO+4528Wxc0jvpzTu7C0VB588DN1j68e36Wl1RrqvLq6PoU636yAp/tuKQlMxPeW6s6pMTcrAZJbvfbaq+W5Z58tr7xysSyQ5GJ5ofzTd75bLl/+VctqW/ZqcqsKDIbkFgcLHAh4OLlVv+i8WSvwUYvlkW0Z9h0feu8QpgXx5WdG4mhXC0V9+Ze/Ks+++GJZXGlkTcCR5NU9b5JVwIgEVTIq0PCeXLwTMAs8Bbbuy0sS6u96qCW3vEPCxHsAWAKxBNeSfI+mMTRQoGFdBYqUQT2SpHOv3g/AM+UDDAF4SZQpG1DGJx4XEhTxn7IIO2TPHaSX8sziSzkA1XpO7NLSmD1XgpJgXIAuaLNe8wwpfNe3gecE6lzPMF1DdwW3ytu+14hA/1dP5/Wt6vHlOn3ah2Om11Z9k+TgVdkekg2pA0lgKVPinjpluyW+SeJSx+hriVUC6SRf1dsxkDQ+AeQYIug3vb2EG/MfMvEv//Iv5d/+7Ydjf0vG1RW9b+qD5Eq59vXIvuSaeqpHTM+47xHg2w/ZPzyrcYHrGk0kOeq6YJzvNSooE8eTREpZe93+sQzrn0QwQbzlGa7P+wwDd6zZ5vTsqU812qAdkV7nIj2kEs4k85Qt4ZQ805f8IE/0legdSb46rpFCmSM33lM9i8P+bOUtmecaycd4n4mmeI/zGmXzHo42cutGGrcMrdYzrXHFudL5jWc19Jj0Tp3yGd5vJnLaR/15P3OM5DejBfD2Otea5V59sS9I2piebMe13nDnzzSM+TtjxaRv1APi+8wzz1SSzvuQC8QY+VEPyb8eX8gj40UZKFO9w46hJLDKUY+v+60p0zwR3G9oueua/eC7mmwxZh+UBx98sHp8qc/y0sKxHt92lNH8Uxycl9JYkOu2Y+ZGuMQysizXuhsRY9+Zc2jKEKP3xqmT5Wtf/ZPywB98suzvL5SrVafO1lBnjjM6f+7kxAFuFjRO990yEpiU/pbpyqkhb0YCtyrxJXwQT4rEhMUPgFG9BS+/Uvf4rp5onspcXAUf6VXVC9UvrC64+SmZ0XsgoU1Lt+Ba8JgLPfUROFMvgEt6iCS+EgbJgADPDL/W6f9n7127LLuqM8114sQ9IjMloRsYgzHoCghMGUzjAS4bBAiMq3p0dY2uUdUf+kP3n/TXRtxsfMOAASEEqcxUSsqLMjPuJ6LGs9Z+dryxdSIiU1JVocgTUo4Tcfbe6zLXXGvPd75zzSWAFQQIojUM7BPlYVxq+Nn/ZGwyFNQ9cYCnRx55pMrRM19lTNMIQu4a3Brv1KHsaYf91PBN8J4yEwjmswL77E81zLs6ZFE0INOxYBh1AiWerWBue6c/7iXBkCBOJsX2CY5rmC9nhY5bv6Y5R9TNZKVsc9PLZmgKjpVHhtnabxn4NKYZ+5WVtf6c3urAmLQzlB959JHy6KOP1jE3uzPA9+c//3n5x3/8ce07PzJ8ZoMWRA11WD3N7x3/NLoNCVZutlvgof4O9VMZCISRBbrp386znHcJgJWr89DndUgIqHXAOK8EOLTb75wjOh349BxsfnfPvzrk+sE15Wr2aOYEuQfmF9reWH64Rtv5O9lT6tWZpLNONjSBgfcZUs64U47n6LoG1DkxGtVwXc+CFshTfzrR0vGl3tax7qJflKsglvvRa6Na0rGROqLu6YAw6RqfsuiUYRg4YNe9s+ocbX/zzTcr8Mw1WoeX4B2QXNetLkogQa667tpL+wX8jp/vVVl15wTyJLs69ysbZGtotGtF001Ab2Oa893Ac26bsA9ed71Er669fu3Iec/qQTr3fK/kO0L9SOD7mc98pia32p+Qw2BU5jyq6JjjjE4DvuqAgF152Y/T7JKTgO9Jz6bDS1kn8GWP7/LqSvnKV/6qfPpP/qTs7R2U25ubZWVlvd/jOwO+p43O7PpZlMAM+J7FUZ316VQJvFfAd/iyG4K6Uxsy5YYTvcTd0Qpvq7cdPlPm5sh+fOid3t9vRjxG0qXLr5VfvvxyWVhuZ3bKqgg0EzAJZDXgMEI0hDTokw3iflkmPocGn8ZyAi/v1+DhU6MvWSMZHNrAP0GPRhvPYfxN874PjQ//FpBRluGFGuD2xf4aKiqQ43oaXBpalG0bZdw1gmnrtDBx+6IBPGSANajVqwS93psGagJRnjGEMwEiZdBXDFZDTAVYtqeGOXfMrHUKrgQ5yQpSj8ZzBS9dWGMCs1R1w3RzHJQrya3Ub418gY/6Yd9ldtQR9fb8WjuqiB8Mf7M7w/gSYppsHdcx4C9fvdwnzUqwZUi7zGUyLQk4qSsNbXVBAOK8zrmg4wZGL50EKbccU8G/12XyaJOAhnvoHz+MccqG51LHnIMZBeHeVwEoZRn1obPCsRSEC3bsg30X1AB0aSusIWPAc29e4+idSb/XWvaWNht6LTDiWVl36uC6OuRcZIypB4DG2PMM656hxLTRM5Q5yogx55/zXgcU8qLd1K28E5RNiAaK7Mg6SZxLypT61U8dHlwzRN/+on9c/+AHP1izfeNUc25Rj6HLrolco2yZX/pIPZSr800d8xmZYBhfo1t0SChP5WuiqlzPZcqdh8iRMdBBmCCX310PlBvHkwEgGdtct2SG1Rf7q96YTOzmtZtV5eina+K09V69VPZGEtA3GV+A7wMPrNftHKw1Y63gdwB8rS8dvLkOpGPmJFtgeN+wvOOeTSer68uh7owq8P3CF/68/NmX/reyu3dQNti2sbxW1tbWy9LSyozxfScG2uyZ970EZsD3fT+Esw68Ewm8W+A7F+ByWP/dvuyOa/epz3ehzkee70OcAajt6IcGAhrwxbj63cVL5cqbb9bM1EOvezIGAmCe19CVcU2Dz2dsh+wEnwlchqA3jXQZFQ1EwxI1qLyeQLoHZ7HfKxki2zP0pCeb3YfQldKHUQ8BpGBwCGwFKxpiOgf4m757jiX1GXqsES2zJJgRZNs/Dba8ngye46rxOwRLyppyZRMFzZbDM8lI2QYZMa7Pz40LmW81phxPZaLTQ+Yx2dg6vl1W53TQqDsaZgkErbsByZZNWmeL4aiCM2SQxnOW2/dx5zA8nr5q7HNdHbMvlFcZq7m2x576ABOGZQKkDK217ToVZLpyHByjlJEMvOPL/RqtggTqc29kXhdUGm2gU0UdUd8FvvTP86EBRwJ2dcPncuxsswa3c0wAOGS8BTo4jdBx6s5tEYZUOycEb/QFYEf7tkmgdtDmjPNc+fNpec4/5GQ56gbP1SiDzrkHaPOII8PQucd+8RxtWF9bq7JGPjoPqFMm0T2mgqwEMwBfARX1uq1BJ5PrDuXm/LdvOsDcqkCdfPf444/XveVGmLg1RGDO8yYkMzSbftFnIgaUY0bvCMbrvBiNantIQuW46gBzDTDreOq3eumaQ58ZP4C281uHU64XrreHTquWUCwBN/eol7k+5VpUdWiunZusA8T13vsSgOpk8B1CuU02E7aUl89+9ijwnTOM+T0Gvqe+x7t3tO/ifJ+rr7l+TrMzTgK+Ozt7ZWllpXzmM58rf/n88zXUeWt3tywvr5XlldUZ8H0nhuPsmTMhgRnwPRPDOOvEvUrgfQt8O8b3bf09Bviy55cXP4Y8wPfqtWv1EHuNwTTSBXIJNmVBDI1OAzlBAC9gj4gBJPA3RpSGlGyuBqTAUyNcEM33GGca0xotGu8YwRqdtknAml5yDQaNNcG8faQMZTDNuPV5ypaV4HcBGeUkOE85YmRpjAu4bFsynZQFcNBY1AjU+BZcKOc07tIgEthqGArCNKAFZ7ZBFijlpdHfG5JuwOxAoUasRppZV5PVTEZ0fqmBkXSOUF9+J6NEmblXliNEklFXVwRq1C1oTUP7yJiVcR8ur37odMh6eaYfr4VxWVhsThvDYNVrdFsgq0GbjhTklo6TnCf8bsi5Y5pAmTpg0NSN4Z5HGULnkmUje8r1fvvlXmvkBCCS3XbskhlKMKXTRgCV4FXdE6Q7ZibsMmmbIbkydSlrQRbP1izb5y+U9fVztd8eleNRP+pXgisjL+gvZQhy00HinNa5k+uMMqcvOnVcFwStyjbDbxOYCBB3unBzZS2YTQeda5VgT2dCAnnWSiMlDHfGMcB3noFrG11TLdccBIwxSb7og0cpUZchyehpPw77+zUXAc9y3WgE11yZeR1ECaaVX4Ji5z/3GSWR81B5ktF5fr6BXMp2vghgfc9wf641Oq3WV9arCppjIddTwbDPup6nk6mtgfv1OKMGfM+VyV5jfEsXnXJcVueTQp2H89z3292AXp8dPjPtPTbNvhm+O3NeUwbbnBaWlsonPv5U+fZ//Jua1XmnbklYK0vLKzPge69G4+z+MyOBGfA9M0M568i9SODdAF8mzVwjVfvQxuHv99KWe763Y3zz5QpzUo9Z6kKdfXnC+GIIYDBcvnK1/ObixTIpDYBk+J0vYQGQfwu6BDD5shUEaqhUJqVLIsRLGMPUfWlcw7AbAl7bqTGEEYcR7HEZGPYYydRryClts27Kk73gnmQCvU/AkiyWLGLWz/0ybRqylEnbzQCrgSa7ptGlPJWXYyPw1iCX7dCYpX8apbImAt+UveA2DS3KkCVRh7IMvtOoFhQ7vvZDMC+jp0FKKOjB5OhZvLKWlGsyGfud7E41fMeHYaK2jXuMChA40Q7/2Z/xuLHVjLvOgDS6AVf+DA1MwfXuVstsu721XXb32tFMpGdVDlV/AOYdOIcNW1xZKkvLS3VeyKLRNnWXEN2cMxrYCdptj5+CAMc/nUUJfgXGjp/gSNAlQE/9Ut/TYSKIl21k/nnUTrZdB4cgJplLZJsJkJw31Cc45h6dOsgHBpDy/Q7QxveGtqo7OhSafEYV/AL0MmRWAENfLZd2CuCdH4yvTLyATd3UsaWTxzmmw6Su4YMj3Y6up439F0zkGl3Hpgu9NroZpVz5AAAgAElEQVRDvVP+CZZpr4BNoOn803nh3ljGioR5zhPlqB55Brp6gp4CepGFGeINgXZtoo3IiTG4+tprNbybceI7Q8bNpCzQpH05t1MPdaQ5X3WwuZ3ANS8dDeylJdxZ+TjnsywBPbLWEeE6u7rUkpmptz6nfhnF4ZjqhOMZymg/Dfga6rxbw9nfHfB1XPzUDkh5nfR+97lp65hr/XHPnwZ8SV41Nz8ujz/+4fJ//Of/XPYm7VSopaXVCnyXl1dnoc73bHzNHjgLEpgB37MwirM+3LME3ivg64suP++5Mff6wAD41pdmx/hiTPKnhiZhzxgR7KV77fU3ysu/u1h2eAMa3tmF92m4VfOgO5IGIyKP7DkE022Pm4ZPMqYJbChHgxqjzKM3THDic4IxDCeMNv4Z3peAin17HgfDddkWjXdBpeGF1i/7apikxnnKQCbHejUKkYEMYwIVAaeyElwLUIeGrwBTQ0fgLlunLHvDvGNHbWMaVI6D4JmyZBs1GPlbRgw5CZI05pWF7Lkgsw85Jly+gpNDJ8MQdKkzjlF/nb183RE+yfjK4qIH/N6D7I7FP3QOwLK3kOQEa+l0SLnwu2MjyzPeb0lzkg1N8Kn8dXDsA+qWFyrjS394TscNz9EOWFn3GFOnCdmsR11I5mXoEFBv0pGkwZ/zKBkwQZxHxTjWjKXgT+Do3lgTFDFGgEdBTAJr54chtTqRhk4h1wTqo42GEqtLAC/qQz4cecM9bK0ApFGfoARwxXfUW/cM13WqHfPkPmLbbR203fGVodQ5JbDj0zlKm6inT+jUgVvL4Brjem59vW+Xy69zU5CsTgmmnEOVteycOK4tOgVso+3hOvLEocenayBlKm/kxdpmxIxHbVEmMsXhItinDFhd5y19oa+20XnPPZ77yzWcC7TtxvXr/VFIziH641xMljTXF/V1mqPNtck2upa5FjbgidOk6Y7JwwzbTqdEguWU9+K4JWN0XXW91bExBIm+E2SsPZIIAP7cZ56rxxntbG9VMHz8Hl/MYzM6T8/q7Fqcr3DbKDA96fUugE/7IcH0EBAPy+Jex2bI+JYyVw7q0W6PlP/yf//XGup8MDfuGV8SAM6SW92r8TW7/yxIYAZ8z8IozvpwzxKYBnwX5kfl+999sdx661rNaMtxRgejzvM/OM5oHO9BX04nvaROujb0+qb32I75fN3W2s3aBni7gxa69rTEVo3R1WAlxGwyOSjXb94sr7x6pWxsteyavCh9SWN88YzGLAYI32X2UY1qjY3cJ5qgSEAkE4TBxe98jzHmcSwJimiPbIYAJY10+uIxNjIcGMwYiZ6XS9sFAIbdyXjyPO2VudVIsK2Cbw1Kw0uRCYalbZGxprwsW8Mrx1IjUuAiCOJe2c8eaMZZwGlwHrIVTRM0pjS4lKHGo+CJvwEROgdsi3pEuQmOHFsZlnqUUVW0g34v6hwb5EaHR9A0Y5u9g3ONeR4TTljK5KAZ0vMLDUQKoKtThOOxulBwMuNyLY3tJv9RPTuTDOXorrps2wXDTb+Zn5zHybmw7VzOaoDv7pe93ZZVGnbukE06KOO5cc3KC+NLe6ijGtmjBnAz1LKyxtvbPfBw3yn3eSQN9R1GBEzivNJxWVxcqMeJLS0t1v6knmi00tc91huSIU32ygF9Qu4ImzNEJ/UwtbK0uNT3A1kvzC/U8mjv5uZWlbn7Rjc2SOoEW80Zqhyjtdw9S3Ig1oYmY67xKWvnfk4+bas6J1unDBjzllipOdLaOBG2vlt2d3e66AnC+dfq+BDJsbnZjr4hxJl/1HPr9u06h0l8NcbRtLNTNQ9wubK8XMcPdo6zc6nbNauOLWPdHS9E/bKrgnrnl/M9GV/X1nTgOM8Np/ZaguJaNsncuoRuFeB1uQJYk/i302V2ps2M68233qo6YmiwAJX1kDajS6y1/APoGuZsMjBBJXUDojfu3KlycT1CBmaxpj6usc6acV6HRX2vdXOO9rilRGeCjrN8BznvlGmu2+kwNPIAuQrEc92Zn2/JC+kj6wS6gK44Nz0rV71zvWOOL8y1M5JliqnLNcs60umoPvb9mWtn8bK2fPKTz9Qx2t3ZrsB3Pl+qzIy3YdzpoHe45ue7+jTA6r1D4Dvt3X+SceN7gPmC866aB3Nz9bOm+pibKw9V4Pvfyv7BqIxYi9jjO2N879lmnD1wdiQwA75nZyxnPbkHCQB8AVCXXj08x3dhYa47x/fNsrfDmX/7PfCFUK0GQwcHxj3DehjuPO1ldxwoPgSyRz22skv5EtUAyBetxl8abw0ItPBUn9FDj4EB4P23l14p27stPNh7k5WyDMqXFfM6xoKGpwYyhuXbveuN5cGYFRxggGA4c/YjxvLQmMIIa0ecNEDpnjFBBwaPoC7DBDVsEugbJjotVI9rGosawRhiZkOVfRLIIAOuCYhon4ybwFcHgsYW8pBRdSySNZLp4HnZ2pQHv1uf7JvXkzHUKLdNWQbjY/tsj+OdIF9A4BhrRPp96ldvZHUZhNUPv9fwrTKeTHpGdCgD2gW7xaeyrCxaJ2u0VwCOHEwmJoh3DNNpYBu4VnVme+cIo6xOpFGuLHuGZb6dv2xb0F0dCDwHSEBHBX4ev9NAQztGLHUhAZUOjDTO1QmA6MraStne3uqPdlE3GCv6w3gaDptyrg6q8UKZ7LV5DxjgB53lmqGsOIgAQTCBzEudRI1VbyGolHsIQtpeDmQsowhrmHtum6OhbS9wbbIMnSo6klyPHCfqF2zrYBPcGdKs8812+IyOD8oyeoT287fsu/qs04myDEm3HMfCtuXYWbflei3Hz3XKeWB4PsDVOWcos8C06uZkUp0AJtaibNspQGV+AHphfNWF6oSLZFye4ct1HYe0RadFRnHke4Xju1xr01Ho+pWsrmuFa6V64rpEe9Ul3wPqpyC1OibGOFhwtowq6KRt6IjvAscn10ajK+q7qHfsHiZudP4M33uOZ1sPSZK2UJNaKYMnn/xEy3q+z7FUpcx1kS39WnfQ7WO6C3viNKCa62i/znTv57sovncaTrs3655W9mjc3qN/8AcfLf/7//mfys7OhBjyMj+/VFZW1+oe3wcurM4wwF0NxOymsySBmdKfpdGc9eWuJXDn9s7BjRvXy6uvvlquvXm1jPbJrCnwvVb2YDwGwLcCjINGuAp8E+yeBHx9GWcDuZ8XVoYqpYEyrew0HBM8a3jmdQ1SrlXDaHOr/NNP/q2U8Xxfp8Z5spfJIsjk2s4MT5b5tR+GTFIfRoth0gmMPHcyGWau21ZDHjHeMA4xurmWCXooP5mTyi5ydmxnUGikCXLsg7LXaZBGCQYYZXCkCO1+/fXX694522ZonR76BKIa+8ohDWnKFEwmuNQYtK22sYGJw+Ogssyhchtqq3GaocDIpA/j7cpUHhra1pOsMd8N5ZeOkaHDRbn4vWAAFo9yBGs6UjDoMXwFKdTNPRjxhltWtrkzkjXCLQe9MsmT9+c4a4Qf7DUAjHGdoe0JwhP41nmw2NhlnUKe/2qINkAF4Gjbdeo0QA7gbHuILZf+G2VAGf7okBHQVf1dbMyrNjjMFEwxRjtsqWelHoIS2K/mxOEkUihH2qWTwHGkLkPG0XFkl8CZ8FP+DcGO40k57rc31FrdbXrejlEStOZ6ptMgQ7jrGtpFI1AObXPOu+5QDyDbvfWCW50XyNK9tYJn7mF8uMfwaLdM6ChRF6xXHct1I9dcxwnZOC9dpwxxdh3zXh01tE/2V53SSXjj5s2+PMEfMjZZFfXRR7eHyLRTJu8eo2cEjZTvnmwdaXwKnvnM9v76178uP/vZz+p8Y63LhFbuRRYEu/7pwEiA5e/IDPnodHEOus3A+an+cx99UP8FvXyqd4Lafg3bbft0dd6lA9Cxca10XJt+st1mrozmWvQK5T355BM1AmJ/r2VWHw8o3tHvEfC9WwN9GvDdmxyU1fW18olPPFO+/R/+pmxubJdJ3XqwUtbW0YnlGfC9a4txduNZksDdzquz1OdZX2YSKABfGd9r114/AnwJdeaMP0Od6wu3O/IAxhfrFOB7r0BXQMRLyhf8EPhqVB5Xdnp5E/gODRKuNSaqTXGB77/+/KWyPyIktbnQZVvMWutxKjKtyYLI2sqCyMppDPK3IWiZlEVARn0AWeqWWRW0pXFkuKKGXd0P2IE3Q5gNc8O4wugTwA+dCBq5sotpoAvaMJAxlmFYeB69gJnmXsEl8jHU2r2fyjfHk35kW5CZhp199P50UnhNIz3LSOdDGuDek/Un8+3YCRgEsI4bz6UjI8czWXWdIsqWtgp2+E6Dl7GgvBp63jGVAi+dDOxlrGGGu7vV4Db7L4BSlnqrY/5lkxhD7pPBch4pC5lfgXxl2cbzVec9k9T5ppGe80sjeu+gjbcGODph+xh72shztAP9EFyyr3V1da2yvspUZ4jJnJCJIdG0P50WVRbbLapAkEXfBHiU1TsFgj3ToVJq3q4WRs29gkHZW1ls2pbsYgMX7XzVdHa5dvC8GdodZ3X5UIdbkjxZSceVsRXoKV/ZT/6WARfEuYY4hu4Xlu32GZlKgZzrZ4JTwbUMr3PK7R05/9Tp4Tps0iznc4I51xTnbDrFBK2G9Hreba7HG5ubVYeoExaeZFPqaTpzBLwJfCl/aZHw9RaJIhA0K3NlMuO8WxwIsP3qAO1gHAC/OPf4G70WuDIuOooE8+pN71Tq5mOuqdSZ7LhOUdvnmAhOdSZRtiy915yrlln1f4uw5BZCPQR5roP5rnKMCW+u2zH4N9cikZ566okqf8Lk2U7w+wp878U4nwZ8CXVeP3++fPrTny1f/frXy8bGdsF9QHIrgO94vDADvjNb+L6UwL3MrftSQLNOn00J3L61XRnfSzC+HfBdhPF98cXyFsC3C3Xex6rENOzYmPoX2ZNPOcd3GnAdSnLooU727zSpZ/kCKA2UNNY0FDBECHX+yc9fqqy1BokMhQloNDQNvUvvuV54w9Y0vAUKlIXhNQyJFmzSLpkrQQXPapAKeGXcNOQxkgRitktmUUPctiXbJuDzmqBnaCBRFqAXYwhGmn88Y1g3RqOJjTz7U6OeNirLdEokEzpkixKw8rvysyzuT1Yw2bhka/mda4Z+Ki/Br/3XmLZNGqWy5OqIZWv4Iq+hXAUKyMzwcBP68Bz9qU6JLnmVZQhWEyRpbHM/ZQmubr31Vs8g6uhIoCgLRH8oX8PZMakJdBZbJm7P49VozzB355AOgZ29nbKyutIDUPfLGn5KebQRJwjRCLSfdjdmeKkmanLcZFUFX8pcwOdYKJfRuBn1/q0O2FdBrI6xHOODSXO2+KOsnE/8Dbjhx/BRgaKhoLJzznd1wb2mjpshzH27R41R1inhFog8xsx5R5vd/iDQpFzHT9BGHUaPuPeV9uCg4l6dIMhUnVeXuc6Y+L26n2uBCafsg6A7HQ8625xjyEvw6nc6PtLZ4Xykn6wZrIWOlWvj62+80euOyb4oExCc+QQoV6eT6zROV7+ThZVRpj1GFsgAc03GV8cLQJjxMbuz46PzIoFoRgzQN8aANgvw7bsODHWYtuXeeHUznW5mmnZbifMxHRO+ywx19m/Hjs9cq3ONb+t8O46ObM6uL08//WTbAgCLjCOgTbv+5/eF8a37dU8Iix7aACmb2pnRuCyvrpbPfe7z5Utf+XLZ2dmvWZ1hfNfPnZ8B36PDPvvrPpLADPjeR4M96+qhBG69tXWA8coeX4Dv3AF7Esflh999sbx1qwHfPrlVTS3Tfgx1Lt2eumky9eV73EvLF7vPaiwMAdlx4zUE1UPgm/VqYGKIEOr8j//y8/4c36FHX2NRg04jTmCQjIl12BY+NUhlABNweU0jx3alMSmoRA4yOslW0j4ZCY1CwY8vfUF5HatuP6/Gkf3S4SCgBPRqWBsKKtMlIDATsWVwvwBdpkPjOGWicSrQEAgKaIbGoXJJ8CIwVa9kW9Pgzu/UJ9sjIyrYEkTZpgTigiWZtwQoGtyUQ0i4bJVgTABRxyTYGa4ngEN26IN9lNk1SuDmjRsVvCjfZHl4FjCh40PHQY5tlXFNntMy+Bq+qS5RRuqL4ar7o3b2qX2mjY4lbVUXqN9EQmYuBvQuLLQs1LbXeYk8WGuUE3XrDGn6MKp7fP3O53Ic+V0Hknrr3GleubZaOKdph3OF9gJ8jYzgWjpLFhdbVAI/jjG/60hI1s69w8iDn62tlgQr5x3t8t+wDPdpCwbpi2OX6wb3IW911OgLMwLTFxPvGVXhXLIvyFFHh3VQr3u3XSMMMXbseEY2M3Xa8XDts2zXF+XKfZmkSucHugUDyxnAyMXEUjpJ3INNnYZlZ9l1znQh0DoDXZspT5nTPmRBee4Nd1zdW+taqh7r4DLiQQeoc5Xn+AcwNyGXep57z51LgmzHxPJdXyyX9nOPcra/6VytY9eFOrvWpkPW9ctnXPdbmW1+EagF80sfnnnmqcb47rbEaL/PwPdubTZ1Mt/94/nFMl5YKF/84p+Xz/7pvysH+3M11HlhcaWcO3e+zM8vzhjfuxXw7L4zJYEZ8D1TwznrzN1KoAHfQ8a3B76V8b3e7/GV8R2GOgN8NZ6t05eOzO1x1/k+vdsJIjXKj3s2jcoEvP6eRmr+XpmQre26x3dn0vaRCpw0+DRkZCAFALYvWWCN7yGITyZLQ9o9XRgtySpWo4Ow1MXFaqBiqPGP3zWgBHvco5EsABdMKStlaj8EEhp9POd+QUNYDZkGGGDUCagEGfyN7AjRFfxSPt8REg2oEkQ4BgISDTDZMvUkZdSy4rb9axpuMozULavluKtbOkk0fAU5Wc5QDrI0Gr2Op/Kj/TI11ksbkBFGu0c88Z3Alz3yhq8fcYYEW2W97j+VzbS/9kF2se7t7o608h6PqOLvxx9//MhRVrJIyruyXbduV/DgP9naBC+UlWB+bqGx/I597lnkXsNsc18k9zYQT9bylt06gavzBP3SkcRYKvteF2pm572awbnOO/Ylume4O9qpgtsu23XN4lqz907Yh9FHHehMyDmsk0hHgDJQV2DFXAsMk6aNArsEVciRe5EN9+zsNPCQfR46aHRiWZ/rjd9nREjqNWPT6miJymQ9uZ9xNVu8wDEdTjqC/E7dsO1c1zHkHlfnMfXhLHD9yPblmus6bh06HdRvwC9sq2yo6wAZl9OxxRqgQ4FnkTFzSodNOstWu4ga6nKO0jeTQukIFFi7VrrO0h6dETwnO+766hzmWkYBuCbRZ8douCbxt44NnQ5Gjyg31xdlxPfJnDsffK94bUIEVudMy/XK9jKW7rlPtpkzwds4cQTVIfCt21Y81q+L6urf42dkj+/8wlJZWFoq//7ff608/alny/7+XNmrY7Raz88ejcYz4Hu3BuPsvjMlgRnwPVPDOevM3UrgboGvxxllVueagaYDvglQTwK+6YkdAl8N0QTMQzA9DRxPA756ztP7T1kJfElupWGR7FfWoTFrWwXRguFknTQQZe68R2Ca4NjwUZlfnpHFSZYv25/AUrZSI9r2ZWii9aeRlvKXfRBwaSzSDxkmHQMax4ZCG0KIcaVBnuOWgF3jO40565bV0bBLwEpbM7RX+WpwqnMaj7KBGfppu5M54bvc/4lxneNre4cgwSQ9CXw1ztsRNZt9GCFtr3LsjtOyH9SDPnhUi4wQ9xpSLoC5c/t2b5BTJ+0hLJM60RXPPCWUlGcNaXbvNX/fePNaNfAFcDo8hsBXsFLHZbHtV2Vc+XGfJ/XLKtJedDjBIGVkcqvUTWXpcwIh7jEigjZudceLJagYAitBumPbA4/uHGSNf9qDngpE+KTNjBXjg9MC+V+6dKncucOe+zYGOqjoK+0Q+PJ7D9o6h5lMHWeFcp/rQ7Ju9s85Lxh3jrA3mvbgQLIvPM9PJm7SYcK4MI6COH5HnoJwZadu8encS2cDckT3vabjST1En22zIN51NZ0GQ+ecc5s+NZ1Y6sEYfbLd6+faMU6uvYwV7UkgSxu4J51o/A7ji17KSDvfeFbZC1hzHHV+AMYfe+yxqgtkd9ZR4xg6Tx2HdCrpwKIswXNG5mQYuoDWctUndUpnQb4/dTr6vkrQvDDX9ML1Mt9bttlM8a5NTSY4ouB9G/PLuD799FNldXWlHHROphF7BeLn9yXUuVucjzVp8p3m70fsjNG4rK6vl2+98J3ysSefKLu7+2V7j0zvq+XCAw/iRpgB32OlO7twliUwA75neXRnfTtWAu7xffXiYajz0uK4Hmd0k3N8YeFG8L3trNsh4zuatHC+436mvdiPu3cIOI+8hAd7fLLcBKc+k4DN76phvbVVbm1sln/92a9qVmeNpATAGp8JOhPMa9Cn8ZeGl+BTA5D7NVA0IDUWNeoF74LPNIxshwaPBqVGFX0VuAxBgn8nWNTwdB+c8jN8TpCSbBx9kW2SfeI+ntFQlm2RmRHs0U6zFWv4Zj/pqyGjtNOQZOWn40AZavRpbGoY6xgYMvX8zT+dFHzmXkzbnWOo0SzYEWgC/AHAPAMIzczK9Fv21LqWumN1lLGMkQ4EGFDZJpnQuu9ub6+e2Wpf+AQEYajTNuqR6aM9gGDDYokWcB/ozWsNTOnI0DmROqXRrfEP8FUWAgX1X71VF3Ty6HwgzLkeq92F+TqezkfGDND/9NNPd+eYtozGyKCCsg486lAxOkEm37FOfbb9dc6QqKcDXII82uheepPW8cxHPvKRKrd//dd/LdevX6vAlx/ao05nu3WsIGe+lwmnvr29FvJPG5zLtlHZOa7uZ9XB8aEPfajWZxi4wI92G0mh08FoEdc/5ZTOAB1Z9MU5nFEGOiu4zyOa+N22C6CpW7bZuaesdaq5BuUarPw9rsd5qQOAvjKfPvDww/0Z2uqlc1/2NjNQJ/iudXBmdvxTbvSV3+kbIJCynb+Ghhu1QnI2HSGUb0iy6xT3IQ/q09nH53DtUb45/sjO/bsyzzoXdOI5jgJi13HXx9SpCsLrobTtJ8uwHNcfwb7yNKszoHc83yI8SG5VnVpdno4RjG83b+s4DxjfBJPDd746fzd2wL2aY7nHd/jepyzXrePKbcmtzpVvfetvyseferJsbOxUxnd19VxlfOfm5mfA914HZXb/mZDADPieiWGcdeJeJdCyOl8rR4Dv0rh8//9/sbx1883CkSrs8a3Ql9+PnOM7KqN4EZ8GRu+1bfdy/7Bujf30ANN+DOxbdzbLr17+XZkQRNkdF5Mvbp5Nj/rwmmBI40QjUENbEC2TIvDyPo1IgY6gRGamGdJ7R84FzTA4n+M+2VYMMYwYjfMEzhqihlYqm2TMaKtJmgSctFPWj2cpR0NKw1ADUICjM0DWLfcEU36GMgpGZUDtD8AgQ3KTrUoGBmOTH1kj2yjoShbHfjgGACHqByDyXToikp2U4dJYt05AAYb1hz/84QrYzN5rOKihjjC+1GWIMoY4+xtl0pSJckMWgLHKpsbeTkA2zKQh8I6RkQKCDJ0StA1QTRZYQUmyQ4KIdO4Iauq2hu6NKLAQTPmpruYe0AYY2Q/cxkRQRr3chxyoD5k999xnyvLyIYB03209cbSbf4JdyhGsqWfpmHDub3Zn9jrnBRtcR04mDnvkkUfqmNNeHBAvv/xy1YPd3XZOMD86W5xr/i2DjGzd7wmQ39jY6pM3Zb8FKJRrRAe6okOBPgqO+J163OtpYivXB3UEnaQsytChlOsFfXWu8+k+ctpC2fTBucdz3it7ab0m4OO5IdBRRrTXPbp5H201i7L6ZySFjOmjjz125LxkdZG21cicjY1+zdFh0a+93dFKrkN8rw555BtzxQRWyBhmnbWFuZLHhrkmUG8Cb9qDvuuUo3z3sru/Xlm6LvA3MqG9PO9+fdopKDaxmmBXAKtDy3XL9rgG1XUqTiKgTB1jjo+fQyCK35jMzvV4sHp010J54olPlPX1tcIpRvX+g8NjlGo5+4enIbg2+E4e1nca+LyXd/nw3mnAN/XRvqpnttW/MVFW1lbLN7/x1+XJTz5Ttrb2yv5oVFZWOaFgdbbH990MzuzZ97UEZsD3fT18s8a/UwmcBnz3SYwx2i+T7qWYjC+TZi7OuJ/mjX2n7TrtufQ+Dw2zIfDJdmGQkNzq169cqscZaTzoiU8Qm6yS9QkY9MwncNZQse0CNg0cvk+GOevyWUGqZdgGDRyNMO4TmHJNYKaBlWxtJtIxZC+NTI1HjDrKytBEjdU0XjXENMQTyGvoc79ssH0WwHBPAmQM70yiZQZiwZ0y5m/34GlECrCyTNuq/HUG8D3P8bdglMzVykf20rDEdDAIjumrjB0AARDL/QJfmTkMY+rgyBbvof8Y4gAl9c5xpg2ya3xy33Z3PBVlXr58uZ61baIeyjLc1fbLVNIPDHCOadnbbmGiMmoJfoesqQbj7mS3S4Izfls2a++hTc4BHQXNeUAyqQYgkvGkTwKS5557rvzRH/1Rv7dU3a5jOPacXyJJmrHO+b18GlgCe+V3+/tGnByU+RrO2cJr+Ue5yfAq83rM1P5+uXLlSs/e4/x77bUrvbMJWQpQ7Ct9kHEW4FAPenD9+s06rtwji6/TQJ2gTOefzJwsKG2jPnTGeWJEhonmDC1n3E1oZfIlwWLOTdlhynYPv/NZQCe4RG6CYZOZuS82GWTXDddU9SrXLftGvYbWuz1A/av60I2DAFOnlmwvzhvZZxwT6D7X+G5hfr6PZEDOyMywcK6ja4SOZwI2fkeWOJ/MyOw4y5DaZ9dW1xna6Jyj7Wwv4NOjlNwOwN/0I3Mo6BzU2SEY1hHrEU45p1zfdaLo+CTUeQg6812pfHUeca2tw8yrFuYM8EVmH//4x5oD5aC9l8p+y7HgGA+Br/VMe8+/W+A7fJ9nn05jfIdgP0F/1ev9Uvf4fv3rL5RnPv3pMtk7KAfVobFSlpbJXj9LbnWavTW7fjYlMAO+Z3NcZ706RQJ3A3xlfJPFgxsAACAASURBVKsBHef4Mmk4x9eX5fDFOI0leK8GJF9u017E6QXGGPDFiuEK8H3pN6+W0fxCNQDSuKB9GnppuCfwFbAK3hJEyqCkMadR6ndDFk1AJvi2fo0tWUSBoPKmXA1dQx3TkNUA9Rr9cU+x4FBAZ/hmAuYMYx0CywRT9ivD66hL4Miz9i2ZU40zwaT1uadN5ornLU+AKGAYHikiMMsxoh7KTMYM2fAdBrVl8syQKZeNEZggywQvsv7Wq85UNnClHQkk6MDIxOi2X8owk/7YLwxrgK+spxlkaSMA4LXXXuuvUSd1wBTL+teQ/lu3yvbGZh8SqfHcG7Zp5MbEnBALEQBymlFLGQnsdCg0trcl4KGfyMu5w/306y/+4i8qSBRoMYYVpFVmtmVJVjbquHquE8XmpuOJUE3lL0Pr3/bht7/9bWXqkTkMOgCSn9dfv1pu3XqrtpW6nBe0gzkluys4kbU0FHt7e7eyx+g3cjdM2CiEdOygd+qAQJr2urfY9Ui5IR9Bsftg0SXK9PlcQ3LuWZYJ0wSq7mXOM3AT+DoXhg5B+j10pDjXBGvIk/IpzxB2dVNGtTpJOmbasXKe6yiUweXv4Rpdda+L1KBe97NyL7KiPkKY+V3wyjPcxzXnazowc65z3bno+0VdFMDyrJEIrl32j7Kc+85/+qkz0O0wjG2dp93e9uG8c43UGWcEx7R3k2u0Th/LbI7MpbYPfIXkc03HP/zhD9U2ktyqvltAwLEmEOqcgFRQPe0dnu/j464f9+7P9chxyXtr2VMeHtoXtjXXBB4D+C4uL5Xnn/9WeebTn6rbEnB6k9wK4LuwsDQLdX6vDLNZOe8rCcyA7/tquGaNfa8kcC/At75sI9QZw0Pg6wvTdg1fZu9Ve4cG77R6fXkaIugLm79rCN32TvnFS78t84vtKBmBqUZklqkh4kuVsjS+ffFqTMpcyZhoEApeBJt8CgpkOTQm09AUqAoqksHJNiYgxvBKpjONSdojmOZ7w3s16vnOjLca/wIcjTj7jqwM++QaPxhaykmGT9bM/ZCyWQJMDTrKcp+cckw5+53sic9hOCpLgVg6KWgXZdM2+0kfNarVJw36dAhYhwarRiv3GvbIPbJ+2UfKrY6HSJbUzrld7Pcceu4vfYOddT8n7UcW7GF0HlE3oZoYr7DUv/nNbyoDbCIr2jRk9Wrfuszl6qgG83A+5nzlOKMEM6lr6oNzTCNasDU3Ny6wsKmzggv68Oijj5avfOUrfWIsxg4g6p7a0VzTJXU1260jZ+h0cY4uLIzrHl/rTgPYer73ve9V2QG8kTcy5Qd2kOOMKNuwdOcHui5QdA1Bj/kR2GM867A6DiBxv2H5Mo2Oh+HGydhxv2CNemSDYZQNYaYdgmsBo3XYf0E65anTtBUdy7XLtcc+2bZ0RGXERa6FjpdOOvsj8wnbSn2GRTs33EOL3DOc2bXbPbfqY79+xX56rtFGw4tpv+HMzjejEkwMl/qvnBw/nSTOiZQr/aNsxzhZee7zfWK4OmXptABwywZbh2BbueWaSlmurY7F1p22F1655lonIBfsG4Ui4/voo4+Uc+dblm7k9aEPPd4iI9iXXkZlYdzeD853gW/OxePe4+8G+NZlqjtGzLmfn12D3lb1EOge1zbO8V1ZWyvf/Ma3yxPPPlM2N7frNqdZqPOxEptduE8kMAO+98lAz7p5VAKnAV9eiseHOo/KfHfUiKWmF3bokX0vZe+LNl/U2YY0LDTKNZA4zugnP3+pLCwt9/u3ZPE0MGQ/NH55VgNI5lDD1Be3oGnIAgqsuc/y0rjSiNII9aVvfXwKuqzDe5NV9bv00mvECLa5X5ZCY5KyBagYRO5z5Fllp6EssyFAplxDo93npgFm8iXK0aitoeZ37vTZUJUrnyac0kgV4KSDQTAsi6NR7lgIfmVKNKi4H9BImwxFNUTYewTXGptm1wZwYLTSRgGPTgn3RWrcaggLEPcmkxq2rNyTBdLopwxCmanPjKwYwDVLdHccEvdicPM8TBbgl32/Gs4Z8krdOj9GHQhNI14dGs7HHvy2xLFHfpwXlp06ZnlNp+cq8PU+AZDg65lnnimf+tSn+uOSZM2cD5y5mUav46gOpANKsCCwnptjW2Lbp6gjQ6DHES4PXHig/O3f/m35yU9+UseSa+w3BmBsbW2Wvb2W/Vrw6TxGx7hfBwtjI0gyUmJlZa3fm6szy3lLW9wbqq4JfHUcWBe64DVZYBlBWWKTsalT6aRQH5LdR56210+jQFy73DNt+xxv5qRRIun8co56v+uaY0f5Mt86ZXQIqi8cZ4S+848fHQ6OsftnGSfHun+ndEdHCfpdQ1Pv/J1rhik7fx1P9UTnieXldWTh87SDNSQBPX11TLjGPc5HdVFHIOXLJOvISQdt22u+20fL2B7XYs/xzTU83z/WQ5vdx9z0Y1QeeOBCWVlZrkd/IZOPfeyjLUEbe3z7ZFaHwHeuHB7P5TzMuekCkQD0nb7jc00allfnZAeMh+82x01w7vsubQGOM1o7t16++c3v1ORWt29vFvJXr64RIbM2S271Tgdt9tz7XgIz4Pu+H8JZB96JBO4G+J4W6vw/C+wO+5cvu3zh+RIdesMFvoQ6/8tPf1lDnTUEh8BAY9EwPK4bbmc7NOY1QGVMNFI0EhKkYtQKjtKgEnQJ3DTINCw17t1LpiFGHZRH+xIEagwnC6pxLRiwnRp5Grs8k4a4xhsGqkA1ATLGmexEGqkabRm6KXD1GdpgeDVlOEZDQ7eG5HXh0/bV74bjrOx0HHA/MqL9/A7w5RnZIL6jLI1nHRuAFY90IYyVe8wyyz2ylLafOjRiBeYXHnigguYaYt+F9AJi+Wd/qd+wRENi6/7cjr0XpNAfj3dJnaLdZpzVsBekERpp+5wjw/nh9/34z2PyNvDag+GYfMhuKHNBGft7+SdoY7wFktzz5S9/ubKs9N+oAoFDLWOhJSzLNgnmnJMJLNVNnt3e3qwGsm1xzvoc8v+7v/u7cvHixT5agSONaAdJfubnx1U3GIuMbPCYKstBnu7xRA5kBn7wwQ/0Tgjucw4JbGG1dQKk/JWvbD3jKMCUuUSXCG1Hh9Bhyna9yLk8XDuGa5qyyvlhxuIcayNUkLvn+Non+5BrsXPV9cTxtu+uSzpjkF8NBV9crCw2e+ANxbYPlElIv+tNOnYsl8SL6mJ+Ot+ZS64VzgHnmmPJZ877XJuTcVXe1JPJwdJJoV5msq9cR5EL8qbPRoq4dguGdUAoU/tVwR/h011eCnUo3xNGOiBLrpussMmQ3A2LZZ6oiA5EcpwRYHhuxFnZbPElimE68FVOjvsQnA4B6b3aItoQOY6+Pxlndcrvsh2nAW+iSFbX18rXv/7t8uQzT5eNje0yIbnVynpZniW3utehmt1/hiQwA75naDBnXbl7CbwT4FuNpO5laXKraeD33b4M77YX1j1sQ7KqvlAxoAC+v3r5Yg130oDQaNHg5lPwIJjBoOGfL2GNe8o2fFYDxXsEUZQniHa/qcCde9NznS93AY6yICMtdWDEe/6sAFCmQKN7CBAsQ8NHozKNwDTaMaTsL3WYFMj2Do0yDUhBnyGTtMvkNsrSOnlG0KfRaaimLFI6OGpoXveMzCyfyKRn96D+OrZaMAdQwSDEmEZ2gFHaQogr9xh2zO8a6Bk+ibEqCPCsUYxY7pH9yZBxZXzu/PkelCpb2kr9f/AHf9CHZArSHDMY3cqAdeec1tDnbl8yn/SFfsu80w6dIQI1QNJkZ7c31JVjzwbHEWEJkvYO9nrmc5pB6pzxGcrToUNyK/ijnIvIGfnSZ4BvA5ot5JJ/yBaZMv77B7BTLUmVc2cIwB13w+bVx9KdQ6re6PgQSCLv7373u+UXv/hFYa8v33/sYx+ruvLkk0+Uhx56sPzLv/xLzfLsPlxllm0C6Dp3ZP9gutfW1mubZYTpF/ehbwBqkxolwyeoRx7I0Kznyo8xpN2vvPJK1VVCtE1ylREKMry5duQ8zxBk55DRCjrwdMQ47/lERrkH3nVNPc1QZNc39dzx0VnjkUK0i6gFGF/qNKKCz3TO8Zw6gjx4TofbzvZ2nzeAa7KngmLazpzXWcSzAlkTUNFOQb7XaQPP5PjbBp2P9FnAKpOPbnMfeswYCY6da46LzkDarFytjzboKJL9Vt7OgdWl5aqvts9x0LnIfa7Trt1NJhwZt1DmxodnD3/yk89WnR93maL391pGc38y1Nn1tL/WrR2ngU7vz/Vg2ntdJ9jQkdHfG0cmDuvMsl038p69yUFZWFosz3/thfL0pz9ZdncPalZnklsBfJeWVmZ7fO/W2Jrdd6YkMAO+Z2o4Z525WwkAfG/cuF5ZkDdev1JG+3tlZXmh/ODF75Xr16/WxBd5jq97fCddeFTu8R3W6UuM79OA1ghIL26+IKeBxiG4vRtQnQCV+3tGdG5c9/juTNrZxBrSetu5V1ZOz3l65DU47VcaJxoICT5lj7zm/lLukUHRSPfFzTMYMBhr1C2L4DEmsia0BSNMkMl9WbchiUcMmg5UJPAWzAjANeDdQ2uYLe10vyNGoyDQsRas8LdGHvclG6rBqeFNeckaTQNbGrY8K3uTxg3tku2UNVKmAkU+ZUFMKOUzti/Z6XQo8Ltn5WKQm2xK0K3xLQOkkQxTrDPEsnfIeNwxk4AY+m6maNmv1BFBVh/+3O3npZ+GbTvOGXWQ4Z+1DM4yHrdMzWlgwqgAQnQcpBE6BLCCJOew/VSPua5jR0bceffEE0/UMGePuRGwCj7UW+5v2aFbyKdjbpvr2chdBAbtnq9ZnOfL3qQdASYoUT9IEvbIo48WnEYktALYktGZe5E37Xn88cfLwx/4QAXEL774Yt0/LXPc1oPljvHf7nVePfaYJM7jBTgxJob5Ir9k93Oe2DfBi84L7xHo+XzNZtxFdyQD6dqUkQeuB8hYubpeCbx1MCUDzJjxj2v0g+fdey/41AmmI0ZHF+3L5GquUYI2dNx1jWuAeuYSz7umOH+cV85rHUwCQu6jLMOKlYHrp9suBK1+nw4M9+H6rI4310rq4Me9+64ZPKcjij7p6FBP3TaiM8Jxq4nQtrbqubl1vZgfl5XllbLIsWzdGdZEedAOQ+hv3b5dOKarzjv63M0H9CvX1Bxnx4M6BOCwvRwfRgpnHSLPPPNUXdMAvlXnOseR4wXwzbXC7497n9+tzTF8l/Oca23W0dddC25M9LSftAXeDsRH5LIui8vL5S//8vnyqc9+puzsTMqICKKDufLggw/NQp3vduBm9505CcyA75kb0lmH7kYCCXxfv3q5zB1wRuRi+cF3X3wb8K3ArQuBfLfAVxA4BLDJ7iRbOu1leRr49QUviyA7sV9G5eXfXi67+20voAANA0jgoPGBQSEjqRE2DMMdGgRpZAnCHAu9+3wKNpOZNayV7zCYBIUaMJkASYNNZlpwL3iV2RHIJABPOWscpvFEuymf+zRodQwom2SEZTY0ji2LtlC/zgWdBIIyAbJjNQToXnf/L+Uno+zY0Tb3tGnoCwb51Hg1eYyGM+2h7RpZgmWBhewJBi6gxmzEMFYa7dbnWCMfGVDaa+ZfnSyOQwL8BJC0wZBqwWGGmPK7Ydqy/ILMPCuZ8nFM2D6BURqz/p764Fh6LQ1dxyedK1lGOpj43jHg+6eeeqr8+Z//eQWZjAfXBQmOQ46hTgqZbHVIR4KfgvDdvb1eZz0CyPNWCWmWWYY5BTjQNvdOAwDW19ZqSDEJsH75y1/2WaddP1yz0DXHDl2kLpM35Zzkd6My0CMYSPrL84Y0myiJMpwDAlHXI50Nglnq5jt12MzMeb/MoU4IE6s5PwWM9Ml11jkr6KQ9uT7mWMqeurak44fn+d69ya5pCU753TY6x4fzJ8GvzhHXoKFz1PVEGXKfgCq3l+T4pBMiWXDXZuWNrjreOsqUJ3ObseSHugXFst/0wegMdGHj9p2aTMp26lwZOh9crzKSiDZaP8+5/lI3Dhx0yyOf1NkEvoBfAOT+QTuD8Omnn2yRL13OZLI657tsCHyVS64Hbweap1sd6Uzz93wHWoLjU+f3PQJf14Q6LvujcuHBB8tf/MVXy5PPPlP29ti8VcrCIpnR12ZZnU8fstkdZ1QCM+B7Rgd21q2TJQDwvXnzRmV8Ab6V8V1ZLD988Xvl2rXXesb3oHspCnwBj3ip75bxndYKjZcEsMcB32nG90k9k9XQeNMoqeB3/6D87tLrZe/AMw7b3tJkTgzzSybWezQQfbkOQXkCi2xjvvApP1lOjc/e294lNdI4TDYusx9reAoANU4EL/zNPfytAeh3GosCXwGqRhVtpy7DgDHc3EcmG2LZaSxPY66G4yGLqRGvLpwEfAXRtCEdA2anFYhqMDGegvcaRts5MahDFsbxdSx5ljbJzgJM+K5l/V3sz+AFCKNLAiwZJsdDWXs2MmWY7IvyfZ76kR3sFwayQErDWLAq2BUcCEgoyzFCJpTrWb/8jeFrRECCaZ0uyiqNTHUpge/QOSLwVV7qUuqBYyw4J6z46aefrnt83dMKgJC5EgRTtiGn6rEgBpAHEykAEERWUNYltqJvb711qxCN6T5PmHcZO9ucQI8kYpSB7H7wgx+Uf/qnf+rPaKVP6osAJ/VFxwpjR/vUE8r3OB/qlMVHp0zoJOAdrjOOP7LxOCWeMQJEB4dsqcCJdqUTyjB89dM1hz4JpNLp5PqRzpUjAKSL5BDcynamQ0rHjtEnOixoo+PF7zl36CdtY1ypz/mTTpV0Sumg1CGU7w1kAOjmRyfdMPpAUJsOEp1d1Kl+6axSv9OR4D512yIQrfuXu2O81B37u7e7V5a7CBflnk4v11MdffRZh4Yypl+y8tSFvAC+fEfCO9uc7zQynte5WR3XzdkH8K15D7rIJ7I6+1PX5UhuxffvFfAdvst1mgzfowmq7xb4JuD19929g/LIY4+Wf/e5Pyuf/txnC/k6d9huce6BsrDAed2zUOeZnXx/SmAGfO/Pcb/vez0EvpXxPSHU2XN874bxHYKY4QtPNmsa8B2+wIYDlSBy2iAmW6BR5J7N7d29eo4vZ/kZ2ifYwXhJZiONoTSINMgS5NqmNELTIEumxjoEFEde8l3yoCEbJzikzbZFZkPgrKdfgJRA2D1ltilZEn7HwJJFktXCuBM0CphloKwzGXMNNY06wSpjpGw19GiHOmC7k3FwXClDWdhO/rY/9iP1KI3kDItUXjoPhjpqn9IxYfm00fNTZYjc42f7vVf9lWHW8cAnbRAQJ+jTmSAgU+46b1Kv+N1oAA18HRbuE+X5fNaQY/vofByC4Pw+f3cuyGYJIB1X6xL4yOLIOhFqjI7JgFE2wFSQYJZt+oEhTzuVN9dMTiawMPyecriO0Q/a5fvc3whQ5rpHWgmw7VsP8DuHxI9+9KPy93//90eyjxvaiqyUA/3TqaAMuSbjr9OF/gConTeOueuBc1mQqu5yH322nFxfGHv3xJIILSMClL9zUX1yvgmOeUYHD9cM9RV8Invr9hn767MZ5psAWsehZaCT+Ywh4eox12hnhl+jX64V6qx9GIIw5S/ozy0frgvKWyCvowhZojPMSdot2+o4qN/WobMBWbheCe5dn1z3lF/PbhPWO9fSpuf653sodcZ5kWunMtYBmU6cfJeoD9zP9+PxXM3sXLfmjlpo8VNPAXzX6xaI/cl+WZxv2wpcu6ad43sSOD3JmMox8L58h+faPSynNvkuLPQs44hNUdpxRh/5yMfKC9/5Ts/4rq6eK4tLyzPge99bwfevAO5iWt2/wpn1/OxKYOPO7gFhm69e/F25evVKmTtojO97Eersiy0ZgwQ2064PjfGTJH8S+J0WOiWbxnFG//arV8rB3KHhKhuoQaGhpYHli1TwR7sElwl+/d5++ryglXI0MLnX8jRQDH07Tg5p0ORZkbZPwG+bEvhqEAskqUMALmDTKJfFEIxhkJotNJ+fxgKkga7Rxney1vYxDXGNSI23aYatcks2jH4aip6sN/UKQDxGxcQ4PJ/jmfqZ9fO9jJzhjgA1zqI1bFYAm3qqwUz/ZHENd06WRznSB/trWKgOAY3QBDPqkMBGoOLYCczot+1Tz5CRGXTVUfufjhaBv3qrrvK3bKFGt/WlkyPBtCDUjMR53nGGsFOuYaMmDktgJMslOBH40e+aHGppqaytEVL8QL9lAbkhe0LUc87aZz5rf7ozkwFoP/7xj+s/95W6Jvg8ZSorgRlyUUecy5n0jHqMVJB5HgJF5SjzSR3om6ApAXdGYpiFWlCuLgnCHLOMcpAxdg2gfTohjHxR51wbaI/AMsGj3wuKud/EVIZ2u7/XNjF2Ht3jXKUcZef6p3xtizrrWpIgyjlD2+gDddPnBNTOL66rjzLphLnjoOCZdIwZKUHdsuS2z3VSJwh1U59OK+TAP56tekZW5q4c55Tl6qhyziXod2ydHw3MtvcXP0bZpNMp1xW2Btc1j/9HbW1kjy99J49HddjMt6Bn10YY35Tvce9u16iT3tVHgGgkqkob4Ljn7xb4DtthneP5pbK1vV0eeujR8v/8f/9v2d3dL+PqPF4o585fKPPzi7PkVmfXxJ317AQJzIDvTD3uSwkAfI8Pdb5aDggfLJMyLdSZSXNSqLMGWM+odF5uX6BpHB/3YsxBGd5zEvAdvrBly2piojsb5TcXXytlroV/yZQJoLLObOsQ0A3blgBYUJfGgsYSnxrPAsJkCgVwMg0CJO7FYORTpkZgoMEl4BeUp9Gq8eS1BH8aUhpOaeRmGfZBgJhtzLBDyrYtGqkadN6X+iHTYbkpdw2aZN0s33HVEPd56saQFxxpcBs2SJvcL6geDoFDbwB2oAj9ADTCXFLv1atX+2NvLMP2aMAra9plcioNYxOo+YwGMJ8yxfZTRmm4x89xR0bpUOBvgKJ7Zh2D3O+oXFOWso9D3ePeZL40yjXe+dRZZBmGhQrM6C+/5/7k3ONrWKisKffarwT7yM+6aBPXACsrHUikfIGX2aQ5P5jvHRdlLYiv5XVy/+d//ucKfLlHQOE4UoZJ59QX56NnuPKMc5j6eCb3Xxryzlim80qnlU4HgW6CHNl25CJwTmcZz9o356p9zugW9Iu6DaWnXIFxAmb1JvXbtSt1gOedb7TXo8ByjbHN9sew55bMrK3FqZP+PlxX+d6IFPcaOwaCdsaf9uAQUR8NudeRYMSICblwACMT5SmQN1LCaBH7oYNC2TjmRhbwt1FGyFQHy+jg6L5qAXuuFVmmAFaHmnMi1wL6pAxShofvSEAs5/KWMpprztdnnnm6nD9/rhzst3Nyx4DjDvjWd06Xz2P4Ls33mOOb7+ZphpRrXJY1fM8Oy/IdQJvZinDcj7Ly+rAt8wvL5fbGRvnoR/+4/F//7b/WUOc5QtHnFmpyq9FoPAO+x0p3duEsS2AGfM/y6M76dqwEhsD3vQx1FtgI3Hxh+n2+oIcvqyGonfZSTDbqpCHWUKaMugfy1p3yu0tXSxm3fW78EwjZRtkZX9h69vnbsy+TLU0jzf5NA/jclyCTvwUU/E75ybpmvZRnts9M0pSshuFxGlEa0conZW99jg+Gmca2RrLy4B7bIhC2fxpuGe6n8e1z3iug9ntBl6yIDoMcT9tniHcyIgIgvtPAt0wN9AxJ1Igcgg7HT33QuNXozn3LlIcs2PPs3rqUbzJPZuSVKTI7t+VqqMtO86yARNmrEzpoBCsa7twn66vxbX+UJ+Vq+KeME9zrPBBU8LdAWQeNoaiGj2tsC8Joqywf9dFvw2G5xvMyWzK3fC8LrzyQW84TZep3uR44ZmS9da4rZ+YGxwF96UtfqtcEcrJlAgYMa0PHf/KTn9TzfqlDWSNX9U5GcAh8yQ5NPwBQPJt7lnXI8D3PCcztJ9cFSo4TYygQo92CZO5Lpw4spaDZ/stY2j9Za+eo8hSkuwfWuU0b/KceDuewTjLLoi8e4WSkBM/oXJABdy7I4KtvziHul8l0vRquW+q7+olcXY+51yOLuK7MHT+dKK7xtMd+5xrjdUGrTgXlkEArHSquV7k2cW91BO4f1PO5lWmur86/LNff03nhuq1uDtnwfO8crgMcHcYJDYeM77PPPlMuXDhPoueWvGu/OZFsP6HOOfbKMdt+L8A3nzvud2V2tN7Tga/9nCa7Mpovo/G4fPnLf1n+5PN/ykiUvYODepzR+QsPzIBvvmxnv99XEpgB3/tquGedVQLTgO/y8kJNbnX9+utlH/foaL/wX32h1pxWB+Vu9vgm8PWFmi9lwa0vuwS/pwHfoSE0HNEsS2OQejCIrt24Wc/xJdRZcKThYzv51GATVGm8yBBgyCVr6Ms3WRK90Qn+NVwEP0MAryGTrJuGAEY3bZUNM/OzQM4kNgJfjcE0DDKcMEEi9whscj+w7XVMpgEn+5fGZ/Yvx1rGJcFaGpW2NXVG8Me13DenwZ+gV+Pe0GaNeg1eAb7PyOQk60U9yl/d4Dv7J7DB0Fd/0xGS8uc5Aa11abCrQ5Wx7MCeTI4gkLLQOa7bf64JMqhX8JBsegLwBHEp36EuCOaoU+eHjgPZcp6XedRhlIx9hqRTjrpqlILjwbM6amRudYwINB0rAZo6pUzVEfrBUU20P/dK8/yHP/zh8ld/9VdVdq4bsrCU5zgT7sz1n/70p+WHP/xhfz/fMR8cQ/vvuAuiyVZNHzkKifY6hwSh7r12jiaD6LoIYKQMmUza5hmxhs0KeNIhxO+uUzofLCMdQOl0UA8Mp6Zc97kmyLZcGU6dFMhW9l5waBi3Y8v31O8ea77nOepy64Tl6zyRadXZkjqqnHTCqe+u/+qP7XctVlaux+49Fugajq9DhzblNgbHzHooJ52UOpYEy8N6e4caWz52dns9pAydVYL3fD+47jv3XAMShKqXfOoEVU6H70H2pu/VjM6GOn/ykwDfCzWrc71/IN0WPAAAIABJREFU0gC5cyyBr7qS74B8x9qe/G4oq+E7Ot/xrlXW7bX2/SETPSxD+fj9NCBOVufzD1wo//E//Kfy6Ic+WA7KuGzv7RX2+K6urZfxeGHG+E4T7Oy7My+BGfA980M86+A0Cdx6a+vgrbdulkuvvlpef/1KKRP2+C6UH33ve+XGjTfKZPd04DvtZeiLcAhgsw0nXfNFe9KonfZ8Gv78jkGFQXTl6uvl17+9XA7YbxV7mvKlaeidQCCBq5l+PVNyCAgTAAkseaEPmQINpwxf1IAV9CT402gXiAlO+NR4FAhq4GW9GhUVJMy1sxuzLFkngSmysbxk6uxTgmoNu2mgeNhv76E+/7knTlkOjSoNVI1h2yogETjbNtquoc4zggUBqSCYdrv/UKBA2QIxQXSy8nwnqKFcQ5g18n2GejXubQ/gRRAnQDS00j5hvFIfSZn4oS7r0ynC99SXYFQgJsvPp+Hh6YRwLlAv7TH8WMZRp4/ty76rn5W96togYDFygn7LTlOXrJssoOBCZ40gwXLYj2uINuDeUFOdPhr4yjSN3v1u/6TAhGswvn/913/d61qCFvuBASDITuCL3NLRQnmuK9ZLfxhn2s2YvfHGGz1T7lzLOQfYQLYk45INdx4o02SmBZMJBPldXciweIGUTjvXFu8XKFqWDhizGztXYK11Sgh0dZ7IVrtGUobOGnXftUUdpM/cR5SEdfGpftJ/QSv1OXeMfsj1WAcKsnL8nP+0WZCqTHN9ti/uvVcXXD8tL8d4uF5Rvu8F2pBgzTXa/rh+9s7Q/YMy2d3tI2sE+c4ry7NMZUJ5rsHeo/5btvpI23RI8F37myiV3bKzu1OBJNcJdR4yvjmXhsmt7uZd7vvK97/ycG067n2e636+h2s59eg/APBhksPhOyXbPbQdOK/3/IUL5Rvf+Hb52JNPlM3NHRSnLC2tlqXllZrc6sL5lRkGmJnI950EZkp/3w35rMNIoAHft8qlS6/2xxnB+N4L8PXlOnz5HPdyyhf0SaMwzXuc978b4MseX4HvsA0JcgURGlTJUCXroMFoaKJMsCDJcDrBjQBN5gljSiYMQ5bELyYy6dmCUqrhmCFuAqJ0NGh8DGWlkWfSF/4eJl/RABO8yBBpXFuG4DgNap9Ng9MxSqCkXiTw1WA3NJNr/KShrkEsUBTUZ33qDGPjGZgwZpSrrO13hvQ6lumESKM2dVFjTvCgYWy/HFvBh6BHYKjDRKZQRk4GXBYZHVBfZIUEXgIDDfA0zpUT93oskOBVPXHOUr6y4Tv0133kAlHHNcsQiGh8C8AFFpavc0fQRD/MFI4c0OdkPtFNGEiPZPIcZcoD+AqWE6BwzXoFvgIP6oXxBfjqIEJWznFlX+dMN2F+8Ytf9KHOCfb43UzStNvMwYITjkziO7NIO3dyvaM/H//4xwth0Rwh9/LLL9cx1jlgfYZq2z7HOcdA0CrIcS46XkZvIHPDs3N+US9g3WPAuJ/EbWSJFuzLtjo/BWACTedIOopcO9R7HR3ZB4FlrlXOYx1IyMp1NOeibXCNcG46DjLMjrHrhE4qyhdwy8bTfnM85Fo6XKvsg9EQ/G0bBbHTHEXKi6ODOMc33406MCmzvy+cdY7z0CHp3EtGnO98V2VEEsCXrM6TLpwZnSC5FWsj4dd1Thxwum37qePSgc27eV9PA66uAb4zTnrX51i+DfgSht2FXee1ae2adn1vUirj+8I3v1P++Mknysbmdt3mtLKyXpZXVmtyqxnwPWl0ZtfOqgRmwPesjuysXydK4Pat7bczvsvz5Yd3yfjOkwKjy9KoQemLU4BwXANOA67/I4Ev5/hynFG2Pds5jRF1761GvoamoaAYQBisGqK0H4PTPcEaSLKXso+CY7Pd1nDsa9cqKNAI1GDVINVY0nDTyNBAHBoF3C+QySQ21OXeu2SOaXsad9Sr117ZaOAJRG1DAlrla/ipoN32yRrbHxmSDHvkXtoooBR0CYo18IbGk4xvGrmGAgqKBX6Godpn2TTHKMFt6gltUC9osxlgBXzUlwmM6AP3Cfash/INt/S4H1m0IaMkw5NsbgLgNPgBsdxv2TpR+I422E76JJOmAa/OpfOC+ykrAZEyogyZM/XUOZyMpvueuUf20LGkLMNQ+Z32qyMyiwLOrI/xG3VRFTyXQEzgm4DGtSmdDxoBv/rVr+pxRuqTcqFcEpsByK5cuVLPdkZWhtSz35sf2qdepLOGusii+4lPfKKWI/D1zFl1z7HgUzDkeAlmBaLUnwCRPqqPtN9x0KGjbliXRz/RBsYZZtazoO1/Okd04OX4GnmgnnI/9dFmwajzPkPkZdhtU7ZXPU298b5pwFQA7Wey5NmujPxwjHQ26AhLZ0M6lASrOT/oO/Nbx1k6+PI9qGOGveQmt8pndT6ls8n3zNB5SrmuG85D56gOBddb+t50hpDzudIFOVX9NKszwLc6ikpzNtruewG+w3e8Y+Q7QbkcZwtkv4fAl6RcJJ5LeyHHO50IU4FxGZdzFy6UF1746wp8b9/erO/+tbXzZWV1rYY6z4DvzFC+HyUwA77346jP+lw4x9dQ56tXL5fRhHMM3xnwTXHKOpwEbv9XAt+Ll9/oge8Q/ArgM9TTl2syHcOXbzKPGF4Y7R7XgvFhmKtgVoNMY1VGEoMH1khQkIBUxlmjzb815AXhMtUaFILFZMoErnrkNQr9e8hIYuBpyAou7IvjPTRKNVZt1zTgm21UJgJ4QydlPvleY08mSwMyjVrlwv0px2TsHWc+ZXu4niBMIM74JdPu3mpZXQEB96UjAWAhyJYBS/ZWUGcb+Ns6bUcCWfoj8LWtCUaG4yHQV28tU6NaI56/ZZy5FzDFP8qj/fyozx5Dw33qiDpKPwRpAifK0PCX3aQd6p8gR8An+8ln7qEW+AJy1XdBtwwpjC/f6Sihf3/4h39YvvWtb1UAoJ4mcJdRA5TQfhlfwQzfCfRgRGHJLl++XKMymOcARcp2r2zuGc9naQvA8oknniiPPfZYuXTpUnnppZf6kHbnv21ELo6f4NKxTyejAFMHlMBNXdEJkGDEewRcrDdGnCBz+me5OviMSqFcnXj2D/k4F/jOcGPHeNocZ5zSucOYKnOuWW+uCT0oiyRMOlsEfeqkMnM9s306nyxXXaDsnHOu+fnpPFDP1XEdTzo6HJ9cD+vaiy5tNz3MMnRApTx8L+lwTHAo8B06l3NeM55mGt/c3OgzOhPqPAS+tb3vgvE9zZQSkB53n33N+3oQ253jm33NNXH4vTpiXXPjxbJ+/lwNdf7jJ58st25tFLjttfULZa3b4zsDvqeN4Oz6WZTADPiexVGd9elUCZDcKoFvmeyW5aW7B74eZzT0xurp/X0Fvicxvho6yT76ck3jSgPVa/yNQYLxhnFsxl+MRIxk2VWM8jROfVELTgUAfHqfRiGGcxpTQ6bDZzGANJQEqwn6EiRqWGnEDf/WIJeZ0sDW4FTJBEK2T+NEoJeOAWWs0Wlb+Z52CkbyWQGVICqZX43IBO38Tp0CNcdHo9q/E5hp+DomQ+ArMLV90+SvESzI0wCXNRdA8KxA2TZpOA+TOenooM/KXcAoq+NeWMGg7XB8NCSzvzpmNLgNJxYQU5dAjj7Tjh5kdmHSMsOClgSX08BH9lWwoUND8E0Z9ll9k8XSgSAwkl280wFiyhescw3G95vf/Gb/nXpYWa4ui3od946NT+CbOkLbmNc4M9gDa3SHe8Qty0gD51sy67DZH/nIR8rDDz9cj8N65ZVXqnwFMs4ddVwAOQQG9sGx9Ggs1x/nt/cloHAtcWzoj84T9RogzHolOJRhNlpFR4k65ppmex079TvXsQTStsXyXA90BurcQT+G64cAl/IE4gJ52eRc52yDYzqUdV4fAmzfZ67Jtsf2JtB1vrg2pKMOQxPg6zzXueERV0QRGJ2RgN0+5ro0DSSqa64TyAG57XZ7e6Gb7X9/nNGkJa78Hwl8TzVEItdG3nsIft8547tfxmVldaV84+vfLk88+0zZ2NiuwHd9/UJZP3e+zM3Nzxjfuxmg2T1nTgIz4HvmhnTWobuRwObGXgW+r168WGB87xX4zu13RyEMKkt24bh2nASKfcGf1IfTnhekaohjRJnc6pWLr1XGd9pPGpkyp8l0TnsxD4E+IY380wgnbFlWMfdxDVkFwaJGnWGLGlqUKcizHEGCACiZSUEW5ZmEifsTFPMcf2uoa2zYd5lVysgQR9qRLHEalMnICR7pg6Ba5kqwbf8EQhjYeWwM4FVmjXZkUhwNTA1qwTJ9oh7DmJWT+qARm2OcYcuWJ7CbBtwNT9fwFcAkuKxMT8fUCo4SFMmWyZoKNtOwHfaZ8mUwE2imLqgnziVBShrdGsg6LUwW5hzQuZDzGflmyG2y5OoHz3EPsjeENMGEsqTPMrzKjGcBcpaRYeEABJw/AFD1j+eoB+DrmKIrOh5IbvW1r32tn3/OOeeajgKMAMoy1Fn52j+eE4SbfZnv3NdPfegD3zHXfI5ynIeCXK7RZuQu0+p65VxI/XNuGSqsPtFeHSDKI48Nctx0lgimbJvJtQC/tAdnHaCeduUxVJZjXa4f7sFmfaNsQ4y97pinc8S5UjMKd+w889txdm1Alo6NzhLXFZ0f6QxRFinPXF9oiw6F3Mee7wnLVc6yxNbvOq9DgLZmqLPrW845o0Xq3Oes4v2mM845oyuQHQ4HHUs6gXQ2NADbMi/7nWufawdlMpa0H5m6zYIwZ/4dEDZMXuPxuDz99JP1HcUZvvuTdxfq7Frl3PIdafuU27T3ba5zx73vR7Xd7acHw93ZvmkHDK9x/+7eQZlfXCzf+Pq3yrPPfbrs7E76UOe1dd7RM+B7nNxn359tCcyA79ke31nvjpHA1ubk4ObNG/UIjtevXq5HGiwvjetxRlOzOtfXJkxa9xLqEmMMXz538zI7DbieVsZpz08Hvjs1q/PLv71UX37TXpRpoAueBCwaYr7IBWj8jcGC8ciPrKUGqiA1DVZDEDWiuGabZR6Hck1myPs1NmRlBKO2TXAj+DbsWMZLYOb3GseyMciIsjCS6J9JtwRctlnGJPssEEsGi+9keJQ1xp8/GsYYvnzP/RjjyTKlQZUM3hD4ybZYv6DYPsqQCRaoU7ZIQ9yx0PiV0eMTgJZAugdRXSimMhGoph4JVCgH2VcjrTNs6ZNsTTKTOilk9NWPHAONdtulfqjLyjeN5ZRHOhA05J0n6ljer07yncCOcUOmGPIZMgtgtEwBeLLnyIDrGO98muRN4AdgITEUuoge5vE7292eZdrjUTTI4oMf/GD56le/WmVrndSTc6yC4C78lPBjzvHNfdHupU+Z6jDhO7MP0y7KZZ7YL64hD74X2DiOhswL9pLFtK0J/GXiaX86CgRFluM8EKim7jJOuW4JJmUdmWvInTGgDh1X08Jwl5eXunEiH0EDXdTpfFpfP1fD1fn79m3AbRuDnZ3tcuHCA4Xn+e769WtlMsFxsFQ/t7e3yng8X982jj1/u1YqG/9OwKVe853AV/21r4yn8wFZ6phwzdMh4xgK3J0blqPzhL+N6HEu2w70iP5XnRvPl1G3HcA+WEa+i1wbXAcYA36YP+04osUjbHw6sHAooFcmjmuRGC2zM77eNv9LefLJJ1ryu71J2ZvslvkOSLY1udR25jv4pPftEPjmGuMaf5wRdtp7nPBw9SAdC76Ds9xp73OOLypzo/L8114on/rsZwrJrvZHo/44oxnwnZnH96sEZsD3fh35+7zfGxu7Bxg5ly9dKq9debXsT3bKSs3q/P1y/drr9egFzvHlOIH9zuvKPjrzYAw9vIrzNNA6FLsvPz/v6nmyhLytIKdyO9cyjewWErlfrr7xRvnlr1+pRxqkcZQA1GI1nAQ09rcZQHNlaamBM0NADatNgNOAGUcIjXuGw3JlkDSoBWpZj0YuhieGmMZsvvipj+9lQDQ2ZHo08jSIMSRaG1pIqYDGkEFkhRE6GrXkKIIX95AJUASghjYKQmm/rA9lG+argWb/aG9myhW0c/QG8pJBcn+xY2S/2jjRly4z6eDIC9pAX46wLgsL/TEojrNOCJkwxqu15dB4FgBg4GOcc11m0rFQvk1/m8OglXFQmZUKTA72qwFMXzhepMoWi7QDXq2spjN8akQmwKT//N2M5zaOykagsDCeL3u1jLbvVrCq7Gki7UoDnLoxkJniySQ2R85CvR9DPoGEMqRcDG4TaglKBQ3N+XBYZwUCg+RgAB7GXYcCexMBRjpnqJfyl5YW6xgI/hhfwEAFjouLNXMu13b39spjjz5aXnjhhbKxudl0sjPo6+rBnuDxuMx3rDzlA3w5xzeB7zDyQr13nsve2m76nnPisD+tDQIZ9cZ1KNcbnSaOXxub1kedLwIxx9B5lw60dEjlOms7XHsATGMAVufAQM7Iz2OkKqvbsdq2YTyHnh9U0DeeG5dz58/VXES3bt8qe7t75cIDF8pDD32gguKbN98qd+7cKpsb22Vz605ZXl4ty0uLdY3Z3tkuB/vszx6VnV1Y1K1uTrdjbJgvC4sLDTjW9WSvTDrnkADT9cY56JrHZ66ZrrHDOesYK9PMmJ/vBtda2tGvgx0oJeoAXaINNfqhmxw6Cxfn5+sRgciG+d0cFk1X25rdspe3NWu326veWM69bq4fjA7K3Gi+79Nojv3CJD5ua0V10izMl8nepEz2J/Vzf8LRZi2zc1tb9stzz326rCwtt3Wm7NekWzKrnp1rB4ZvWtek4ft+aA84T/I1Pe0dfyKoFoh3zsRcb1zThmZA1gvwnZufL1//+gvl2eeeK7u7+zXUeXllvayurs2yOr/dipp9c59IYAZ875OBnnXzqARubewe3Ll9q1y5fLm8dvnVsr+3XVaXF8sPv//9cuPa1bK3cwh860tt1DzG3ekCDXZEVmcB173KeVjGXZVzAvDFmMJI10DHSG7Ad1LeuPZmBb5zC/N9uKQv0ATcyRbImMjcCTwwYDWQDA8UJAsoZYYwvvhOcNcDlAUMknYWr8wAbaUuje80tBP82e4MNzUMzva491M2Kb3zGm62WWBLOwV1HnkkaypDoQHYG4IRQi1QcRwNjW3sw6FxR1m0l+/JZG14H3VZrmDaew/3rQFMm2Gc8hka+tyPXE14JHgQNOVYpoND3U4GXUaIa7RZxk4Qqox8liMz9icttNAQYffvNn3c65NVKasKavbIxNqYGuXNpwApQSzPObY6eghd3N/bL3MLzTinzAQ6lsm1ZL7SYBQsTKvfEErL1uCGjQUwwWxyJJE6brZrj1fSESKTKmOZhrSATFCnTA0/FVhSd9tjijOhOUsEi+guiaS+/e1v92GfsnUCINlPZfvrX/+6/OhHPzoSVmpIq/0087bfCwQFtIYJy/4NQ3JTt3VKOL46oWTukZXzR+eHemZ0gvPKdWQYTaJe6ByjLssE1CRQVh465fibNrhvmr63eiZlcX6uMuUAufnOWQYIZq8q9wOmH3v0sQpWb1y/Xm7cvFHvBaxtbsLqEv67UObGczXcdpezZqujrYHC5vzpWN+5cX2Ol9A+QK/LqZBrs/o2nCvK0vFy3fM+63D+0+d0ajkm6iTOFddonYLOBffZ6iDiPo+hW11exo9ctiMzumsuZTOubvHgewFz1fHdnTK/OK4RV6MEvt1zuRa+3VG7X+ZZCqqzszm7vvD5Py1L1cnVEsLt7+1V4O0+YF6vh+/l0mdNz3d+vi9Peucr52nPnl7GQT1q7AiYDZtD3U7wnO+Evf1R2+P7jW+Xp559tmxt79Zor+XltZrVeWFhabbH914Nttn9Z0ICM+B7JoZx1ol7lQDA9/adW+W1Sw34Tna3yurK4lTG9/0IfA/ZprY/D2Pi6huvl4uXr5b5pcUqLkMg88WarIAyFSgNwY1GkYaP+8d8yQs6BD8a8pZj0qAEyIIiga9GvoBwyHJYtqDXtriXjLHTkE1DIQ0+AaYATCPPdmksalQJMJWbbJPGp/1PAEMd9M1svTBjGMg86zE1tk+2V+CezgnbZL+sw7oz3FdgJxjIENd0HPCMBlr2ITM+yzRbH21D5o3ZbYmgNECbHIkqODxbU4BHH+s+5TlYW9ifxtbQVkJ2YbwWF+ePhBpqIKqHAl4NPgEhf+9s75Td7d0yv9SYIQG799LXlG/Khntk+TTqHQOe4R9jpex0DMj2UjYyY2zpp7IRWDp29Ic2a/DLevGdcyKBnHKt61BnrDtmrcwW4cGzhh5T5uOPP16TWwnyU9YCWWVBOTC+P/7xj48AX8oThCg7wW5jm1uf1S3qVQepD313TiZAcVz4pO2ALfcJuy55fFSuQ/xOmdyfR5IlMNZxRzsAoEamCBS5fuPmzdpux1f5eeSUTrZkTB231dWV8uADFyqDWPfR7zUmW/CKDFaWV2q99AVHyJ2NtveaU5MJqU4HDJEQ6jbsJZFFlbWU6awLSgNjC4tL1dHhWLpmKaNc12g740tfzLBu9Ia65Nxy/nOddqtfR9bOLiTYdS/nI3W4N1xHG/W7b3dpYbGMOgdney+0yJHq/OiicBZrZvnmFKts9XyLTKrbCBbJF4CrouUNsN3OLdfodFo1mRyUA9aZPfYItyiWPwP4Li0eRoJMmlPS1Bf6lXtAGcf/pZ2RoPY4++PdAd/GRB8HfFMG1p/Ad7I/KucunG9ZnZ94omxu7ZYRjt3Vc2V5eWXG+N6r0Ti7/8xIYAZ8z8xQzjpyLxK4vbl3wN4rgO+VKxfLZGerMr4/+j6hzldrWJahzu834Gu4JvLY3W1GGcYIwPeVi5cr8MVQyUQjGuLpPdaoEEAlw6lx4nfUheEtcBbMVANmPD6SPVWDX6PA/ZEymgkEuEdWJ0NQrcf6BRl8X0PtOoDA9wnq0lgQyObe3QS9aUCnoZpGpmBVMC9g8VnulR0XMChP9zAKYpW9AACjOkG1bRMsyKohH79Lw89s1Lbda7ZZYz/ZM+6V+ZIlSoeBDC+GtGy7Mj86/1riMJk2wQ+fghSNdMekMr67u2WhRiQ0w1hWOp+hXHXNSAHaKGBaWVwp+6MGqJSZsk2GOHVYQx/gA1BhbEgkxSdA1pBdWUDPrPV7ytLZZHh6ggeBfwJt2iarSfseeuih8uCDD/ZJnxx75aKDRgDW5vduuXNns08YJLjmE8Y3jzNyHuT8ErByjeRWAF/no+NivenI0umRjhv7k2NlUjqBWoIm+0c/CPsHpKFX7lOmnQIv+0o5OiG4ns4h28u96ghZpElcRTm0n/v59+a1a31SqeH8sP3UQ/uZj7SLcaWdH/jAQ+WBBy9UxnaHiIqd7RZe3m0RaMc7zVUnDGHmuzs7NTyZz63trXL71u0WSYsjAzKSY68IzSXZUj3aqPsd4Fvv6My06phZPXLGcTqbnG+u2zqZ0EPa1qID2jYB19RcD9Mh6dzR8ch99B0G23WD+0285zpM3eq4ddV53mV13uvArqDZPgtcfTdQHu3Wqba40py1OHkS9OeaY5tTD+p2CIDvpGN1S6nAl+0sviMaKG7At+pn52Roawabfpv8891Y74+9wSfZHj7np88loJ36fOzxHYJc185sV4LeOgf2R+WBhx6qya0+8vGPlc1NHAhLdY/v4hI5HRZnjO+9GI2ze8+MBGbA98wM5awj9yKBCnw7xvfK5UPgS6jz9Tev1vCnswZ8X3v9annpN7+roc78yNIlC5aATVagMQ+NbZLtnMZeYXjkvRo3MnK8mN3HpfGVrKpGuIYNdfHD37JKhlRWpqALBaRc2b0ExPZLY0zDSKNFIEg4ngakYFjjke8BNxoYtm1ofFGvxpr3JguCMUyZhML2RmQH6jXAZEAS+Np/PpWHwGcI0ofGkAmVEvDSJp0cjL8htwIwyuQ7mDL6CAi0fY5j7vEVTNh/nuF3GAUYXXWmchddchkBS9uf28auheu215G6oQNDVl/jT1CTOky/dAAsLa6UyX4DzbbdfgviXSscb4EzY+05tRwHhAw5d1b9gG0UDJv4TAAgyPdePo1cMGGSoc6GzcrEqWces+R805HiXLVsWdUm9+bY4hn3a9IHgPR3vvOd2l77nU4Sx1P5/vSnP+1DnQX0zmHq5X7nr4BEZ47OE4BQDyi6Z5C18s+1QDDGuCJXrpkNWweDbeN557GycZ6ls4v+86z3uh3DtUmdAIgm4HWeed1QfsaN3+kXbUMuyPXhRx6uQJCfNne2y9bmVmVre5aYaI6d7bKztVMBLKHRXL9+7XphvyoAq7G7e2UHQMi/DpTWdYx/XWhrWwhhfBfL8hI5CJpD0DmiLHJNoIzhGuh4DYFvrpuCT2RoFEIF0cvLtRmUaTIvs3w7fxxr5dmPDXvzu/dD3bPbzc2WB4D3S5c8sh4x1Pbxy04TCbK21pIAsi9YHc657doouHQcKWsE+K25Jtr68sUvwPgeBb4VNHaHHSTjS7sA+6lzvj90JJ1md7xj4Nto/hMZ32zDEPiSzOqBhx4szz//rfLRj/9xBb7zS0uV8SVHxwz4njZys+tnVQIz4HtWR3bWrxMlcGdrUoHvlVcvFYHvYXIrgO/kfQ98m/HXDFaMXxjfX//2d6XMtRBQ95Wa2bOxR3emhpEJOjRcBTiCToGZwLkxFw34yNA4IDIqyehpsHmPTA+GE+DBvYMaOBpqGq8CAsseetWH3nkNcYw4+qwskhHUaBM0TGMarC9ZafugcSpoRxb0A1D5yCOP9PsHZVo0ZGWpDRO0b9kHDXllnKCX+/OZZEIcL4FEOiJSHwR47D+mfRrA9BddMqxdw1dWm3YI7myHhqKskMA3HRcJQHWeZLstSwCWepjOiBZCuVfm5w8jGnQUZFgvbVLHNB5tH33CsP/oRz9a+wLw9ZgeDeAEpjqDNNQzggBZca/7uRkvw0mpV+BL2zw/VhDo/mx1Uv2gnYYGN50Yldu3WyitgA2HBb9znBHMtWCR1q6+AAAgAElEQVQmw9dlbfmkzf/wD/9Q/3GPWb5zjvKdgNjM0vztHGfcANwCJsfXvzMMH/nrNKFt6rw6SLnpRHO8BG7c55pDOQJmwbmOEOeW+u76VEOAI7GXoEFddW8ybaYt3C+4XF5ZKY89/lgfyi4Qo2yey7D/BmD3K3EI2AP0bW5sdn8f1IRvOp2UNWCH5Fq7O7s1fLp3Pkz2y7hzHmbEg3NasO+8se+5ZqoHuZbx3FBOAmrqMVy6Oik7B58h4QJdnZaGpxsdULc1dNmuAfbUZd3OOxli2+G46vRxzvC9TrFcI2SlXXdzjtakVSTTmhCR0QDsF//s89V54BrJ9TruU4BvXhDA5vp+mpk1dNKoX/l5XBkdz3ziHt8h8LXcOs77o7K8ulKef/6F8omnny7b23s11BnGlz2+4/HCjPE9bQBn18+kBGbA90wO66xTp0lA4Pvaq5fK5Y7xXVlaqMmtYHwPyDbZZXWuL6/3WXKrQ4bH5FZ7NavzSy//piZHwcsO61GN6nmPlGlhgGbZrcYFzAgsYcfKkTUT5gKAgeHQsxt9UF7LdtqA76Rm2STUECABI4JBjhGI4VRZo+3taoDWvb27uzU0EMNvbZ3Mk6v1OvvxGINaV/W+d0mL8OLXbMbsBWuhrYKQaiR17CNtJwGNYJ0+8QzZUtlXBttCXzW4agbVEecgNnaB/XaHBsxBlQd7VDGkTMhSkxh15ZhZl0KouybH6X6nTY8++mgFvsiiHr2xvVPlRN+q4d/JGwAHk1SNdRgJwAJhkXVfHIb0oRHJRTIk0+6afLzbU9zabYZkwhRbFmTD9wS+GuXU0ZL1LNe2EJZJ2ZWBGc/XfXctXNGwTLLMTspSlxQHuabDoGUzbnnRZXGQKbpgpGAjtcyf2l5JyLYx0y2ZEHLTyOZM0JrZFn0ghLVLhlPrIGEQ+13nx3XPcIISnqMNPVM0btnGG7GyX8uqoLzbs3ru3PmaVMiEPFznd5ldoxWQFcmtYLlv3Lhe3nzzzb59tFPdrT0bjeqZpraDDLaAGwACurC2ulYe/+DjVRfefPNauX3ndh3X+flxLRMWUPaNcpoDa9KSw1V2alSWFtmLvFl15bnnnqt7fZlvzHOAVh1jZEsoeBnV+q9cuVJ+9ctflauvX+3Z48qcOv+7Y2UMVVWGMJAVcAMMR6Oy1ev6fK2LfjJ/dDTV/ZywembK78aVdvCdGY6RdQ3lx3nXhQBX9nKxARbCizHu6dPeZK/cuX2nhhFXHRnNVT3VKcUzhM+js3UPNGGvHfsH4+i85x7B+eLiUllabnvR+e7hhz9QHnzwoVr37Y3NumaRGdc92XyPzAW/lNucHjgem07iYOPseMpD5wW0REYY3tzmgSHw7EFu+2CrHhNBQZj//HzVB+Yn/6oDZ8ycaCHMOjIZu8psd3pX19udnR5IVWcSGcJhXPdbiHKtp9tzzGO0tba3Rvy2uVlZ6H7//uHxQg8/3Na0ui+csTgodV6sr6+Vt27d6tf+5rRsmaz5YZ1jvvcOKNaxmsyrq2u/RSeNDkjmt1/1iTHnOsnBXFcMHe+BaddvgC0ypg5+vviFz3fZ0cm2zgLVfcLCR6hzXZWC8W1/N30ZOlKPszfeDfCt9Zywx9d3fLYpHb5kdeZd/7WvfbN86rNkdT7ojzPiHN8Z8D3NSpxdP6sSmAHfszqys36dKIEe+F66XC5f+l3d49uA7/c64AvYaGFX70fgqxExmTS2CWODrM6vvf5mNWL0uhv2Kuug0GRsBbeGGFfDp2Nz+V3mrRkwHMVzuK+S72CvOE+UvYskdbl8+XKtgnBByuE7WSiNBEGobeM+GUGZYepKRoN7BbbV+O3aIdsnA2Q4cQVHXXKm3lCKvVzZf/eaJcsnWyjwdQ9gbzx2oZSyvIZc0leMQf4BkGBUAc2yabJFGu2Ok0aOexRlPpMpT9ZKli1lopPi0CnSjGSZSkGiLLp9kf0SIKQcZJn4NMy2gYCt/u9k5ysQ6sI5bY990ICTAaI+75UlxRmS4bDIjftrpEJlQldrOOhe5zCwfe0c0MYsujfZepP94jvZPZ5RF50HqYcZNSBbRb8ZYxlZk0Opb8pI9rZnnUqpz+EkQjfo4xtvvFGNetlPn1W3ub8mVyJzeweu+Nv7kImgl72uOFtM9ER7eZ7Q+4sXL9Z/9Jd5yQ+/I1t+0DnHJNcLnjckWQCIvNRdZaGuco8snga6Y65zwH3rriWylelkq46TLjtwsvjD9cNnZSMFmnVtrMfbHGUf1XvbhuxoD7Jgr++HPvShskiCs7pXdqGnCDPsnDodU3+3XtfYCji7NTTDdodrr2uc7ax7gfd2apIofqddPI9cqcu1TYY6HVAy6uiE8842yJ6mfNIRyJhVh1AFj81Z5JiiI9UR0emukTnqt8nNcGgCZpFtrjP0TZZfvX7b2ldGZbKDYxLg2vIZJOPrOB9hevv9t4SYV8jah/sDfDmizPfH/0rgO2SR02jxaKXhui4AT7Y332HeP5pbqKH2X/3qN8vnvvD5gm93ZzIpa2vny7nzF2bAd2Yj37cSmAHf+3bo7++Os8eXszJfu3y5vHrxlbK7tVHWyOr8/R+Ua2++VpNbHZR2/mZ90XSfo9LCpXj5+pPGG98d96J6zyR+ynFG1SHf7cltxkJr04SwunqmaHf+YZyVWttcmcwu3utIMg8MlkMw2RjFQxbUujRaq3w6z3gNPezAVWUoukRMuNKrYVaZjMYeanjCpiBu938JfHtjub35j4izTxLT7Ue2LI2oliCm7VNuLM/bPffpxW+MahtjgaGMm4lpvNbCWBvbUtmbbn9ek0sjV+kTTJR7/WgPZ/byTANQsO6NdQHIaKhpZAoAE1gfOhnUx8M+0ReOTaEN6nC9v0tO05hy2tP6qTGpQVll0dHH9Z5On6oUa+gu+ww7BqT+0ljTJiOiDOZ7ljrlVaMJusy1sGkmsUJ+9YiXLsM0TG87exOWu+lIY/RhZc362lhyExwRJbB2bh0Tt9x4840WHQB47o6SoizKRNa0r55H2s1l+j8EW1UWHVNdoxy6fYo6DjRA0fWqv3UfM44ymK6HymOPPV5Z3J/97GdVVrS9fTY2Mve7cgyOScV650DX5zpOJGvr9rInMKgAYw/GvWWdpi2E0m5stPB96lxZWa5zDafAgw8+UB0Dmxsb1VkAUAEspy5Xh0BbRJpudsyrTpnDrNg4nxoQcT006kKngnucK0u9tFSBY4vaaHOx7f0++rzyRRdo99bWdtndbRmkYdXREwG24cENyAPQSY7WzqtGNkZaqFd1HqE/3cSknQ3MtazBLZJlUh0EOisE+7Qfx8DaufNljqzlo+aYYT1pDgrONl/rkqyRTKmBa9pI24je4HfmTgOdjbFNBx7PmBXZdbtf7hjb27fKrZs3auSBcmcNZV4KgBMA8iw6AENM2SYuq7rI/KogsgHJ7k3Xzs3tnI1V17rxur25cWSc0+nZHBfkjmg641oqKBVUt/Xo8OxtwTnRMvTBsa9963V+voz22xqzt8d5143lre+02BMtKPf9bD2N7T/c8/+lL/5ZH/Zc19cuuVXddN1ONep/ahmRRbtfB7uj5Gxv2gD5u3PXtSLHVP3Qmca1dMIx3w8jYdpaq1zzXXWcXUGo8+r6es3q/PGnniwbG9s11Hl9/UJZXVufAd/3zCCbFfR+k8AM+L7fRmzW3vdEAgLfq1eulIu/+03Z3dwoa6sC38PkVoIlQ51FwOmp/X0CvgLdIfCtL94exB9mqbTtaawcJ2Dv8Zk0ePOl7Avcl7yMy9Agy3p84U97oVejP4ypYfsO+xoAbXD0Rg+aAzDnGFrmEfAbYW0aU/lMGnDZt6Fu9B74YJS9P5ksvtNAbAbr4dmsyifr0fjL/ivzaf3IaylP+5Z12OZpslVWQ1nwvezuSZNUXREcCV5kUAEsjrkysW3KRIcBz7ifELACsNrc2i5v3bjegH0nU1krmapDh0jTGYGbxnMaqhqmtoH6ZHIBdrQflg12S6aL0H4Y1v/e3rf/SnYc5/W87mMfJEUzPwiCJYqiKEUWDBmBHQSxEUUKFdlGnCBAkh/8FzsiJNgRJPinSDZXSy6X5HK59zmv4Kvq75yamuruc+8lrXB4BiRm75w+/aiq7q6vqroa9Hj06FHvXcqEIfglMEDkg41A8HQkMPHAUvutBgMNodVz5IyiIJ8BeDAP0S98M0KBRiX2xyryqAs05RVPAMrMWI1nBGhWZjknMEzyE2VRP/uIZ6ATPcle7thnekxp2AB9eP4ZdfDeZEYA0AvMBGE0ZPB8Oj39IqcA2wASGURZgIb+0JNJulDGwOeXX3lFwC+MDTCiqPxogiaE3p4cn0iotSav0iMfAO44s7varNP15VWS4P+NHqGRQwwZ48hdtTm8lscE9P1lWgMoX1+my7NzAb5cZ5nZnAYJuy5zHaFcW9oSeLE8jV8cq53f8gw0y0ZUnqvl2k4DAucSZcJ6kTkf7VpM4GrXJr+ezbH2bwHSJ2m1vurkyq43fi22hmkAXxgdxBCSUvp3//bPxPDFMpL8SjqwD3xhONGjNDTU7GZ39kYwu27YNcz+bsEr10IL+LvfBFxbI3YfYj0E+M7mx2IIRHKrb775rXSWgS88vuMZ389EjRwr+YJSYAS+X1DGjd2+GwUs8IXH9/rizHh8n+iF9ybUGZu+bH7cI81VBlQQ+E3Q4DfBu/XYvF3x+KoHZd/jK2/nM1U498O+sc/ech319Sbg0YMJKil207fgi79TCaPSYK3hJfqhLD0ZLG8VMCrg9n2rONDbTOWrxDcqJCwn3gIT9s36OS6vnET0o+dqx9Nhogk65czIm6/XA1DKXxQCyD5S6a0pULa/XsbpGRaxyl5kAlnp86SPiPB8o5JqATdpKgr0VM/2eplgPXiPSixD3PG3ACt435Hg6gpniHGWvT9jS+W1ZIiwfKUMsK/kqR2r7Q/rRHuURYYV2yt3rAJtQSKBqQXrBLt2Ltl3OFcAjHjlDctahZogE+8ybJ3A2Cb4suNhP3leFG0R5JMvHCcBE+dRJOecgzRA4F0byhvxxgMz9AXAkx5xtIdkWgxJ55gJWuVsvfmgbYJfANQEuc3eRw98aUQgWCdfBSjjjPZc7+RGtmGVQZVJlDs9OZEz+1yHO/rAO5yBLQDvHHkCFnP5lmica/X+wjur8qbrixpZLtLV5VU6P3uRzl+cydVIlFF64q2BkXJPebHeULs/2X2AssNxUL4IXqfZa0xe2iMDqBNJ+yzv1buu2anxOz3nth2uI3aO2LWgmy95OYHn1hp/rIHIroOog/23Hl/Q4d/8yQ/kOiO2g3t+9Y8A+MrvfdSUnyN2z6jtT3ZPsXsgZdbKOvkD2bwL8J0vTtLp/XtyxveNt95KV1e4xxfJ2h6k4/Ee3xK7xt+/BBQYge+XgMnjEPcpgDO+CHV+8vhxehehzhfn6d7pUXrn7xDqPOw6I7sJ+o3NK39+U74TT24LfNEowttymBYVECpH3HxbGzifR8COm7YFNZEi7OlBxawEfPtQvP3eoS48twqRB1UEllbps8DKj8kCvb1xii7UJ2PpAYqGuVplyNLD9px18uwkgZVv13sULHCicmv77pUqq9h6ynlQbcdZ82R0CiPDn03oovQv6TnP0od8kiRgJsQd5enBRFi4VzJJGyjQzDrLs+cMF1WwIIHvXSgk3mNYpgfwllf2bLGlBf/Ns4gRcPZAw64HHK8FpeyHpzmNKQQEKGeNOba/vWKPu6rVu83n1qiE36yc0cvmwYjwLoeYWt5RFtgne2aW/bXj92Oyyj2eeS+fNwZY+rI86qfXmL/hb72qaZIWi6PuSIIsc25+EmQzxFzC3HPCJs8fgk30C+DO3tXMtQahufD2IjmeHM0Qg81U/i1J57ZriGDaIGFS/p5uJ/L3ZrlOgMCzNE3zI01MBYAILy4SjeFvSdqUPY2dd1zaxDEQNegonRFKrYCb3mlLT9KCPKR32K+/tXWDcgaQTrnmnkFDDcrA0ED6Wvpb2cCY9EiHHg3R5GmqhvIoiYSnoxz2qhyGzTo4btbvwbnlfW+QQVuaBRzvffMbX++S/En/G8AXtxD7OW/XXr8/2PXY8sLPee63fJ/zi/NdxpiP50Tvltpl+7CH2azOq9VWrzM6fTDe41vcncYHXwYKjMD3y8DlcYx7FOiAbyHUeSXZjfWspWz2nCn5HwQNVsG1m9PvD/j25+e0P85aPe3PCdlN2QOvISLjN15vvY68ghZ4sH1829BT3zYV3Vqfau/bcDur4LG+XonsQ8lsP3nGNwLDlm5e4aSixXYi5YWeS6ss2X/T82RpZZXWCMhb2YsU3AjwR7SN+Gv7Fil/7Kc6qHfPYfNd0syGNIN/BBWMWvDtsz0mtKKyj3J9XxiaqGcW+bsPC+/7qRObSijns6Urn/N+WFuvVepJawJDgi16unwbrJf1sU2uLZxPBGZ2zeGY8RuuLLNGDAsKGFFAWaTHlYYC0oXj8GsYAQ55wz7hG+9wblhAQjDENq3serp6+bTyZdu2wB3vUHY8IGYCKbzrz6CirIAKJILCOV+TKZzAkECKdBJAm404XEcEgGcvrw3z7g0UmgOB55eRFyJNcfIcYG6bjhcnabVZAhWn2WKaFrNFQhDx6hr5AVYCfBWUa5Z2yqRmcV/rjQMO3IMmfi3ytMTfpFttDbHzruMdjl4cMaxb3a+UZ5ah8dLKFMGnZOvOme0p7yIz2YjIsHa531eAr+YjYP4BK/t23pA2di2y3m0xSuYjD9xHTo9x5ZRmBReecZ0qeHxhRyNt/drK+VBaP+2eEK3/9n0re5SluwDf6+Umnd6/Lx7fb//r7yYA35lk31eP72JxPF5nFDFu/O3gKTAC34Nn8TjAiALnV5vt+cVZevL4PUluxVDnd/7uf4vHF1eapAQFQ4Fid50Dzhp9QZJbqVLQK/by90Q9BVRarMJKheS2EmO9TNzEvUJWqpsKAJURr9C0rNv0PJUUOgsMSn0oAT0LPq2CZRVL9pdKGRXpFi29J8OCnxIo8AqtBfMWnEfvW+Bhn7fa8uMgventtjKlgDcGvbYe8sR75+C9g9JPWlqgbkGhVzr1b02ApXmr+nN55Ielj+cfeWhl0c4Tm312xyuTkxgx8RhpQdowSZPtr+WZpUkkv14mvPKtSbM0AsED1d4T3gM4S5ddvu2eX+Qz2x77avtp55b19FuwbA0EBCY2TDWaJ3if9bEN+7edlxaI4d8M17UgaEfewTNewZYBENc/gK3jnK14b44ABAkY1nvDumMlkt1NJEiTnOVriSSZnQG+WH+vLq7TeruSc6tpNhHgO0F98Azjuql8NlhvDUJ9CoJnkhxv90odzyMLED3Q8ryzz209VubtXAAKR7o3+S0DVrtOU9b2vL0bnFtW4KsJm/RqNnrcMTZEf+D8M8auKc80OkloIXuwcCdNJup19nPGz1k734Ut2RAisr/WpIJd6HXD4wvg6+ls1/vWGu/XHL9eR/uxzONGqLNdy8P5k2YCfHGP7xtvvZmuLlfI1Cj3+J4g+/0IfFusG58fKAVG4HugjB2HVacAgG8t1Hm1xBkqvc5INjkmH8n6fAQavCJhN8ebAotq7yuhzpqdVMG5/r8PfK2SeFfga8dFRcKCXrRFD4D1blqQSUWL/bL94zhawLcfbw+4LBCIlHfyxyoQvhzqtR5fCxqsIllSIgl+PBAmEEDd3muEPtjnEV08/TxPqQiW6OLlK6JvTWYJfCk/BFysdxLJaH4Y0ZAyoG3259TxuwU7oBUz9IYADmctlysBEhZo4t/eaxPNMcoux0NeoCw8vtYzakF45Pmnh5HeLPIoojW9pBYgejDin1F+4fHFx8pYX1Za1TXMhKb7OWeVc6+os98E+z2PVU4t2NoBHHK3toYB27WwpxXeJajpVRHbvt7viizOSHjWryXwfOKOW9LIrmM2+sOv03In9HqjmaqzwaKjHbBsvhvbGgwIxQhGpI7VdXc+WMeTM4TnrN79O6Q/EB0MqJs0m8zlGx5f9QTrvbXiGZ7oXcYAwNbIpuME8FXguCv7Cow1EaNy5zb7TedlzOuPDb0FTeUO8ZzEy84PtCee3ZxFO5pnkrEZJNjxskM2tL/IBM+7yLvEXzAaYFxTZBlHhm7M4aOdcVqQTlmxax6eIywd/8vd4LN52m70Wia9pm6dNjnpVemMr9K8/1Ce7Xyz/LDya6Mf7B5h12tvMOa6dVfgmybz9OClh+knb/9Vev3b30pnZ5rV+f6DlyXD+3iPb7QDjL99GSgwAt8vA5fHMe5RoAe+76V33/1N9vge6xnfj56kTb7OiPf4YjOWjYsI2GyG3UaXrf4WSPlnd2cFzM9BLRng9sCX50157k/PVvXWc2az7a333fU0hU522Ue724RyGDg9HVmLkWuI8lUwoIUka4HyyqRNcg5UK8k17CQz4u9a3a7SXKJfy8PaRaqrWqgKYm5fFQxnIGBDkvnVAofugfRNPBi8dsJ6K1SzETrIP21W6nzdE5RFAVM5CYx6UTLoQ8hfNhpYhbanmfVCqA+lu3YoJ3QS5R48z8p8pCwriemByWfZsuLMK6l6LmhZoWA+CypKGpRauRIG9ehzOeNY+BSNGfRwyXnVfH0HAZ0o4wpacJZS6JnPBaI+KLW4YkbsU/laJYHQ2Wui4Ky/RsWDTwLjXeCbQYaMdSOARJmp9NZ7SdXTyvOKoDnoAEW+C/U3HkW7NugU6M/ligcU/+drS6zhplOg5RoeAp38fr6aR67YgdtQolLWaTJVzzc8wqSdJBqSZGQ9gLK0UN7o2oFvnMnU5xivWgCFtxICA94DjKE8ysAjBwCIa620HrmWqgNtekVSZ5rqD8Rnscpe1MxD1IkcVDiusV4vkQRZZUzkQ0G1ri2ztN7gyiv14QrdsuzpmgPAhHI6t1AW41GApVEwszRLGxwD2cCruU5Hs0WaziFjWLdWaYu6Aby2mnBolu8BLhmYSoYka4yxBi7KQS1cmeuIAnZdW0RWskcYfCAA7tJEy/V7egcuRgwm7sx5XQ27AA3pt9SvRgk84HVIoO8KAFRott0B8Ju0TvPpQgE95C/XKX0CzXLuKMwLzjXMWeED2lqj7+CvXnGGtlV+Zmk61yvNBBhPdU0Te3SWP3Ze9oAM2rn/iJd5NkkrrIkIzcc9y2L4gFzjjPileNJ1XpeSW1lDHNcURljozXr7hiPVF5gR2s91XXbVgGENSjJ24anKma5nfeSK3af8WuKX2+V6m156+ZX005/+dXr9zTfT2dllmi4W6eFLXxHgi/G//NLpiAGKO9X44FApMAr9oXJ2HFeVAjjje3l1kZ6+90SuM7p48TydnizSz995Jz1/9lSvnNjCy5CzOeeZolb5Tv9XEJAVuMhTEnXChgZGirD1oOy/34OLqG5rAbdK9VQy5eb7Rk2GYPbfW6NLdfP3kleoRnTr+fEWcnoQamCpVncL+NY8IPaZ97JROW2Nex885JBAR2s/hsgjYPvjvQpW3qynoMWP6HmLZmzLy6vt8xB+eaOCHUNJzijH6Lf1sqJ8LXEW647mlVca/dytyUhrOd2da6pIU8bp+Y3AEOv1Hl/8bvk7TP5ETc7Gov5bl6f93wV0yD2umnWXRoKedn3kAZ8JAJa1EIo/eIN/65VK+r3bh922d6moIFBBvAXiCnqYqdr2e7eNfZAXe+b2each8QBlOIoL0NZ7X2cCgADy1Nmo6z3P66rxYzd6wMtqS1akNm9oc3tI9NyCZk9n/r1eo3/KD4264Lfypb/DvD8/3Lel4+w/GXwZw6BcaJSBr5yOhYd6vRVPsNxTDjAqnu3dbx3zLkikYZO/l2R09y5b9EllojeMdsHRIellD1c7jRlaNmKj/+aKuxbvSnwrvVfej/us9Xx3b52kcdZFanB+tvqNM76vvvaa3OP7h998PZ2fXab5yYl4fHEf9nx+lF56eDJigBbTx+cHR4FR6A+OpeOAhlBgD/iePU/3To7Sz3/2s/TJs6dpeXWt4VXZ06v+N/EZqVIryoV+7AbU2oxs+Ug5x/M68FWvS6REc5NlG1YZt6DTvxtZlCMaenDnx15T7K2y563jtHrX3m/RtQXiWu97WlkAHJ2bi8CylQfStEWTXWU2PmNZkrF/KeBbG2tprvl3LP/9eKI6Svzy9KrN9UheayC8JSND1hUPVm14cquvdh6SXtFcvem8axl9GCZs24xo5/s/hBettu08i0BCi2a3fV4Cq6V1tURzC0Ii41Kpf3cHvnHNPjzazztrxPLPamuVH6fdu2ybLX5Ee43dt267ntTa1RgDi3p3S99k3pf27Nba4McdrUP+N1HOd64m1FZ8H4oyNl2kr/zBq+knPwHw/YaEOiO5Fe7xPcJd07PFCHxbjBufHyQFRuB7kGwdB9WigALfy/T0/fc7jy+B7/NPPhSPL65l4RlfC3xlE5PwPob69pvqEGWQffPK5WDFyZ3bbQFSq+BE/ft9A98hm3lNORmiCNxGuWG99iynlStLy4iXQ2TBK6K2fqtsRqBjKPD1Y7cgvzVP+Lw01pai6pXpoUqu7+MQIGblyII5D1q8wn8T2Wgp9hbIcV4Nqd/SZcjYI8NCixfR86EKuS1n/30XgxNlyir8lmYturXabhmdKBclMNaSm5octdYr/65tK5pr7GNrTN5o6st7I0dpvYn6z7rYv93z3G3PqTU22PEPWRN81ElEv/LcZBqzuERLziwNPT1b79r109PajyECvnKEpcvX0esZQ/a8yXSRHr78Unr7P/1l+vq33kgXF1dpujjaSW41enyH7oBjuUOiwAh8D4mb41gGUwDA90qAbw51PnueTo93Q50JfLHxKPDVMGPZRpn0yoRJWYW1paB4ADUUfMp5IkkIs38uFb+1vMURGBvadgtgtxRRP2avWN6EZp7Rd3m3pOR54NsCPVbJGaqo2v7x/psAABtQSURBVKzIFrgNEWQrAxzDUEVsSP1Dx3vXuvz7dx0DFenIGOGVy4huEViPQFBJBoeC9JvQzYKOIX2J5lqrPU+bktLeqmdo2xHA49jsmlRqr7XeDFkTSvOGoed2Hkfz7Sa0iOTF8tX2JZLTaO2+6dyxexTf9cBO9jvmYzANWJrgHW94a+09dwG+dk0oyWmRF5VEe0PmUk2OPou1yvOhG590rh+VnxMt8IuT66f37sl1Rm+89e10dbXqrjNCVuejo5PxjO9dJvD47heWAiPw/cKybuz4XSiA5FY7Z3x3Qp0/TJcXF3KdkU1uhfZ8qLPd+P4lgK+GPunII0t0pCD4PkZW60ghKin2VlmwdbcU0aEK8W34OkTJbdXraefBRu39CGQNUVS9Z5J8HdL2oQLfSE4iuS7xg3SvAdAWkIyU66FKbtTuXeWz1d+abLb6XQL6qNOCmdvQpNZ2bc1pAd+W0u/Xx6Fzn33ivdLegFXjw014HPWfbUUGAd+P2/Lbr0mlPaQEsgiKLfAloP08gS/HG9GmxVs9tny7UGfyqSTHrbll+xat6RH9u9+CPJZWRqIcADtrZ5qlo5Pj9OMf/ef0prnHF9cZ4R5fnPEdk1s1pWcscIAUGIHvATJ1HFKbAgp8y6HOl+cXQXKrnFgqb6QR6PXAJepJpExaRaOqQMn+rdO2BLojpY9lIzA2tO1Iobd9GJJ0yNNjqOJwE6UyonnrfUsfz8MoHNnT4rbA1/LKA4ESX2oApCYTpEuLFpStEoDE7y0jR6Tk2b7V+hDJRCS3JT6j7lqoc9Q2FXrPewtQWop9bdVp0bxGa9sHL6dDAN5d5lhLBlt13/X5XWjaormfe3asNozX11Nb94fwozQPLajxc5zPhoxpB/xUEjeVQK8FmXY+cF7ZKJVSFurS3IzkicC5vWvnTO8uMVjrvZyUvFisJaND+X8TWfVrvZWbHvjq1VbeSGJloSoPk3mazmfpR//xJ+k7f/S9tN5MJKvz6ekDuccXwPeVl++NGKAlQOPzg6PAKPQHx9JxQEMoAOB7dX3ZZXU+f4HkVn2o89XFpVzbgeyistHkzJ79lT67Z5r85lnbkKg4eCW7tQFL+XyPowUnXpngRmnBh1WYo4082og9HT8P4OuVrBLvbqrw1fpeaqOk5EeA7bMCvjQWRIDG9idSjFr8aPW7RlOblMmWI/gbCnwpp/a7BQ58Qigvz0MBaIlHJeBrFXoLPPjvWrvsYzTPhij2fM9n8faA+LMGvjeZVxHga73fWtNKz1v1Dlnjh9ThZYSyR0Dnn3sa+DnmQUprPbNrNMpGsm/X+taYWmuC7Y+V8dI6HM09uborX7llgW+LJ5wHfq+5yfwIAWKj4bsC31pm/ZZ8s2tWLkr7jOcHrl8i8PXrLelfG/psfix6yw9/+Hb67vf/SDKYp/lcgO/pvftpsTgegW9LaMfnB0mBEfgeJFvHQbUogDO+y+W1nPF99O5v04vnH6eTo3n65d//ffrgyeO0utasznqXIC4QzFd7MJmzOTfklSGrfESKSAQqonJ+DLLZyTUOu9elWFDhFRWr0NQ26SEbuFe6oncixa9mFLiNIt/ibfS8pFx5xZNKiR1HS9n04xtCS/bRe8k92B1ikIjkJAKaJaW8pCxHylWJX5ESXVKmW/wrAd+ovhLt5/N514zvs+1rBGRKY6EXOZoHnrY12rVAhp+zJfmzshGViXjlaT90Tnt58nIZgRkCOdtm6T3WX1o7/TxtydDQ5378pazHHrT5M8AEZK21ogTcWsYcuy7Vxlaay17mon5Shktgnn2Isjh7YFfqo6/b0sPK2G3WvVKbciNV5Vq51nrdomlL1qK1gW3WDIiyhiDc2fV9iK6AMvPFiegtb7/9V+nN734nrVZb3AWXjo/vpXv3H4jH9yuv3B8xQIuB4/ODo8Ao9AfH0nFAQyjw6flyu96s0ofvf5B+97t/Ss8//jCdHM3SP/7q1+l3j36bNqt1Wq2v02azTlCiYTmFR0jud8SsMTOnBt5KwIp9jJTsktIs7chGqMA3+gxRvEpAwCu3Q+hoy1hgYJWoSJGyilgJGNuxtBTDoX2NFHQLNqPnPO/nlUevqJWU/1bfvAxY/txFYYuUR6801dqu9TuKWhiq/Lbo0VJE7fseuHI81qBg+TtkfpT65+U7koch87K2Xgx535eprRfRM/9+BCojgFLjmwVmqI/AEHLis/+iniF3QXvAUOJ71C/L89I62ZIFPyY7322kxk3kFXVE7dr+Wnp5GavRxK/fkZyxvgg8eeBrZYfA3/fHjt1Hr0T7SbQX2HY9qI72x2jvqPFS7oqe6oYd7cet9SiSu6HAvOYt5jzwfe9kYQvcqkks+Ru+UWckI3vrQpqlyWyafvzjn6bv/fH30/X1JqXZPB0fn6b7Dx6Kx3cEvjfh/lj2UCgwAt9D4eQ4jhtRQIDvepU+fPJBeu/xu+nTTz5Kx4tZ+sdf/zo9fvRPabNapeXqSoAvNhlkdRZlf6tKHcKghyi+kYJR8ipECqlVXgh8d1C3e6kVgmqVkWjzvqkSZ5sfAgxq1u9IKSP97gp8veJm2yopiGzbK+kRjaLfWoq1H2+klA2toyX8JbB1W+BbSsrV6seQ5y0ZHALK/LyrKYyt9qJ5HinktXoicGnnYovPted3Bb5DeFIr48dt5zjkpAR8I2B0k74M5VtU55B10q7Tnn/272j8tXHYuVOSCwvS7L9bcsI++z7xb4472pf29po8iBLYrvHdzpmoL3b+RHO1BCyjfrdk5vMAvq02+TwKUbbvRrSNgC/esfLoM2pH+/pmO03r7Sb94Ad/mv7Dj3+U1qttmh2fCPBlVucR+A7l5FjukCgwAt9D4uY4lsEUIPD96OlTCW0+++RZms226Vf/55fpsfP4CmjKHl9kdZ5OJ2ktB2b2P5FSbi22XtmzG7lXaqL3JFdJOUHloMvtPQi6jTJRG3sECgYz5nMsWFNQO2XDtB+BdKvQeeW0xPsWaKiBz5aiO5RctwG+LbDl2x4KRO46pprhqFY3nvkQVUuXIf3yY7RnHFtngIfyypcrAQ+Wi4wQlGcC/lLbVu5La1GNr6U5ZQEd+x+11aq7NC/93IvG15KFFj/YNuXGr92WxqyrxSuUgwGV5XwfPY08QGzNsYheQ2hj6/V1DBkT3rFj4t4F2fTztUaraJ2y/bf0aNGif29b9fjedJ2r7QHR3K3NvRrwhXI+nUz3PL5ediy/dug3mafr1TJ94xtvpv/+P/9H2mwm6eT+fQl1ni+O5DqjMblVaxUYnx8iBUbge4hcHcfUpABDnZ9/9Cx9/PEH6ez5s7RdL9M//OIX6d1//r9pNpmm6+VlWq2W6rHAGd/1Rq4SQtgU7/G9yabmFaWSollThpDsopKo8/8L4GsVmyEKapNZn0EBb0Rgv/g7lVrraYj4ECk9tbpbXafCaOl0UzBWk8FW+7cF3RbYeNrZMZXaHwIyh4zLKo4ebNWUUDsXb5Kwy75HQGSV/M9jvC3gEQGAmwBf74H04KIFTq3sRnOGxgEbxurlpyanJXDdAj6fNfD18/y2wDeKjLF12zXIr6WtMQ95Xprz5GNkoLDrZI1X0ZywwNf2zwI43+8SAC4Bxeo6N1FQfts1tkXTFj2GrsF2b5E1NANfeo1pRCANvPzt0WwyT8v1On3ta19P/+tv/1aA7+mDBwJ8pznkeQS+Le6Mzw+RAiPwPUSujmNqUuDFxUrO+J598ml68eJZujz7NK1XV+kXP3snPXr3N+lovkhn55+mi4tz3TBnUz1ns8nXCJnkVnZDJQjwv9nfS4pcSYG0G9wQj29r8H6DtAriXTZ5O0arsNmN2m7uEfAvKUBDQhOHjrukTJb44pU+D0wjJf4mNP28lLIoVNMrTS0leChNazLVqiN6XgMtXnn2Cq0Nr7V1e55YBT+ar1G/aor7TQBiSQZvSgvOuQhwcny1a8ZQJvLIDQWmpeMNfh30oJH1D/GSR2MbIlNDZahUF+nHM5Ul4Ovfr7Vr+eVBXAns3aR+Ghd8Hyw/W3M+mhd4x/MqGqcfU83jyzln11fbzwiA23fsXlKTh23KeTkKZ3xbCaZq+/UQOSytQa25C+V8Np11xmzSUkBx5kcp2kPoNF2k6XyevvPW99Jf/s1/SavlJh3fRzbnkzSbLyTkebzH96YcHMsfAgVG4HsIXBzHcGMKIKszzu+ev3iRri7P0urqIqXtKv3Dz38hZ36PF4v04UcfpKdPP0jL1TLN5nM927tWRXGbmN65T5jhN22rYFilJlLcreIdKSY9+K2HOg8hxOcJfLmZc3OmIuRpYxX/kmJr6fRZAF+rjHulq0QTCxT9+3zn9wV8vYJa4n2kBPu+t8bg6y6BvLsaTuw8GDoezxcqg1YGS/UOpaFtw89P337U7xpYH/J+C8TdBfjehWce+EbgMDrj6+dVRDPrifdeL5Rv3Rs+BICWZAzhyKSLBb4WrPRrsp49abXn27LlI9Brn0dlazSL9hPb92g++zb8/GnJsG0zGk8EIP264/vggbzfTziOqtHpDsAX9VvAXzMatPbeaN2oHVPADQ7zmQJf8s4aEjw/vNEBwPf+wwfpz//9D9Of/NmfpsvLZZofHydcczSfLySr8wh8W1wbnx8iBUbge4hcHcfUpMDl9Xa7Wa/S+YuztFxepc16mRazSfr1r36ZPnzyfjo6mqdHv3uU/vm3v0nnFxeS2Rn/b7YpbdbI+LyUc796r+6u0tOBCn0gJQCTJ/Cu6E6q70Jfmk52vvH7FG/k93icdwf42pTS+xqMHAFGm6XvDa5oSpPEb2ku4RwzBgf7+O6nr2uSxHqOssE3ziNtMEL5b4PT0BhMmk1mMh5UjBDxDYiYe4ewcbyHv9nfTQ7z4jd+n02nzXGVxivUwNjgsRcNQgnU3cmMYadNmmwn3Tf6jb/Rb2TWlFeknIagabg5+6z00P945ZQwX8ebxxP1D3WT152smPF3bQf2DtzzWKsbShO5ZWnK8fu22f+OPkYGvTyRljU5i8arGlxPO6XSrqxC/nVuxTI8n86UD4YfO7ICb4hhtCiEyOoK/rNTbFeypGs7mNflOZMS6I26fGIZzpgI+HAMcicnk8Fnuu7M8SybNXraWWmGsbf+UEnmmtECiJbvVo41g7yuYaWP0GwykfnJuQJegND8RhZ6oTF/60I4Vfb58WNH3ZPpNIHfiLjB8xWOm2zWab3ZCCiw/Kot+rZulbksYNFL2yTGTgElSfktPJcjLro6qjiBWjx6ojMN/9WOomhzjp4drfKKkgcl5zuxP8gapGc9se+ALsWPpacL70XH1mswVfcrruMypnyER2Q4zxP1lOYdTurqdwatWvvGj65VSo9dUKavKr36j4qW1iGy0rWn663IC+aN9EffhCz34Ffr8u3t0UbOJylR2W89qqTr83Q6q+yW6EPuW+ZvLzuZVtWdyYzX8yOD6t11Q8dKo8NsNlfeS9mt5BZRWkDeIB8Yxf635iRJ6St/8Fr6r3/z39LXX38jvTi/EA/wdLpIR8cnAn5H4FtbNcZnh0qBEfgeKmfHcVUpcIFQ59UqXV1d5WQjW1EoPv7ow/Tpp5+k6+ur9OzZs/TkvffT048/SpcXF7LhYJNEcitkdfZKMhuk8ljQqdJ2bRQAYrLum0BLFXtsYDuApMFXKpeiaGeFpgPToq1BUd0KKN1OAPYAKFXxwZh0k6dCkf+NjVj6p+A4/t6k+fQobdK6e07gO01QLHKdBI7572w2UAUqADumMx1otXTHkNDl9WrZAwtHo+lslubzaaZj3zDHQaCuf2eadLSB1T0G3ahJlVJV1OynUxOzwibKv9Af/YXyvknrzVYiCyKQN2j6EmhTodIOdYBxPlvo39ng0in/RrEWsJKVawIUUUTlLLkqh51ua+rGUQAabWjE4bfEQ8AwZECtHQ+UV3vPLp9p/9Bf8IHf2WZh5omYSdBvjFRtJjvKsdxcsgMAlE8d8DLIBH0k0EafraGD4J5GF5zx7/GS9pZ8FyOEGI0U9IGW09k0LaBozmZptVxWjRTr5SatNrguTRMfddcBrdYC8gHyFkdHUh+aQFmsXzjzj4Ui4xA7XTqgIpEqGyjwWWnOcmMVbLaJCgA21qu1rIvou4Dawud6CT5nY5A1YpgrWEQsO3tHBkZpm5bLpbQBWTg+Pk6nJ6dpNp/J3FiuVunk+FiAL4GGKP+C23pQLRBAZFXltQPdmR89yOvnBvqj5eVfe+sdnr1AJNAVsvpv0snJSXqA61/m83S9vE64DUD7knkuc1lpi/8xHsg4vdSr1SpdX19LfavlSjLq6kfnloLN/Eu+doegj+CbABj7EvhIY4bO0z6UV0FRXlUDcIpZY9di0qJbl7hn7IBcrQ+GYoJhrn3+e6ffAmo1GSS/ezEioNbxgz69Z3UXZKMrkAu2dXl5KbQFX0AHAcd57sn+JUDXe+C9qWh397aAeIuFLMuSzAW5kqs3gPSGLx3Daq1zZT4HKJ+KXKsczJpRCTVPdb8uZjU9z1tdWMXq1xkAOwPzbJLm07mszRfny/T97/9x+vO/+Iv0ta/9oRiLIIuIXjs+QrjzPD18eDxigEGb7VjokCgwCv0hcXMcy2AKXF9tttgEsEnJmcAZgNFWlJOry6t0cnoqiiUUHWzKayi9YpFW78Vqsyy25RUqX1A31sLr0OXzPb2ql2nBGpjeqSl7HKgI0nLch0vBi2Kt38Z7qfrCjmLUjUVeqS8X9Op0G3amldw7jH26jw4PBq/gu/YhPURZyB7byMu2V4dY+yuVt8a1LSv++wpWPAJ6Kagc96CjUndTmjPNTOSBBb61+55VtPYzsXYeGJuNdc/TAUMDDD99+94KlPX3cAQAJwA35Q9o0pI19RQJoO2AjPK5N0TsennUk5XBqU6qHc+/JLKjdzjXSWUbtKz1WWolAMueK/UUQvmdptUKV6HFMogxnJ7eF6UUyqkq2eqFwnu6/qwUUE1nMgaUY38mkrynTM2T4xMprx5tRiZo9AXahlcJ4BYgU8iSgRzv4K0dMxBeco3qjDzsjJ4L3embGH4yWMsgG8ABZRbzhYB7jB9VYdwio4E/DkDw3j0FkN2cMvSX32jE6wCgXdx6OtAiZkGIggTdGwSYHwGET/Qu980mzWY5wWH21vbrrd5R7KMCsJes1ivxuOL+1H6NJEjtvyFrGtKqbelHZR0GvvefvJeeP3+WXnvtX6WvfvWrUg77FowHImdmqdb1keZFXMNH3uwCfwJmmnN6WuR5hmzUm1Xa5mv8rCeY/NHw8GwMoGc8R/RAtoQmpnMEm/jJhpZHkow5hM9yuUoXFxdS1+npqcwtSTpp5cDI4Y0UXHdfLnmKvd8C387jnKOmrq97Aw76RRB/dLRIi8Uiy39jc4sGLZ7e8v6A+UxDjxowlcYSHj2dp816kl599bX06quvCp0uL9WQAzk5OjqSFh+MwLe5y44FDo8CN1oXDm/444i+rBS4ulxvsdlC2eQ5G6vgPX/+XEhjLfc9aEFgbFlxb1lxFZCUp150Jm4on3qAuxsyRX2D2ah187ZhYtbz0bfWj2UXLMf7NL2qWpcE02VwAuVSjQfxp0UzvFVSsPs2anXXgW9tIWyHLg7lzv4Yhr+5XzI6/2ZLTRBiXvlQqY7oR8+NNSzYf0N5KhkdBJjBe1r4WO9iXGQ48LXv9+OJz+W1ZAh9trSgvFkPbI2e9CrbMraOsuwnASxU/hWMKu8IPqGodl7rDIbYL/HEiXc+/qCcPRvIUtYIE407On/oW4BH2NKVzykbVsZYju3S6w/QBgMk3sFvChYm3Xc0KtSBtdvztLWO8LmE+eePfYf/Jv0t7XpD0b4NMJoLlvfq2dVwZfXS7nok+b5dv22YL/kDAPPo0bvp8ePHAnpff/11MYq8eHEmHtDeoLbr9dWhqkGhNO69EH5jGFM6q1e7tCYQKGq/tRV6e/Hv3giyC/Zrc8rLE+YDgCX6wDWoP9PPsOi+Rguuh7TjZXSXh3Y/62tTHQJeeM0Doh5fGEz687lh28bIXeqbGMkHfgh8NRx8lhbzYzGg2XUJZTC/yOsR+A4k7ljsoCgwfFYd1LDHwXzZKQDgqwq6KpxUMrBpEOxSWfTnjEC79VaVrvKGVQZaU4QiFT5WqYgUshbfPPDdL69eMQXfCmYtoNR/7/8unjTZRFFj5INBnVCCoXzgOTw92oZ4yxDee0cEWQK+VFZqNFW69J6ozt0nZ9L6MdvfTYBmi+yDnlMpHVR4YKEIWPVKdBn4luTMNlsDbQznK8t/+RxiCTD3ddWBb6R478pWn6lYpDVwh9ryPUhTz6OfQ1QSa/JLYOLfpQGh5jVVwHe0k12ZwItrlAWpli8ot17ZMNF9jmios96n6vtJgBkp+JxXtXED+Hq5tiC6BnxJE6y/5JM1+tW8gGiD5z0jGbR8sOtDB3zpfTQGNV+O9TPcFe9SFgB0uFb08qXGRB2Dng3lcQHUTRDSe3H7nnsZtfxmKZRRYHUl3jv0D+APn11QifUMfYAxxH4PS8AV8bvvnx5/6Mfe7we6/vOML2VNRi6gmVFT9myw1mu9z6W9hXvJTDzx2FNwfAV7DXjBCIlojbX8Ka3vCuiVVqhT9yuhbMJ+jaiK7lxFHj/lgfSHUQJ1UG5lbnZGKd0TLT80UqN2vpgGvHjf0jUCtFOaoW1EImh/YdXWdZRzhccnaDCCMe3hSycjBhi4147FDocCo9AfDi/HkdyAAsvrHMSbE2gQ/NJqSk8wlR6rmEnI26YMfNsAb7hifxvwG4GXXRCzC3x7xYOKEb3Fogp2ig7DvEvAV5OMUGHYfU8VirpXagj7PG29p6QMxAh8+35xHDbZVqQYqdJzu08PqnTsNTB5uxb0rYgOksim8rFgzMuZBS+RPNErV66+7t2vz5Fh8yOWhT7SgX2ztCkZT1Bms1l1wIaAlbTF81qfLV8tUPZe+YheeHe5VPBnwZXttwdGtj9IydbiM/uBcr5/MGKwbfK9B3h1gxVCWOs0VQDkZYgAxQJxyiNBOr3cJZpRgfd89uUjENmF3ebCkfzbeqIxyPrBc5dCwBw6n4948CzmdoNwfIS6I1eAnuGO+mjH4WnKZ9inQJeT49N0eXkhAHi+0FBspE5crSALuHMPWY/2v6O2KeMWNPp1aue9Qt0Yp7Ypp7D19DxxLMGtPaJiMC5BZqnf9nfSEkd2CFLleJBtqzsl1Ccd67cy9lNpxH5PkIsi0wxt4Hes/QKqHR7v9rnMSoTVyznsnDAL/ZLTCvLxBojS33a9Nt7lWqa/CUL6dTzoP9qcTTVi4v79B3pe32Qop/GE68cIfKtL5/jwQCnw/wAL3dKWta8/j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png;base64,iVBORw0KGgoAAAANSUhEUgAAA74AAAHCCAYAAADIARWSAAAgAElEQVR4Xuy9+Zckx5EmZnnU3RcuArxADO8DnBnOodXuXCSHB0gMb+6MpPf0p+rt00qaXc1FguSunvSbVjM4BkRXH9VdXVV56Jl7WMQXluZuHplVQFfCkw+s7IwID3Mzc/PvM79GVD9VAx9CDTw6XS6XCyJq/hsR0XIxp/FoQZNx+Ac9evyIFosFjSZjWtKI9vb2aTSe0JMnT2jE99AyaG657P8dj8c0GnGJ8aOvT6fTcF1+l/vkGX4nX5PrXJ6UM18SLaHsMX8fjdr3zWaz9r1SHr5/Mplkrc338nNafvk997Cuz2W6lVW2llHLTcslLYz6aLk8ufE9Q+tkPat/0/6B8ug6DZFF21/72dC64P3z+Tz8U96h/7IPpz5SP8/PUmVrH8f7uOzQZqGN6Ha4Sb3XfdbzsZy+RM+peOGVva7MEnNy5UtsKosLbJsYK0PoXC6JI9t41MVLiXv8N1f2YkShbVMXZnsirMQCJSD6IF6yYq6lB4yHGMtFbvnN8nXPXhjv9fPSN6T0LfE95StldrLuGtEy2K7rG1JxzGv3ZulGe23jFX9ZcA9MtNyJfaG2WU6nExpR6Cfhg7JLLLPlZp+Nsc76sK34P4zhKMs44Z9SFrZ7He8CyAj9u/1uiXPia1wP/s4+sDOZ0uR8Tvv7+6w6moX2NKXzxZxmHLunY5pMRvTMrT1HwpzH1GtVA9dTA9Xpr6fdqtQbauAEiS/3a9y5LZk0Log7Kya/FxdngejOl0s6P7+IBHM8pouLGe3t7zSdnZBeFih+HzVADjtA/M7AXTo8DcC44+KONFwX0hZ6z1EAjdz9swzYGWoAEhp1IK/hS69TzhEnJNsWcZdyN1S9+bgHBqUu1sOB7HDH3oAbDURZERr49EBQo69U2QEopIBPAzTW1cl4zPZpnuZkh0qUzBsCKfWPOKg8bLNetG5ZF0MItFW3SCyifzV/2jK5PheQgEnpdUWGpv492xiA2AKL8kxoP6MRid7Wtcs6z3k+nCszR/IsUB0iQpP08mT12vyVPY/2hO+hPg1nHcnfTKLQ9B+O0dMpLRNNwbNFF3djvA7RG9pKqzPDJ2O4iG2oi0vczlaTnFZ892TbxF465mO7ELlT9s7KFerWlta1fbDbJMPyosnbAlZEiGXb14OJG+I7o3nIVYfcdIg+zVMpOzURKhcxmSjm42Fa7pgI6FcH9RjbachWE424T+e+W/5yknkSkuyB1oe/MSEU+m1OjkPRUtfwt+kHgg/SiObLOS1mC+L/TUYTmk7GtDOPJJhjy7wh0cvxhMacyJ9wv7OoxNcLfvX6VmqgHEFtZfVrpT6sGnj4OPaUyznRYjan0WLG3QfTy9ABnZ+f0Wx2Qbu7u8SZ19MzJsFj2tmZBlDdZoGlw4WOV8C36LbrzGInjaOuFjCaMPHlTpBBIZAUvnceyG/zMTp7zAKjbQXU5UdoInhLjsRF5JRxmfWATdvXZ50xguU0POqPPiJZKB39Sb2eR+hzYDE3WpdKFlggUydKWG58N4IzJPc5taEeEPhuSnwvLi4CUdAyiSw5nbGTiadYCRarPj0w2fjgig6bclN1u+rEjUdocj6Eo9j6vghuZZBUkmvBmubMEf28J5dPtHLAP+d9/Vih5QikAMiilNQledIJGk7oMMhPf8qgTZdAiHwjpSvtp+j7LK+QQt0mkGCX2italrudOBIusTuW5dki1ru7N/5b5M+F747YlqGCrkx8Z9mzqz6ai+xxZha/ZbIbkx3Bb4D4tgRYFSxe0LWgVflC20uptXWjHs3uFyKXoqZB30sa8XBrILoiNPwlTtjGenfyyQjviGjMo7I8Qwt9WUjxkkZNmSMah7bAWIbfNRlNaToiOto7ovliTjs7OzQfEZ1x8n4ypSljmMYn6ojvev5an7reGijrHa53Hav0VQMrGnj8JE51nl3MaXZ+HgjvlJOxywXNZ+c0nY7p5ORhGHmdLZb06PFp6KSmU+6IlsTkVD6asMTfu55UstnyV6b7rQDBFpXEUTqZyRdGeAPQIxpPJjSd7rRviKMnDZHoEYquE+6AUHLWVBS5Adjt36aCQtzD1MIMOvIAdva6E4miziLaiRmLvkkDQGhHYDrBwzulXol2EPSb+cwzo5chyeFMH9eMHeXHd2v98L8XMNrcIyiItlOywz06wRISGEORLrwnJFCSKJrlzpGSpiDwN/ThdggZlhCgboK+1fICAfqNudtRPFSNR3w9/80mCxIjTvJ+byozj17mzMjAuJ0NID7d6C9Mf80SIq+bz5CpJg7lu5A0awjELSHbOIxy4UhrJACjcSS8Z2fnWSI62cnorB/+VsQX1+/5BPgUy9AExd7smdBsFs10+iZmQkcQyZhMT40G696Nv6fsJYSumfkj+gs25hjotFl5t5BlGZHcNNGl+zTpL6KaI1lbZpY3OD1Pc9n2U0mQ8LvO5+crHFLiuybCovhY9xGNJDEWepKoaG45PC2YOST3AjKazH9bD2hGXi3p+n4kuoijwKHNhhsWgaQuR/x33P0lxhrcP/E0ZB515plmk8b/Y/J7PkvPNsLlJmF51TjOFuOlAzzr5Wj/gObzBR0e3aDp3n6ctTadhpkSnOLne5+9ve8Fh3zTr1erBq6hBqrTX0OjVZE318CTs+WSOcXZ2RldnD2hyYg7wDGdPzmlk4f36dHJA/rXd9+hBw9P6Pz8nE4ePaaL+TzkZuezC1rO+HsHRHBUl0FKnGrZEDUAK3wfd1iBdcP0L5m+yp10HO2N5DcCwTixi4EPk3DuzPpktyOCYXSomRptTXXOjRjEAYVmFA9JjTFd1rIAy538OFPd4vTwzOPN2kAcwWx1zoChyYzH0d1G9QHoRDiUK3syiWuurU8YZciN+La2tmVnMBikaDL73d8IiFcz+t3oDIMXIdUI0NvvDtma8Hx9Bnfgf3qEa92WdHF+3iu3PyJLtLOzmyVyDM4w0bLiz8gZ1BTwbsZEf3qp+C5P5WvXkqIUjr42Ib7dlFe72jxDJM1ZljS76Nbm6xLCdPXWj1pmFGdmdDsNJPXNoDrdLnnUKd1uvWn1bZxLtB67WTWjYs0zoW7taH235ne6s5Oc1M+tZzZP6yyQ0wxJDAmlpslL2+9iCxOQLrHTjUC3NA/iSowt3Whx55N6hFZmnmT9rEkERCITY2Ism2cZRfKbS3IwcWoTJN28CpiW7bX4RBAecb1kU4xYhp7t4ZHrrC/FoJaOGc2U+PHOxBw8lanPugAuMe65wWkWKw4T7e7uhH5diK+WYkScVPX01syUapIA4uGiMyG848WYFuM+AaYxr3Ufs+OHv4HA8v92OMmdmW0k6+VDkoSXeMT1xuw0kyXRyy9/gnb2dumZO8/RnRdeoIODG8RTnXn5Fo/8VuLr27TesZ0aKGjO21nxWqsPtwZOmfhezOn09DGdn50G4rucz+i9d9+hf/7n/49+8+s36N133yWeBsVTg5hwMqBgEMlAbRIQZ5PNt0gd/CZkhzXO3+O6zvisHolDECbT5nrALGRzm464IVOdJePoSiDLCnFGYMkj1WkQHEYYZWOgZsaVvCLKkgcnm3hUS1gTheA6PNGb1IkNwzptN14B4utPDfTrlNv8JIz4ZkaMI+jqgHEkwZ3twyiOAPDeNLnoG3qksLVrKHN15BvVNwmzE/rTN5FAe0QvZ89AXOGDZYU6CiizCuHRlUB8u9GibiQ/QVhw4EyvJcwMWPZkNGYKpOpgip3JngipSeksS3ybkZ7Us5IE62YKNGNbuM4v05ObSQB5WbBF+uGO0K3furviGzqAU9UhhrZvaMSJGzmlAkJ/ychQ6bBNrxLfpU04RE0NOY0DiXGNpSRBg7yp+CPLVnKzZpqKtDFcJfEC8c08z0kf6ZqwbymK3dn9A3iZzUUz5xgobG82zfpw0prFgzaNWuYRX5Zh2Id1Eny8nS3UbHrYjPBSSCp164UlmRT/RhIaNpQ0fLE/C6e//wKPMLexXZb54t8QnMFfmkQ6yhJt2NeryBf6csYtYZh6Gdb2Lvnfs5jM+vKXv0S37tymO3eepY9/6hX6+Mc/SbPliC7mS9o7OAxY5rk7B+sbbZgZ6t1VA0+NBqrTPzWmqIK8nxo4eTxf8sjt6eNHgfiOl3M6fXRC/8///X/Rf/0vv6b/9t/+X3r8+DEdHh7S7Tt3whQo3uSIAXsYoZjzmmAhHw2RaSoQNg8SMqRGS0M2vuloI3FpelPZLIXL4KlV0BlLWRH0dIi1j1fjyINMCUbg1E1762fpLX2HvrohuELYwmhzMxqcG20I07VSRgybT+cBdo6kxlGrbgRdSG8H7iLgw2lvrdzZaaD+sjkGTjlSkpvWy+QzrtODKZ1NEoJ/s6Yyd+Q2ZvLjpxu11smRlGxTnsIHRLv1nAasZ0foncYopFsAa/c3ojlv93BrCmZL8ITQIzFGeaQNJHxKEkZD40k7nd54UKbgpt07vftqeCZDzll3+Z1lm7eKDzVL7WWKqVfP/Bp0mSFil4Kxw7ojjqQlnpVEA8QT9OOwWd8y7sDd1qWtIyfa0mXzG3MjuiEhlYk3PFItebx2qm7jd5gglMiOyUshUJ3+hZ02U2hFI+0MA5x1IrTF1lksM3WPJEzTzhQShE5SNekvOeI7WtKMpxkHlmWv7c8n0vKzbrwknMS8bgp6Vwsv78UxNDwvs194NgDXoVk+hMuWVnXD+mw2kww7qfWJaG9ae3MNE1Tigu3+Vor4tvVWm79hgnJ1uDnKEeM7J4e4fpzUjv9ezNlWF3R4dEAfeelFOjq6SZ/5whfpd3/3a3TBs9zOF3Tzzp2wRVglvl70rNe3UQOV+G6jVWudXA08fHS+5LWbTHafnD6i+cUZPXp4n/7h7/9P+q//5Te0mM9CJ3/jxk06vHEUNoY4ffIkAtTlgqayHQWMugo4EiAXL/U3owJMtLpeC6bpRlDXH73tpgPGTU9aghp5kcpZI9GUEcY4zbpt9DiC0RbRz+b3pqA6U0V7U9/QAo1sHYlbNU8E2IohrIzyxaFTHOkVnYSR1UYFUoNV0BorjEGP75HR4qTTZEZYPEcTYNSOnPXWY2sQFaXT8nXmbeRvKsr+2QeMzbOgb0lY9OSUtaGNj4VrPVGUY/T8K96Mo9ztoF1ST40hwZ7t63C6bjulWabe9usT69CMJrekWO+uG3mDjDj3QXHHmNvmAtrOrlF0Ejd9P+gsWNzBZm7sRl1ljTsuiSwhQ7nChaxBDdqJBKujTdrfu8QTtqzVtiyEDpNTYUkH79aLG/ipZGKyfcmsgdQNvXi46t+trcGuOBMjJNqEQDZZC4xP3dIMvW2S7M/QxVxsPt26z4TgIo+yAVYHfbrz46a8lZlG3VL8jlR7Ucu6ziO+QnxXpznzE5xoaFPAmo3q/RdWXmG0mZ7bxn9Isg5yXzEqGLFH7pEj/2Jf1iVx5bn8FG1uXzLe3G9HoXXAiHcvCdgM+zO5zseAfkzvZv/g9PmmBOHdTRwMs8/apTzxuCImwLzKar6Y0cnjh/T8Cy/Qzs4e/d4f/hH9uz/5c5ovx3QxW9LtZ54P91Xiu05bqM9cdw0U98vXvaJV/qoB1MDp6cXy4uKcHp2c0P3j9+j08QnNLs7oP/6H/4Xe++27xNd4fQ3/xwlfXlfLOyqHdYRcEBPI3sYv3WisnONrjZZ0o7Lr2yOOygrg75qw7vzbLDmMfMhZfwGM4ZRDBR56U1cbUKHPJ9Y1SB0zY8lhQis1UoEyWDthWzJivbB+LJuQNQQ63kjD+laKT/ZAvapfCrDhO3vJhMZeesQX62D5RaoO6J84LVLul+tSppxX6Y0CBhBsbP6m5czJpW1kzVpAv8J683f0RXmvnIGq78X6bmpvy/8CYM9u/OPNhshPb80Dd5sU6Hqm9O2VzUtBwugqnF3O+pb6ahthm8j5n7bhULtYbRxlsWIVEl+v3t71nLxezMmVbbUhvN+bOeAdm5WWjafPxuP+0Mfxey4+YBzMxf5U+2lt01Br9C8uW/cFVkzMxZu0vXi2jywdgv0jYvBuNj6DRGE7z73ZvdnZ5M/zI64HJlnQR2OfKMmp/t/FaEEXswua7O7Q+dmM/vTrX6c/+/O/DMSX98u6cfuZMEL83J3DygGGBpd6/7XXQHX6a2/CWoF1NPD40dny/PyMHj64T/ca4ju/OKf/7X/9D3Tv+G5YtRWmSDVHC/E053CUEK8nZaAXhmGakSmVZY9TnbtjKHrTHAvWZuZBE2TGnfNYLdLkEV8LRIg8HnhJgWlNsEtBIYIXAWwpsmsRN00QPVC1jh95z1wF8cV6IBDSYC9/dBXupru61jziumaDtcbPENiW1FvKkHtLiS/6G8ohz2O9kMx4gNoivqJLj4x49fV83yO+pW3Cuq8EPOdAPx6BZhHGnGwST7QMWp/YDuS7+JfMjLHsPlTvugztgzompNpnTqepa1YM8nxy3fpZ9WS5ro74cjyYxXOEmo/uX+LSmP6IdxervKnOwVKhZLPfas8zj8Oesm492g8nT6kN71Ty0bRHdimMzBLq9iTAkV1rPw18R5hZkJmLnW+7cdg/tfQoN1NpEUZ+ZzTendLZ2Zz++z/5U/qLv/gWzZa8W/QoEN/pZIeeu3NUOcCmjbA+f+00UJ3+2pmsCnwZGnh88mT55MkTunfvLh2/99sw5Xkxv6C//d//I508uE8TPtuoWR/J68EC8W02muArcbOMdjJt27nJ5lKyw0hcNgZgod0TK9MbJivIa3+lM+Smi5tYwTROaNX9jpVHwuYNsOiAiCYk3awxXFMcM8qZZXNqDS9MxYadSdO2swGMrNON9eh0poF1tzYZ3yBl4ohZXy6uU1y3djUfjxDkCZfWN/5bbN8Bzf5UcRmFs+sl9yJx7uwbHagjvgy+eMfQbq2ypy1cH94Dgi2Qy5XQ2UjuinJGfwy7VbftaPVUJfEFPXW+T3xXdxHfhECu1qZvO49Ye9fz+vZIRTrWMIGQmCAksCOHHRlJvT8S+tX3d7pfbW+hfCRJegO23m7VYOhGCBnb8qaQWj4odWv3QlABzUqu2Lbt4pGUhcQ350uerTeJCdEeKXvjngGrtVpZaqJuWYaDYmHDJtBdqG8zAyrEDezz8NiyhCOFOjf9azvdt10gG2dc8UeWy3R+18V4jBW9ujgJ4uxc5Kb/1gm20iTecp7v57Mxh0d7m844lZCykgSsh0WAB0saTSZ0dnZBX/vjf0Pf/OZ3wuZWNJrQ0c1naHd3rxJfryOr17dSA5X4bqVZa6U8DZw+Ols+evSY7r73Lt397W/pyekJLecX9J//9v8IG17Fo3N5lJdJb1xLGbrephPH7Y70KCR3RrguT4NAD2BkZecEMq+La9e0NmvM4rAJnFkbwSWuqQvUIaypCxWJmfKGQfTWQwl0aqfm+gA4qqbZBERWqrZLk+Kup7k1lHicEepH6wpHh1bBta05UU282sDmZi0d2yqAKGONmOdD8XqedHR7hSZkK3ov2LIxaju5rt2p1KibU4Ge7RvQKb4R3aJJGDTrKcPGMs3mQ61vGe/QI3hlesS7pL5dvTuiHomv9472/tZ1u92iW4LXvLJNGWXOe45tJ5cgyfmBtw7X2RiraaPD9dh4fMbH2jilNjaSUS0ZUUu9m/ciSIEIIagSiGTsrN3nQHwMjpmRZB7yUSse2KsuV31IyJi0eyHdsc13Z+4KjY0ErEuumPXu7eTM7USOn4tJTt4AMZcgzNkx2iPjZ62P2jEht0GbH6vyHiYbW+G56G2SpF2bLbNHmlaFmzZmiu/OiO/XK/RRvGlj48NNCGrbYrTnahK6TeipEeS0PVN9R0y4BXvK2byqz8yC6Aga1mu6spGYOqVBEgu4G0RHzJs2z3rnBOFoROcXM3r1975G3/r298KOzuPJDh3cuE37ewf0/DM31hRuvSrVp6oGngYNVKd/GqxQZXjfNXD66Hx58vCE3n33nTDiyxtcMfH9u//8n8Iuz8vFPEwV4pHeZlUTEe/o3HSyYRsPIYYATDuwB9O+5HpvI4zhVQ7gLHC0CK5ClwoIy5pqZ404etlrTeRFUm+kAuWxMtG56Z64Ltp63+oIbz+Tnpt+2I1gNSP0zVnF8s54rvI6I/D9NbyWRa0pn3jfkPdadbTKF2LXEldDMEsnlj9xGVLekKnO8txwL+8/YdUZZc/ZPTa71VkCUh/tZ9nRF2edri5Tv9v6t7yfn11/7WUDdLPkNu3bKZ8S3/HW9afqVWSjOIbfnuGL+gg8Q8W2QEFkZJDPKi0gFKn2J/Wz4iPLkbPHilxq537Pj3LXc20W9WN9z/nYpu2w8bKmmCaFAQlUvqBHvrskBq6BtSXpE/b+zJZQrybTLNtnDVnji4kW6+15e7HXLbjr7/W3LbHO9hsjGsWh16T6c/E/1nV1TXWun2/rIqPcY17Tu6AvfPlVeu211+nJxYKmO3u0f3hE+wdH9MIzNysHuJzGUUu5RhqoTn+NjFVFvTwNPH54vnzw8AG9+87bYY3v2eljWswu6O//7j/RxcVZ+M6EKKyZ4lYSDoafUNzfio/giEdxaPAs0yzjFFqZntnuvbh28pffE5ZXcfo7zDbD3Ww7vXRrn8ITTWct3+NU0T7x7XZglWtdZ6ynOndl5ixhkV6Zppp6LhKH1bVaFuCy5JONPjoc0skuo5gIKoVs8NS52WwT4tuMdCcqFkeDBDRF/elR1bQuxV6WLQMcDI92+ug2PCvZRA2ngnYydl1CRw6GTnVe1X2oQQOUPV8QnQmZRPtpf8DZCzi6HmVvW2dvQD8OEkVAigDWIyxZkNqbTtlvUyVRK78eG+uyWpqXPPGuS9sT/ckoMCY9vDp4CR79fBMZw7EycjxQNxkjjvpFncSgICN+IeY2dp04xx11ftZvR13biGlKy7/k3HCr3rYf6+RCGlp5RCtnLx1L+u2qbCMzL97krmMHpuM8xjopA9twjiPKOdcYG1u7NN0elykzrQLxlVk70I4lHvZmBjWjxnkftuzFST9+j8ySkrjRrCNufDfbFwpjt25Sy6DwlriUmmdT4FKCOC9BZkBIDOtiYH+H+3CUOi9PoTF95vNfoNdf/yE9uZjRdGefdvYP6PCQie+tygG84Favb50GqtNvnUlrhUo0cHL/bPngwf1IfO+9R+enp8Tn+v793/0tzWfn4TgjJr1hXSCDozC9ctRMe+Ydgu3RpIba9NawRXbSJX77B9aUSAv38NEKmV2drd1K9QhFn/h29bBGx5BYecTAJrwRLHgjGVrGlrI0aMm6jvLmdn3G0SfMljOw5v94Z1qPHKSsZI304b2abEeg2ieXOQ8oye7r0Yeu/Hx434z45slYD8Q19e3kyj+b2oSqBbUh4RQJS6f//nru6HOx4SHg1kS5S04NbIfqdvSDstGgfgFe2yrxkdQ9Jb7d12UsqZ88sEuPcsfNhvptq59Y0E+3xLdJHrYywnpQOaIM21A3JZZoMsqP+a62iyY6h/POu6Qlxgepd84em9hKt39Lq3ni2xFsHccxVq/jzV6Mtto01seSWxKMnmzS5rG81i5h3DPWm5Md/Bky4htyxU0olG44/G3P1I3LmLjkGFngM4p9fSC/Ubh+oqY9UKjr4tuuPiSo02fAezoJ63vlnOsmhqJP42wMiT+YQOOR3tF4Ev77nc9+jn7wwx/T47MZ7ezu03R3jw4Pb9ALz9YR33XaSn3memugEt/rbb8q/ZoaYOJ7794xvfP2W3T/+C7Rch7O8f3FP/0DXZw/CRtdcScTgFZAhbwbIp9lGKc481oj/OBmHu3vRkY3nqWYFzqA9pCu7T6y5q4b7Q29cG/0UDbjik/h5lWhi407UodeXJXdjI7xe3n9ZNzwhkcqZbQyduWxo42l97PO8X3WSF7p6KbsUNkREZFxdfOSvvbi9TgNt6un6KI/ytAHjZIxl3ciEOmTx5Jp0HozoyiL/UEH6O7BEcrV53D0vrFws5YQ10B2zwnxU9oC0t3zLzUco8mA/newuCK0CMpwtFATBbmG+ra+lxCMfrJFyJrAWNFT1J2VhEAdWMexWIQ21Xo9fYjOLH1ImV6CB/Wes1/pNdGLEBSdyNFJCClXdOnZKDcS3Jyq2toGAktoObiTe0uqJYfIBFnYDFQWybdFaKP+kDitHiUV/VMIi26f2Kb1ZnOrntG1iZ5F4B/9dt215ZJ4shoT+vrukkPSH+SWm9hxxPb23CyW1bjXydl/B/5uzS6K7+5pPPTFbQfU39mu6W8tn2vmxjR7A8h63egMvHY/7Pm0iJtCjbmcMf8d0TIQXqbd9rrrbIIkvDTf2fdwQ+/s5vhkrGqUHpcD6eP5rCQI4xU+65fX9L7yO5+lH/7kZ/T4yYxG4ykdHN2kg4NDeu7ZepxRKp7X37dXA5X4bq9ta80yGnh478ny+PiY3n7rX+j+vWOaTkd0773f0m9+9Qt6cvo4jPoGAhqmWcUuiDuSwEe5Q8l0aS1JTSPkbHfI740jzTIVryGVzaiK7uQ0WLaAtQBVHhnVwADBIl/nd8t/WAVrVBVlQWKBZQpYz41kIEhFUC3gV45csQiCgAIB8ZYcljxY1urokICy/pmwlkkva+RFyyB6S7uR7OxsStUe+YHlpICaVf8UcUAQhmVjGakjcsRGIjH6hLZRrt4JOB6SNfHdk5VjUZDEaT8Swoe+g/dIm8wF1Rzx9fSByQCt99wIuNanJV+u3cnzUn9NfEUf+pxe+T0nd4r0xvoBFYGki0xRDZGvm5LQG03ufG51VLmE+MakWDdrQE8zlzpZvplq/1a7Sj3vzcrRfmfFs5LO3bJpnvjmE3yhP2xsZcXTXNLGal+678jFhrZNNMcp6Tai+w/UT7jWuBxu2ob9km737TNhOnNMArfyyUZwYcbJ2Mtjl5gqvRcBjG7LDCXsH6041r2QEziR+H7qlc/Sj3767+nxGSf0J3Tz9jO0v39Izz67VzlAkYXqTR+1cFMAACAASURBVNukger022TNWpdiDTw4Pl0eH9+lt996c4X4nj1h4nuxPvHNbnixOsJgCS1g1wKcuc4OgSiSCwSwCMg0YBNwYxEA6yxdJD4IXIYS3xTps95pEU3U4VDii3paAUxqgyQP+FrgUD+T0v8HRXxT5NMjvtr2lv01iJd7rLrKb975wynyLoQmni3bJ76WXVH+nN20HnJBRssmdSohvil9ajI3RB4uM0d2LPt4Po7tS86NTdUbf1+1W9wNWccz3R5tAi0bgnVkDP1PdGmTzzjRmj/W5l1I6r3YYNkMfUnLpO2Ri2WYhBAbWnEZ7SWzFrRdMYGY8l+t59L7UnXw4pzWXS7RIO9Y8EZTsJ5e9zNeDM3JZPtZPB6qR3xhtosXq3KxwvKtFRnU0hjL33Qc697ZzFwYT+nllz9DP/4ZE1+OjVO6dfsZ2ts/omef3a0coMRI9Z6t0kB1+q0yZ61MqQbuvfeoHfF9cJ9HfMftiO/Zk9Mw1TkAmHVGfB3iWyKjAB0BZgKmvNECj/jiuxFAIOFNyWdl1bEMBHkW8fVGG1B2KVf+4pquVOevQU+K0OWe1yRDA1WtG5ZPwA8C+xyxQ8CDwMkDbda7077Un+psgVMP6OaIL9oHZRBgrv0J79fgXddb+1RJe4n3RIAay1tdW6f93QLeKZ1oMuO1EbQx6sSqG19HYpzSZ6qtefrJtbuUrktk5vcOIb792IPT0vu7o7ckp1mHi/6C8vI0Tr1BWUoXqz4Wia/2Y7kPiSbaEp+x3qXJvRWDLPKlYwe211xc0zKkiK/WqaenXN1S9vDaiO4/LAKLfQh+b58NG035sBV1Ju9JyS3vseJQ2NE57K8GI77GMg+vDZZcN/srXtc8YT/Hc9Vjn+P5UbvqeDSlT7z8O/Tjn/512NV5PNqhm3eeob29Q3ruuTriW2Kbes92acCPINtV31qbqoGggePfnoQ1vu2I72RE9+++R7/59S+IR3x5c6vQkT9lxFd33hZ4t8CXPGcRUrxfTymW8oWUatKigaANHqLT5YiW7sSR8CPAxvpqsKjLN4HEykZLnWz6eU26U2AwRXxT8qCOcptyadvq9+cB4NUTX8v2UjcBZqlpugiSc34xLFx1I3nWkbsWWde+P+x93d3YrjTAF9/PJQv0Zj0ajFvPIjnNyT2U+GKs0COiEgfkfTohJb/7Nu2SFEjyrDadapc6uWGRHYw7XTmdn+SIv45Zlo1Tetck0IpFViyz4jvKkZIX5UjrqzwGp2KdF/9zfig60bE+FQssYsdrblFv1j3Ydvi6lVxMxa5V3cUdna+a+Cb9QxFf6Z/1kiVsQxCVYmKIJvTJlz8dRnxPzyPxvXXnWdrbr8R33Xhfn7veGqjE93rbr0q/pgaY+Iapzm+/SQ/uHdPOdByI769//Us6v+Kpzh4oRICABFBIhFTZ6uw0MNUgwCNPKXCX6pg1eEPwidf4uwfAEYxgll6eRdm0DnLyaeCo5dIy67I9F0vZwQKjGjhuQnzzcsnWKPEuS8YUabESJ6jDVHlazzm9WlPYvXYh9U3fF0Eqy8/EN0cAtA/wM+uOXlr+pWWVdmkRF77mEcjUc1Z7137h6VWXLXFGSIMm8ni/1Sa1r1jtIP7W3zCoxO/6vhd3WrDafqqsTrb+lFmso7yjJOZZPum/u9OIbpfiC9omEjesqdlWHLB8P2cXv211MSRVtpZD6yGnK12m1n1rn8SIL7YvqafoTPclOr5jf6vjMx9byBsv5oiv1768/iPZPtR581ifkhHfdh37eEqf5KnOP2Xiy8czTiPx3Tuk55/frxxgiIHqvVuhger0W2HGWomhGojEl3d1/he6f/8e7UzGdP+YR3wj8Z1dbLC5lTPV2esoZYMp3Zlr4rgO8dUAz9JbCnRZHTTKYGXuEfyUEl9rN1ev7p5ONUBHuRDs5O5L+ViKfKD9kATi+6bTaVss3qPB2VD/7vYEjU/miG/qugaqKcCrfSqnD7mWm+KdAsw+OI8jefH5biogyo1l6+9xbfDqhmFIOnI+oG2m7SllW8RI3o22yBEMkYn/XsY6w1R70KQXfRrbe4rs6XKRfMUkhT0KKe+xdCg60lOdc8SuX06XIJGyhhBf7d8pO2t5rBiVi+Epm+RigbaXbtu5OOnF0Fx8x2u5eIK6wrrju63vOeKL7RPrj/tk6Nhh9VvYprq2nCe+w+Ny+gld77GKRRibtA/a8Z3j2ThsbvXyp2RzqxmPIdOt23HEtxLfy7RgLeu6aKAS3+tiqSrnpWqgI75vEq/xlRHf3/z6DTo/e0wX52dXNtXZAxhMhvToLlc+tc5VAyQLhCI40EAN5dHTduU5frdFVi6L+CIAFRBlAREEVfp7zkGkjimgmQPYOSLGz+n1mSI3y4NHUODv8n1nZ6cVW8swpH6rdS8f8c0BVQTvKSJmEV8kgWJPnPbsEV9P57atcdOi6crZ0Si/RYCFfOoN5XC9fcrHrLJThGgo8dW+K7FAfveIb06XYl+LhKD86LtI4HFphPYD8X9NOmK5kVDY1yIZxlGt1fY7btY+dkdVpXx1tV3F5Ai/H8mElsX6txW7UTcYx3JtB9uHFdO0XBiHc/2HlTQsjSNev3RZxNeKxfjuXBwMxwupNb7Yt2niK/2W9k2P+HYyLsMRf6kR38sEJbrebEsmvxh/ZIqzXpKUIr7xOKNdevlTvLnVX9OjJxfhrKYbt56h/YOjSnwv04C1rGujgUp8r42pqqCXqQHe3Oru3bv01pv/TA8e3KO9nUmc6twcZ7RccGY0bg8RJ+TF44z4VL9AKXgakiOQBkQWAFmH7KxHCqKwCAREPgs4WKDNA9AeMPI25kJ1omwaQON9CGh056+Be8pcXr08YqH1iMQgpVsEvtoHUgRtmP8zYFrdMTdVV607y1YopwWwpa5cFk7h1nJz2akkDvrdsPpKa43AmHd1tvRqgW5NQnLv1eQACYp+H+pUE33t315dc8kFXE+Nvme14Vz9UYbS0bISsmTXjdf4dokKr/729X5yx4ofqXcjd7JIQ65eXp1L6qLtJM9w2Rbh18RQxxx5npOmuXiGfqTjYyBa4Zx3+4OJqyFtRpdm9Xnekg9ZhjCe8lnydrIjlbyRfgl1hvpPJ+HQP+1zfD1bl/SJVr/FsvLvTHyH9Ft9v2rORh5N6eVXPkM//fnfhF2dl4sx3bh9J0x1fuGFAw/GeFWs16sGrp0GqtNfO5NVgS9DA3ni+4iWi3l4zTrEV3e0KK8GJe838WVZRAYhIKGDHUdAYQEsBDkeSUyBfwThKIMGMVg+Jg5SerNks4BRDqx6dfKuS90sUpEjGgJuLNn0c8N93ie+KYKt/cDSZ474sqw54mvZNWX3YfVeHfFFv/PeW2pn3Z5LgPhQn9T1zhFfbM/StoQ8aR9L+ailfyFhIkvOv4eA83jv1RJfHW/68vUJtyYe+Wcb6TfcuV8ICsZC1K+OCfqa+LJeAoJLJyyb5Iiv9AMpW6aWm0gdvIRAzoc14db9SDvqmSC+ng2R9Oo+Izf7JKa910/QlBBf9AFsa5X4Dov+9e6qgVINVOJbqql631ZpQDa3euvNf+mN+PIa39PHJ9eW+HpGwtEhzqLLCLCMFCC4QaJgdc4WOC8hvppgYKIAAaEFQHX58m8hWiWJhRSp8HSXum6RVItUSt10cgHLLSFfZXL6xNca1bVkWYf4eqPkCD61b1nT/Mvq3O0UPJnEKeSpRI4FlD3dW8Be21TfowllWT1W79LJCKybXMMpkdim8lOGu2SXJkUfBuJrxSIr7nixDuOSjmEpm8t9OUKo2wbaFcmclOG1O4/45trAkBk7Vp1z9UzF7ZVyxqubbElyB9s02gP7MYzVVgxYtf1mxFfkT8UFPfMF7+fR3pw9LVv1fc8e8Y1Tne+Ec3zriO+6Ebk+d501UInvdbZelX1tDTDxvXv3vXCckUx1fnB8t5nq/CgcZxQ6wTWmOmtwkiM2mshpoDO0gh54R/CBI754ViB2vjmSpmXDIxaGjg4JONFgUAMHBHsoG7/bApyavA/VZ8n9CLy07VEmiwRpgqzBW24UJW9rn/imypY6aGCowb1lmxJ9WWAef9uE+MpIIk911h/0hRToLZHf8m2rzaDt9WiZ3O+11xJ5+B6cPq7XlefapQB9lNXSExICi2CUytndt/4oWldGeqpzXh7/3V67wxF1HZNwjbglh44XeI+OV1b8wPcN1bsXg3LlpcibJrRWGdq/0J9K6iD903wZN6DTz1vtWeSVeCJ6121P4p0tx+URX4t05za1Y7kmmannWg+og/i9Et8S36r3fPg0UInvh8/mtcZEdPfdh+E4o3bEd3dKD4/vhl2dn5w+ovnsInauW0Z89WYfSH41CLdAWM55EEB8EMSXZUsB+KtyeouwIzBleVIbhqXIhAVOU2AyXS+f+KZIF9ZJdIqyIoDUYDhHGDTA1/aS66VlrNY9Epoo39UQXwv8IwBNXUcyb+l9UwLM723XQcKyBf69hPim2o7li5X4xjYtyYxNiK9uX6nkjBWbpU2WxgurLQ9pczpJh+V5RHZT4isxdEHxGCorHll+ie0iF2/S7W9z4qv7UZRjU+KbijexL2bZeev0adjc6ic//5twnBGv8b3Ja3zriO9VwYJa7lOugUp8n3IDVfGuRgNMfHsjvteI+HqjETmN8bOyiQl/16NrGkThu0pGMuR+i/haICtHJCwwpcuXf2tyuS6gG04wu+m0KZKQSyjoaymAm5IrDdh84mutbROdI7m1gKbXKj3yqv0jB8q9d3XXu5G85TJ2bSl/zo0Qee9D2QXQa7+UMrTuUmV7xDenL7FZivjmpjrzs7JDrEVONklm5clQPFJos09+xDftg92O0qnEjRdjvTaRs6f2H60DKybiPWITK8aKD2zqZzm7YN02Id2ejlGGdkrwpDtuLNfX4DU8nxt9PNVH9G23GfEtjQtW3PemOmv5pW5dWbkR37irc53qvFkEqk9fTw1s3PVcz2pXqT/sGnjvXx+EEd92qjMT33vH9JtmV+f57Dyo6Okb8W06szUNiGth9fRIDVR1ptoD5x5IRpFLCbIF+C1A7RG1EiCaUqm3bk70hEBuFYQAPePdwZv/rCnmCGhyclsgrnuLT3wt0NqvA5fGQDP+TYG44a7Y+bCUHd7QjuQsaL29g7o1vnyOrya36M/rE1+UvU+ucz6dIuA6cWPpkveSD4EomiHuKy9/m5+5HFwvWLq5FT9uEV9pY16bLk1wrNbraolvXi7Z+TtKZfm1Vy8vFubaRErfqPNcjEObyHtEntSUen3f8DYLkaVpp1oHpe/OxRGrXfJvs2bp0ag5gkrbzeon5DedEMKN+cT/tX66um1OfEv6Oov48m+5XZ2xn8D42fULiV2dl2O62RxnVInvJi2hPntdNVCJ73W1XJV7Iw3cZeLLxxm9/SY9fHCf9nYndP/eMf3617+gs9PHNL+IxJcBZjwVJh5nFH7g81kBmVuZd+mYbfIoKFZ2NmXwtQosGljWq2e4De7VSmgBW8TG4YPP7OzstqQLj6eQ0Vycvqc7Vg8Memt8dXkIXiwSh6PRHvkUMCkAwJN1VW8pd4oj5N7HGjmPYEaIY1dCJClxdJI3FdPASBPo1Ls94ht9r3HjBFi1bdwc4MUgMyo0/O38qPPbvmzYnWScFB9qykaCzbpZBYtNY+w82lSLEEA+v7IRvW2zui2Kr3SEu0TmeA/rtUtuRFHk+KguHkSZA4ANPiT2iH8xYTKerE7Nbm2jiG9DfdsGHqzTO0+aZYs+m/KtPhGPUyLjubqrkKDzxyg3khMvQZFrh6NRib5zLS8NX+J70+Vj21mP+CpVQWKin7VZlZH9JJUYY1ksf9R9jI4R5cS37REMxab02cu6hMSLjNajH+HxaauFd7aIPhPSOa2JunKaPrZJ7MQQOm76Xvbn/lRnbEPYntGmqDuctSS/5zft2oz4ShsUOcXuKFO/PUl8AR/JNAHdvnp+NSKaz5c0Gk/oky9/mn7887+hswuuz4Ru3rxD+wc36oiv17HX61upgUp8t9KstVKeBo7feRCmOr/11pv06NFD2t2b0t333qU3fvmPdH522tvVOZ5mICNezTm+TIgXPDIlawojwNVkZBVUcUcUO/AUEEfZVwlAN9XLqmO3s6vcF+WOshKNR1NPNS1Yxk1yvGy+W6iadqrv10BARjVEx3rDHgQUGkxI2fH3PgGw5MyP3gwD533AFd+GfiH1Qr9J665PMK3RkPSzse6W/4hMOPIk5UR9z4hJCY+uxHvD/7d/+V+LxTxLqnOEJ+srSzlWK92+8r7I/s7HKdldGwJlIRneFH6R15syjO0ZCYxHrBd8Ovh4nMtn9XanRv2FWjJZyiQ4xOekzeBf/l6S2LFt1sXEnE1TPoj5JIt85tulH3Fyz5f4Zxc3OxISkwPhIPfeVO2+XzWJI4g/Im3k411c0r5hERlpr10ZHTnCa1yWR+IWYd2nHdOsRFqsV38GBt5XaiOrr0MLdqOwfMZ3lC8mjJgBM/EdcSshbtaoa5zlkPIIi+yintNtNdY9xr9OJtS5TnhqGTixac2skt9y5xen9Cy/6zgodZKlTOPJiC7OZ0STKb30sZfpRz/+OdF4h0bjHTo4uElHRzcr8fXDSL1jCzVQie8WGrVWydeARXzfe+9d+tUb/0hnT4D4MqgMIypxVAXHUXVnromv7lyjVAyYONudJr4IJlKgMVVDBAL9bDwDnjGP65ijOlielY1+P4ivABDs8FNkQuS1QD1ei8S3fz6x1p1PfPPkF2UIFm6GweKf1YQIArf8u6OPaOBbBjZ94qvL7uSa0WjcB/aadCPgswh5CbFY9eGmnQUfXT2KSAN/uw1E4pwbTUSfssB+DkBbbV7LhXX3SG+oZ0OmmmXJ5utT+gyE1yG+ni3K/MnWivh4LuJ6xNeOk/312X5EN7wps4i4RCe6nXZ+HuN3jOX9JQCeb0Xiyz4affz9Jr4id06flkxcLytBgnr0EiieznU7auUI8/ontGQi3MbWbrmIjo9WfM/peR3iK+/0iK+1j4IVH/r9BhL/9GwjlBufF+I7msTlLju7+/Txlz9NP/rRz+hiMaLFfER7+4d0eHiTPvKRw8oB1gku9ZlrrYHq9NfafFX4dTVQQnxbYsDEaSGUN076TGWMrU643+HzXMEImjSIlrpoAFEKGDRZWO3smcJ7xLc/PVaAnTU6qHXvyZkD2DjtWicQ+D28TguJsehZ5LN0GcsREpX2lPwmO6ukVwOXFLnppoX2R+k1EUhQCtiheDVM+2Slm7Ya39dNV9TPcv1l6m30y/kK8UW/5udxE53LI76RFMSWhqPNcRqx1CM/vTY+m5udrv3U12W0UMrO+DzaFvUym/Eoen9NcPvceERzHmmXwUTDITchvqlRsdJ650mtH4Hbqa0ro9IhYjUF4N4Fq8ke+y15+JKrX79NrJbe2bq/eV1oK4H0dqO6SJAxBltJlaHEN0XqUj6c922eWRDltj6Wj6E/69FJjLn8Ha9b5XvxP9V3cupZE18p3+tz/P442le3zS7W9Ed8dXmpPhzrr2dOyftwBgn6jdRJCKzu1z3i3BLfMdFsvqDpzh594lOfoR/96Kd0PudEzZgODm6E/1588ahyAD+E1Tu2TAPV6bfMoLU6ZRrwiK+c4xtKk+lpzdq++Ib8+jGrY5bOlEfTZKqzBkqe9B5YzQMBRm359arYkfM0s474MjjoNgyy5PRGhUuAjwALJL+aaJUCNwSe3lrEtN47UGQBEH6H3iwFy4p1ljDbrfGMZeWsPWyK9WpJQrYlwRLvYHH6MkVf7pMTzvII4OuPvIkN81Mq+6O1Vi1tP2101Vs/G3+TxIg3zVn02k5JVS/PtQ9vxAqTLFKsJjdW+XwPE1/xbf6Lu5DziG+4LtNom8ItQq11WTLiax2ZUlK2F4t8H47+5hPfPunt1qUHjWXE2IT4pgmgW++o9MxU59wa3mEjviv2hqN8rARcPv53SVevjjrJg+TQe3ad6yI3xn3pi3jm87JJ2IaZz2tsB57Ti0d8GwDQey/qxyub27rsf8HtXJIE/DvGM0wySIyQ5/Q1kdlqx0J8J9MxPTm7oPFk2hDfOOI7Hu3Q4dHNQHzriO863lqfue4aqMT3uluwyr+WBkqJb+hgVqY6+6REQLII13WODD74eXuqcwST6REPaxRBKyDdEXfEIqU0JL6ygyb/xiNu40B808R5E+KrM+ea+KJeNAgQQqHr3Se+vs1SOrFAoMij7aFBGf4bNw5bB7wNdXSLqImuNGDq6y4CZMSXeD9/34T4usmZuH1ObwfjZTPiG9YoJk2JI8WrXRvOKrDaDK/HK/mk/Czll1wmHqkioLb12xHRBRBf0XUJOf3giW/5MgAd12TtJO5abe5gnTQKJpVWb0q3sW72QC4Ohmuwe3Zr90C+QgRITnXG+IXvWGfEF/sQHYvkmh9PmjqP5iUu3u5LgD5tEUTxYYzP1gvybb4bdUXfzxFfv76dFFJO6plS4ot1xT6nhPjK6C7uWVFCfK2kKr4vR3x5je/Z+UWY6vzKZ75AP/zBT+j0YhHO8T26cStMda67Ohc1h3rTlmmgEt8tM2itTpkGPOI7n120BY3CxlZx7KEbpeuy+ghMsBPF37vvizCNFKc6a0Ao04otUFNCfAWErAJN3uworR8kn/y9N0VrzkTo6oivpas0eOxv7oIgBGtXSnw9UKbBhybpFiCS3wSY4EZoaFcPwFlA15NX+41F1FBmvU4tDlJ3axgtP7TAVwlR077Z98ZIZFJ2s4hl7/ngFrI51qqjp6b8ij13dnbc4GHpHm2Uup7TF09xvpjPu12am03y0EYpm5cQX89fvOs5pXjP5jcEkyRgfAOWZcXRVVtvQnzbtStm9eT9VoIozproP6Zj52UR3xJ/strnajxt+pxmbXLOpqk+Rie7cskwXb7nJ1YcbBN3YcZHSDPQpJmFJNfcBqv8KhXLdLIpytvNzMI9A0rjnO6LtKy6Djq+8fXcLBTdRuR5GfFdLOd0fjGnw6Mb9JnPf5l+8IOf0MPHZzS7WAbiyzs7V+Jb4kH1nm3TQCW+22bRWp8iDQwhvjLVuT/SlCa+KcAqnak31XmVsHbN1CNKUnk9+ho70EjgUx8Bb9iBSue8mMcjT3IjvuuAGw1ENKkUEFZCtCyClxohQR14ciPx1QDXAlIIovrEt9usKj43GrQuziV+yrDdNNPVWQQRVMXNT3DafbBxGNTvdn/VoFCTFO+6BYJtnUc/l6OI+B5rZDlpr2YzsdT0WLEdAkr0+ZIRXwucIslIEZVcu+VdnWeM7JtpnEg8PP8tIb6rJMifil4URBOkAp9lH0tNdY4zX1aTWDr+mbI4tsYYvPq8bE6Vr6Umr50/yoyc7nkdOy+b+Fo6yfUT2EY7n+Q1vrjev19/bB8p8ruuL3n9Vip5FOXodnUOezvDdG8r/ubiTSpW5YlvOgno9R1t/7mIxzDx1GUZ6dXPWrHFkjcVEzTx5Tj+5Oyc9g+OesR3uRjR0Y3bdXOr0iBX79s6DVTiu3UmrRUq0cB7b91bHh/fpbfffotOHj2kvb0pHd99j371q3+iJ6ePSEZ8Q1Y17OjcdrHtJjsWuLI6whXCEkbT4hqzXMdpgYUcgAiyGqCgk7Pf3HH0WgOauDFTeLI7simMpuV3mbSAkfyWy15jvawp06l64+8WaY51D5puAXiUR0YW5fzVVEagv64Z7YV2tYFiV2aULR4LIutsc7pM2Qx9W9dX+z0ew9G/Fo8mkuOOunJYXr4Qdx5fLa/vPx4pw+e1nfJtNL6n23CrsVjjj3yUkj4fufNlXsMWR4hSH+1LCBhTMktbTRHb0rZsxgc+b7OZUoKylegsjHnCwKmXhMjJr33Lq1O83zruRtpX/NuRWxwpFT/raRziYT+WIcmTOs5n3VFheX/SVxv/bodt7RkkEiO6p3FDwv5ylJUY3zy06msh3QWbt4mv2/HHI1ZWvVP+HfocSDZYz3pkWp6x4qBck1hoETmvTdoxnHXUJG4h+4yylszKybVtlD14bbtb9+o5vkNsIuVI36w3uir1W23TXOzF44x4lHw83qHPf/mr9N3vfJ8ePeGZbNMw4ru/f1TX+JYaoN63VRqoxHerzFkrU6oBIb7vvP02PTy5H87xvX/vLv3qV7+g08cnfeJrHGfEJKbkswqI/A1GkMB2HXB/HVQKeJRn1iNozYHbCELkPl512QE2r+4W6CklvlbdvGMhZEqlRQZlh19cPxjAWTNtLrs2Gc7cTAHFnL3aBEezi3dYvdpMYeP3J98N03ZTus4T32bznUyED74SNo5pQHf7fXVES8vg2cMCmSVELvpj55tW3bvNmuRs4W4JQruTtrOJmwfABfzi303XsCft2OTVcscZJeVtlmDkzvEtkdtKIPkAH3fa7hO3UJ6DLnDKcAfko+27HdHj/gK4K7n43uxCll+snm0ubQMTUhiTJlPxHdzYrauDl2DMt/lcdJQNBm3laEKj35OL1xZ5w/tDn9UsYUjFslQZJe+1EkgYo3I6tWJD53+czOL19yNa8lGAcKSRtE/ZBErkxHt0H2q1bV3v7p4+8U0lOLz+8CquW/oUf4/9G9HO7l44A/krv/s1+vrXv0WPz+ahHz884hHfG3Wq81UYppb51GugEt+n3kRVwKvQwN2377cjvg8e3qPdnSnduxdHfB8/OqFwflEzIstkBY8zip1fZs4wCGwR39x0M6+uVseLABWBnlUWgoAcmFklnxwqJtlq58CLkD2vfkmAD4vqLB3kiG8YvYRIh3Jqfay8f1PiG4Bmf2QfwUmWXITzPtMh2iW++Q28HVPkfTw9qrRarNxbTnxX2xbqCdfA94mCTN1e0mTsr9fVkiLJsMCxRwQ9W6UULhNKLoP4otzyvlK5UZd532pLjnEw7NxsEF93Rks3ApwikEKwswAAIABJREFUfBbJkeOu5jOb+GrSY5U9aXN4dvLPs6X2lVJdR2V5R8pFfQ6J69q37PaZT7rq92lf8vxIdGIlUSy/RJlTsSG+k9f2cnse0aLZFNKrL15HXUodrJgkz/T7B7FDl+j29LBuHzf0uRLiO93ZpcViRF9uiO/p+Tzs6swjvryrc13jO1Tr9f5t0EAlvttgxVqHwRrgEd97947DVOcHD+7R7q5PfONQVJz6W3qigkV8c1l3BAgWELE6cSRWJUeyWCCtpDPn8//aw0YNjXvENwcmUyBISOIqEe+D7RzxDTto84EY40gkNcDPOo9DfEX3CKQ6m8vUQvsNedLd7GzsDJul7cbr+fLNwjqbOdYjkt6cT7gJA3i1BpllpCoWoGWQZ60y4/2hBTWzE4aFBau9eYB92Bvsu0uIb8oWcRLoKM5gTbRJr21bJMl7prFOWCcuMwY0qbDs14nYn1VgkdO8bkcUZryrzdDknSiLVfaYiW/j5+vYcFhde9GNeI1lajg8FZswbuXktchnqxPiREF+ja+UPTRZtY4Oy5/pZhvxiC9+LDtY5eKO+timMY71Ca9A4zjiWzrDS7/ba0elfWKqbevfxU9CuaNl2NF5KSO+3/g2PX5yQaOG+NapzuUeWO/cLg1U4rtd9qy1KdTAb988DsSXpzo/OLkf1vjGqc7/RKeP+2t8w3TQ0P81ayBhgw3vdRbxXRIjtvSIsQZq2FFrYKfBpQeQhLDjdFJvammso4z4loWM1Xp3Z5daOhPApkGJ/Htt4ht43DyAc17TKmcTc7lxYycvieGTKC17W/d2g6iy2QF9vfDI0AabianjiGwwKHWXaZ/d1GGP+Hp+j9eHE9/+2ujo47HEqNtu/edqW2Ebj2kxL/NTC0Tr9rYJOC3R00bEtznzOOxZtMHHGqVDv7aLXlIkkOkR3/w0667tdXYMpWWTLhKP2Mb6bHGdVNGJLpF1NBYSOFxpsvZcx1qdlLFL5tlDeeKLZCxH4FNxVPx3lUT7m1tJmU8b8W1HyY1knvZdqUOuz7ASlXa7530Zuo3+hnrLB0l858s57e8f0Gg0pVd//w/pG9/4Fp2cXoTjjOo5vkMtWe/fJg0MRwfbVPtalw+tBpj4Hh8f07++8zY9fMTEd4fu3z+mXzdrfC/OzzpAB8RXADgTqJKPRXy7DUbSaFVAFGbwLUKsO3cPpHcj1atT/KRuq6PZDQELU/SGbW6VGkXTurOz7XGTEf1JkWrUWftMeHwewEsHVKVM0UHOkj7xRcDUA62B+K7uCBrl7NZspwByOMs2o++01HG3I2uDKnzGGi1JgciUDTRQtmSyiG+OEIncuBtw50cyUhht2G8TkVBE4jt8nrcmetonPRCbu55rlx7x1WQOdRw8hBM6EEq0HF5MSBGoUuIryYh+/IhJlJxOYvl9e3Y2l3W+UTod+7rZJ6ubz+mYs/osHynXJzOrxxPlo3tX1y4+We1ptRR/qjPOXsH2JbHF0ynqS55vE0bOrs66PZfGA3mnjs2lvpfSXXx+RItZTDqPprFd67aJusF+QPuwfg8/lzs+MMwWCsaOU51L61OCDTa9x5JF+jj+O5tf0P7BIY0nO/TV3/+jsMb35PQ8JF4ODnmq8xG9+OJRGZDZVNj6fNXAU6SB6vRPkTGqKO+fBuzNrY7p17+Oa3xxV2cenF3MA1NpN13ZhPiWrPHVJI47Mu8wew+Yx46b/98ivfYava6z5zOA81Od0XoWOc2Bho6UrvoAl+VtppSc6twQXxxFQiImwCfpeWGdbTOslXFPawRhqYgvgjM5Ozc9NT0CZG/nZ1ukMuKbqo5PePprEDWx1eUOI77dKCD6EJI/9BVNfFtCQsPX+FqA2vJpS29e27sy4rtk4jsK051Dy1Yb//Bv3vIHXR9NtNOydyOI65Btm/h2sUnK1PLHpAnHotW2iXETSUBfN7LJUz8pVUryeOqofFLPpHXmE1/0aWmLpbKl17+zxEz4u/hv2V3Xq/S90nYs39GJB6/9rMaTEU/aictswqZk/aQX2la+YzuQuIv3YRnW+d5dvRfNBoQd8X1ayG8J8d3bPwh7c7z6+39A3/j6t+nR2YxGNA0jvjzVuRLf9w9z1jc9PRqoxPfpsUWV5H3UQG9zK1jj+8YbPNW5v7mVJr4sJu8imd/gCkcTYepeuyulvdaKOzMuW4gRZqitIxtEZRbgtdSJIxveMxE4BkgT1zYv8ucAWyBJj76kTBzX3zIqw107I0hjLD+ZdCN4q3LHM2l1siC8Kxzb0z+rVsCkHPsgurZlY0rhjR72pwq3o1YN8dWkmN9fRHzj6s01WoUQ3/yjkixIEaYcwLPO103dP4z4dhseaXvKv2WttoDtvvyxzgzuhn4sQI11yo1Se8sFfOKbtrMmE7pekfjGzzrEN+6g3JUqsxFiO8mMcoVZBfzO/gZuXiIEY1Yc8e3aD8ovJA7t3bUd3ul3dZd5OZcajyvriFcTT0Lir1tu4hEprW89W0MTKyHctv/J7BnP3hL7Vqf15/w6R3w5ERcTtvZMIytWDyG+Ek8wnmrbpWTPvzv2PWGTyXHnj0io9aitvEdsk1vjm49lTHzzvpKzh0eSvYTZ0LLF9/jvfDGjnZ09mi2W9OpXv0Zf/+a36exiQZPJftjcam9vn1588eY6HczQ0Frvrxp4qjRQnf6pMkcV5v3SwPE7D+Kuzm+9Gdb4xl2dZY3vCS3mswAiQyfOa0F5kCCMmPLIZwQlEUREINHfKKgjtaHjWzmCwVrD2P2WypDr31OATYPfFBDV9+EIi5BeBMERTMrYUgO0G6JqTXNsgXg4JqcPrlftHCke3hd+KYxQ/TXL/RHt1EZkAsry6xBXj0pB2dk3FmEa9TiMvAWgFSmIu37YBz3Ouxs/7OupocrNFNKUjVnC3Ch6KWCzQD6/MyaG0mRM+7I/YthND5fjjPqgmgFq1Hx8d0yE9Ndx550JkyudjfGZflJGckKs8UVzTnNcc9o9HUjrgtfC2lM0o6fwiFZYhR4etNorl299wtZSsAZR3t0mTHLENb68O85Kv6BtjP0kXj+RI1NBO9KtEz25mD50RLPX9lIrRZp4E3UZtzqLO09ju+ymYq+OUvbPuBabcL2kzWDMkDqgbLr9dEkcsW/aF3vxKuYFij9eTCnZlNEqI9WmU7bWOkEde/2b3Tc0bTqxi1uu3l7iCGNYXzZsW10CAtso+4EeMUbbl8RR3d57SYCM5S099utCNJnu0Gy+pOc/8hL98Cc/o72DIxqNdmm6s0eHR0f00ovPDPCuYjesN1YNPNUaqE7/VJunCndVGmiJ79tv0oOHD2h3d9JubsVTnXPEt9vZuSE6S9kAg8kEZNRb0Jk+79IaoSmt8zrEN0d2BCBoMpP6PcDI5tgNBDoW6CutUwr4D3m+02mD7I2HMTNecs5p6v1MrPj5uGlW3DxLkgW4CVPqeQ+oDqm3Blwp38IEh5Rv3ZsDbZjosewtxBfr1wN0DQLP+X/Kj6x3R5Ib13FHH2c7dKC0RI+lU4Itkt61Edk5vN820K9Xv49pLmsYjWmcIZmSIL4xwcKbt/XXIA4F3yn94LtFBk12tA1Lia8VV7Aszx5e27EIqZBfJA2WX6Z8X+IGkikd++z3xj7AuqZ175GlnC97OvHaNNoYY6T47Ka2zvlZul7pXZ11/LLK8HRi9TnxmW6mEO6XgP4txDfV3jxbWv1mK2+YcZFLkPSXN0g9xG48Uj0eTzhFT8+/+BL96Cc/p+lenPq8uxdHfV968dnKAUo6h3rPVmmgOv1WmbNWplQDHvHlNb4tuGk2t2rGY9rRpDjiFKf69UFNs07RIb66Qy7poLF+l0V8hcDiX/muO16LjEjdBaimCEtp/ax6eXbFd6bIlga4HUDozmi03pMDH0i4MGGgScJVEF+LgMl7WBZr7ZomXdrm+G8PJGtgjCCUiW/KDloXqXaQ8iMEeFiWBu1iG9SJ50e560iWdDvU70ZdaDm0DThhIkfzpGRN2+JqiW+KWFjtTft8nrDzrupdu7OIKM4aGEpoUiRTy2jFBIsISbvA55EEarKfi5MeGcoRfi+Gete9Nq39GGO6Jr1D25XYBG3D8uCSC7v9bUZ8vTafitXx95g8yxFfq08u1Q2/Q/d3rQ0LiK/VB0hclsTfdGefPvGpV+iHP/4pXSy43Y1o/+CoEl/PMer1rdVAJb5ba9pasZwGPOI7uzgPj4eOKaxvlRlnzXrXZsMlJr5xTVMkv7ETyxNfD5x4lrMApgbaFoHxgCgSwVJwgmAmv/ay5IiSWIt1iG9KZynyZZFUT++5d3hgdpOyS+qG75fv1no/1K030p2T2RvxtWYWaJ9MtQNNRvA5aWMpfct1vd6wxD7ePdaaaO8Z0SFPz7YAdnw+f8QNtolVm/AUadk9fL22k4tHFiHFtqNto9tvrmzrmsQTLqd0xFfbgP+N60x1wgLJBhIUXS8dI/Ta1asgvloGbW+Myxbh2qRNi+20XeTfEt/RRqVxFGOS6FFIr967YtXHNyO+XhuVpROryQrp17sdwHWctWJVvr32a5clvmHH9vxacO0DYg/BIbPZjPYPbtBnPvd5+qsf/oQenp4R55sODm8E8vvRl56rHGDdzrk+d201UJ3+2pquCr6JBkqJb+jEgPjGqXKx2cQOWzYqqsT3gyS+KcCHRA8Bm4ATLxlQ4mOXUUYJubVAMAJ3/f1pIL6pxINFPkT+EuKbIlRiC71BnEcoSsCqR3xzPmgRse6dTzfx1e0G284mxFf7KybRSuxh+YkmWBYx2wbii/pBMnbVxBftjfbzYuDTTnwtn47+1T/HN0V89e8l/YboEvsord8c8dUzJpD0xu9E5+fn4eiiz33xi/T6D35MDx6d0ny+jLs6V+JbaqZ635ZpoBLfLTNorU6ZBjziK+f4hqw0b2jVjPjG9ZtxZEU6l7jOJ47oSKa1Gchp/x070TjqWToF1aqJzrZrgIjX9QhTqnPGERH9vCaOq1nxbu3aBznVmbP2FgnsEhT9I3hKgLVFxLRNZNQC7Ypl50a8hsiQ8gX8XdvX87PcdU9ub8TX8pOUPlP3emVoGaVN8u/WiK8uT+vUG2HEdqL1LvZPyYRJCG33sGHeQjbKiyV7+u/eH3fw1ueMYl29snLXc3WWesjzVrwpKRtJk25HuWiO78M4xd+ttZeoV6teSJJ1LME6op9Z5MUi1kjqPT/MXZdyUFb8jnGwJGbgPTqRILFN7CzxwvJxz2dFRkkAiY4wfqZtffUjvlYs7ohv/0x03SfmYnBJ28Pyej7qzHrQyTTRcTcyvwjEd2//iD792c/T6z/8ET1+ckGL5YgOjm6Gc3w/9tHnKwfIBZl6bSs1UJ1+K81aK+VpwCO+52dPWnLLxJfPEOTGEneOFdIbmw+T3nWIL3a2HhhC0pAjtKXE13o3gkUNnBGoaLCEYCwNIDyLdNc1ECh50lovqOuIQEED2xKAbd3DIIP/E91pPXnAp9TuKRCryS7WSxMS9CFdXgp8pfQyhPiiDnIkKSWTJTcSCbGzJgNIRuXaJvpO6U+IW04mTYb6dotn0uL+VSnbrdrj6olvzmaatOo2N8T/0V783UtE5IivlKXtrWMnxksdu1IE76qJb0kser+JL8vk9S2erXP1yrfLzYiv13/IVGe0f6xL3Nwq6nr11AVs99p3rMSKF8P1M4wucm3AIr5CeqNsC7qYzWg63aNPvPwK/eDHP6VZWFY/of3DozDiW4mv5x31+jZqoBLfbbRqrZOrAY/44ojvZDyh0VLOie2P+PKLhPh2L5VzVOV4kv5ZlxZJKwXkCD4sguiBE6uTxw4XiRt27EJ0dEdsgf1VANGslS45S2PNNb4IulLEWcCwR7D09RygwxELPc0QSUHKIT27565rEK/Bl4DV1F+LNOuEx2USX4sAp2ylZUPypUdzWUYEfEhQremAqTqVAHeLBOr2I23CItt2ooJ3yIvHP1k60r/35b/exBdthbGEv5dubmWRQIvQou2QvOp7tUzSrqSta4IiMVPus9ol1s1r8yV+eBXEVxN61IOOLVYdvU43pSfsc+wy8sS3RF852az+uCuTiW9ogb0dlnWbR/2UxlBp1zoGiq+E87nDcir7I/sGyPOShO3iDtFsNqfReEof/fgn6Yc/+Sktxzs0Hk9pd/+Q9vYOKvH1nLZe30oNVOK7lWatlfI04BFf3tW5/YTkrxwEGackdhtyyDmWMuW32am0d95gd65vHsTGN+bOQLVAtfymp1NaOvBAFz5jgcecXnkjDQSJ+l0lJM6zWw7wWQBC9O2R19x7vWeRiGE5Q3Sder+UrQmREAMLhHs6LLmOerbut6aWpwBfCtil5NDkUreZEkJk6d6ST5MhkcmSuTRhZcmf9wV/jW/aZs00zMT5piW29vw7V4a1iRmWl9O5VS4/K3r2Rnw3aV8eWcrJLQTY8h2+hnXQBNGTGWNuitCvG6tKfCF3j7R5bRcZeZxOp2u/wmsfPCMibAI3ijMB5H6WKbWMwCrTapvpXaW7c3zjWdnx0xHL3DFjZarQ7aeXIDESetrntB+jbGGN78UFTSa7YcT3xz/9Oc2I9TgOo711jW+Zjepd26eBSny3z6a1RgUauEriK+t7OzH6xNfbgCR3BqomvvIO7DBLgWopgCrN7gswws4XSct1Jb45PUldEexq8lTgjmvdgu9GP1irsIEPWeTmsogv+oz13SO+nr00WLRIUCW+HcgviSc6MaPbgEU4rHIxjl1n4quThkKYvGb2NBNf3BMAE25iW89eXrtMX+ekc0d8MfGg13JjDColvnnSLYntVeJ7GTEXkxvo+/xdpjrreyQmSpIF9YZ973w+C0kCPs7oY598mX70k5/Rcjyl2cWSprt74Tijuquz1yLr9W3UQCW+22jVWidXA1dHfONRRrwsuPusEt/UiIMeTciRAAFTCCq9kYwScGKVETpiZ6pyat2nJ9MQAJEaBcGsP4Iy0V9OBq9eHmDTozwa9LvOmLjBA8Geb6z73iH2QECfIr4W6PfskSJS/LvnwxYgRF1pe8u/cyO6mNhIPa/1ZiUHbJv4I75pfS1DrME1iEPt7tkiV54eLbNGoFKk14op2ue9tje0rqW+bfkyJgD1Dt+YKME64DM6XqdktwimleSyni+NtevoTddF63LTOJqWaZX4YptNyZWLOzq+6ERX92+ZgbB65rTEmU10rnWG5HdT4stLsDhJyMQ3TnVm4juh+YyJ737Y2bkS33VaQn3mumugEt/rbsEq/1oa2JT49slVt2MzrwUKn5Wphx359TrKHOhaq7LwkPfuTcsXsJEjn1ZWfohcGqTwOz3iu0m9PEB3VcTXkzlFNHNA0CsTr+fq7U37HWJPLdNV1csiouhL3vRtb6aG5fNSt7wPdcA+RWaeVuJbaqtUIkO35SHEd4gv63s9/9yU+PL7rCSA9XtKNitOenX26uU9/0Fd99qH7HrOU50lCSC6tBIoqThmJWEwYcvP4ekEnFBiAiknMkj/hn+tMktjsFVvbAO8zlfXV+ot/Y6uq9w/Ho/CGt+9/UN65dOfDbs6n57NaEnjsKszr/GtxPeD8vj63g9SA5X4fpDar+/+wDRwGcS3Axma1C54P0ikm6HjLP3kALRXhkfSPPDulZ+7bhFSvj+3m3IKOKfeo+uHWXcLRJcATa/Onk6vkvh6AFyDH4vcefVb53qOROZ0XgIIS8lUSu4UEN5O4stAXTa4WseS+aOTSnxf21vrOUV6LRJxGe21RAseQfTa3VWO+Kb817PF+6W7Ev0OvaeU+C5IdlmOhFBIoqebXJ+aI75yjq9e45sjvuvEYO1vUsamxJePM7p56xn60le+St/9/uv02+MHtFgQ3bx1h3Yr8R3qpvX+LdFAJb5bYshajWEa2JT49t+GU5mbTa6omxoV7+3u8TrpFFAUQIQdvsghWV4P0JUSX2u0wSvbIr5CejUYwHutzPUwa/Z3jbZATk7nXr08sv9+EF9vxMwiH96U4Fy9cNTBus/yD4+wYjleG8B7dd29enkjQDnCjO0JwS3q17KFtL/UfR6wHxHv6mx3x64txhxryhNruv45/x9iJ8sHcz6BOrP058WATdqt9+wmxNeKeehLQ3U6pN149fJ0WnId/RHtVvJs6h6vfYRB12ZzK9Gl10dhki1HfC39xvu7I430iK+uN+oEvw+JVShjiGFqIy0dW6x+U+SK1xbh+MVbt5+hz33hS4H4Hj84odlsSUc3b4dzfOuI7yZeW5+9rhqoxPe6Wq7KvZEGNie+uRFdHu/V10O3VSSzBax1J67BsHR41uhq0UuNm6zOPVeWBi8iowZjFuDdFLAh2dkm4ot216QslyDhez3QlbPlEHtYCY8SHy59vy5r3c2t1iHm3jOl4NoD9pH4pj94xm/vrrCkgv/TibbyVn9ZxDeVEBBJ5Lr2aQTr+t5SHymvbbzT8+9NiK8cM2PFvU3bpUeavXoN1ZO+X8d0y3brvMNrH0J8ecRXdGgRX7Et6sFKqujrKZmXyzjNWffdut6XTXzbWA/kF/1W+rtU38ry8RTtnZ0dGk/26PmPfIS+/4Mf02jCxxnt0O7BIR0e3qjEdx1nrc9cew1U4nvtTVgrsI4G7v3rw+Xx8V1666036eHJfdrZmdL9e+/Rr371T/T40Qkt5rMOHK0cZyQdoUVu9cBNd48Gfiy3JmkW0MDfdFa47SCbtUCXRXxT2fQcYEgR35x9BECkQGKJbS1yqAG0pWdP9yUg3AJV68iMwMkr09KZRTo84ltCeFJ2sfxARiCscvGaTqh4Pq/BLNbLAsz8fuuYkNS9Un4KSKf8INcWhvlz0w2n8mLctnm0iwE4z2qOQ0HhQPH4yPqk1yOBHtFC26EPY1zS92h7l/iDlWBIyV7i17l6o/+kyHwunuCIr+VTQ3SaiiVaZ5buS+LQkHus/gv7sMuol9XX8UivJr78rlwcyLU/61raZ6Rtxb+6r7ESJBivPN/W9UUdh6gQ2n7zadp8KF+wg8qIISFnP+R1vKdn52EH57/60Y/pmedfoJ3pHk13D+jgsI74DvH/eu/2aKAS3+2xZa3JAA3cf/ckEN+3336THjy4Tzu7E7p3vEp8Q0fUEN/YWHht0ZIWbSZ49aW4+bEFnLyNmDYhLDnQN0A95q2anCHoKSk7ZqHj8RCaNKRIh/xuAYzSumqQys9huaXl5EBoSf3lHqm/AGz8t+g0db4jApsceC+xTW7aO5Jry1aps1ZxR1p5Ts7d5H+XntGKNkIgqX/X/iHv4DNFkWxvamNP12j/HDhO+UmerMVzS6Pu2HfHxBvXoD5z/id60Pek2tS6bcMiRgj8sR2W2EPux2SeEJ4c4cB2pokFyqPl1X4+pE1b9sc2mJLXekeOQKJvdWfJd+1qXZnFv632pK+VxEHLFyxbyG9iY7sf6HY9582t5IOxMBXTdVu0ZM+3Pekr5Fgje7YAvgfjjmcPtGHKb1NlWOcP94jvbEH7+wf06PSMnn3+Bfr+X/2Qnv3IR4hnl+zs7YdNrz720ecrB/CMVK9vnQaq02+dSWuFSjSwCfEN631o5k5dtkhvCcDgqZy6My4BikPAeYmO9D0W8UVwV1KmJnnyvM6M58Df0Hpq4quBk7fu2SOIuUSF1NciExbxtYgt6h315fmEp0Ov3haAs+yUIjQ54psiBTkf0nrQvodyDCEaJX47xOfWIb6erfj91jE3ng0RTFsJDN02UgSiREdXRXx13CnRFerLIkqlekvV20omWO1RE8kSP/LqZ5E5LxaU2m8o8dWET9cvpxNsvzpO9ts2E994PqBMddb9Bvot1tUj4H7/xZtpMdntZlVYCZJ1iS/6pvU9T8pj8gs/feK7pN3dXbqYj+gTn/wkfff7f0UHN2/QfE60t39QiW9Jo6j3bKUGKvHdSrPWSnka8IjvfHbR7RjJk40WMi2Zmwzv2ixrf+w3WR2u1WFapAyJL4I+C/B49dTXNwFI3rMeYEuBcAQxCEQ0efHen9NFjsR55XrEN1dvi6yk5LwqQOu9b53rMoqrwSsC3xTx1eTKIgeW30pbKCGWV0F8vbam23xJvaTMkuSJ9/6cHXXSABMYSOKeJuJbWl+0NcZT3W6RFHhHV3mEQ+vMs/0QfyyJo9qe1shhqf4wLpcSX4/QDn23vr8vRzfiOw8zreIH7ZmLnV58z+tbRnrt5QS6/xaZtH1K9DEkXqDNsOyeTua8z8OExpNd+twXPk/ffu37tBiP6eJiSYc3btTjjEqMUu/ZSg1U4ruVZq2V8jQwhPjiVOfYOfGIb5r4eqTXInfYOfM0TQT5KVDl1dG67oGAXJnesyWATXfYOlNu6YZ/23SExrJJKdDYpN4CsBGQoI69stexcekzuXd7ciHxTflZjvgicEWbaxCH/qKJb8pXkLyV6uIy7vPIT+4dubbj2aJEdks2i4xdJ+KrZdV+hORWE6Uc8WW9eMkumWaq47TIpGPLZRFfKYflk+nBLIu0x03ipKVP9JuUv4j/eUt0hvQtKeJrjfhyuVrv8tvmsYCJb3rX9E2Jr9dnetd1bMB+ZrQch12dpzv79OWvvkrf+s736Gw+o9nFkm7cukU7u/t1c6uS4Fnv2ToNVOK7dSatFSrRwFDiy31f2GJGjjkYlY34SgesCV8qs873bTrim+ssNwFGug7636XAR0ZLMCuOMluE1Bq9KbGzRZw0YfLAhfeeHDHxRnyt66IXATHyftGbJ0/KTqXPaZ+1AG/O1mhfLsta4ys2wMSHlk+/F0mG5S/yPOvU2wBriC5Q/6nn0Jd1nUr8yyO32CbQP9CXvTrp9oag3SI46/ob1gV92HqfR4ZScdIiaagLvl4y4qtto4mMJZ/UCXWWIohWLCu1derdUjeMHUJ+N4nvpcTXqre0c8sfPdKPfqmfj8/m1/hivLLepeOo1mveHqvE12rP2OZ1/Mv5uO7rpS4BHaGhAAAgAElEQVQWkbfiY474jmlCnOCZ7hzQV776VfrL77xGZ7MZXVws6OadO7S7u08vvfhs5QBe4KzXt04D1em3zqS1QiUa8Ijv7OK8N9U5El+eXsVrjXhr1TzxRRmwc0qBVgQT1hrfUjLjgexNgJFVJ6zbEOKLHbzVeWuyYZFkr66WH6RIpQfAS3wq9T6rLhqsIZi2CIpFAr36ewC7pM4aNIpsuLFKiujJ76nNrTTg9crxAXKskYDGEvA4xK45faNsqXqU6Dt3D05nRd16ddBExSICFnF7Gogv103HlZIN0rSvCKHS7czTXep6SjepWOaRP3xPSbvW9cM2tm6d1iW+8pyVbMqRRIyBWuZ+wqAjvrkRX7Gx7is9feb11RFfK4mB/Rj6mOV/1ntSU9TRFkN8UPw7yLqI8J6J75dffTUQ3/PFnM7P53Tj1u0w1bkS33VbS33uOmugEt/rbL0q+9oaGEJ8V3d1ZgacJr4pkCOgiIGbN5LhgexcZ5hTygdJfC0iIlP2UsDPGoFJAZCcTrAcLYenE2/a4xAnFECkSSGSEb6G70Qwo59f109KZdbvRrksWfT9QlyEKIjv56aKChjUtsekhchv+QL/JtNAe0CwtNKJ+zxdI3lEEL4Z8O52kdW7+HK5JckmsVkuofK0E1/0BamPLAlBAoXE0yKhup1Zz/JzJXrNuVMu+aHlSpG+VPmpGHAZfub1S0j0tL/j+dq5GK2f89oyjvhaa3z5ed2nWv68Xp8p05zjJlJWvSTWyHWJdZ6dU3bXfVVKbn9X52WYPbazd0hf+vJX6Fvf/V4gvk+eXNDhjZt0cHBUie+GfUJ9/HpqoBLf62m3KvWGGuBzfO/dO47HGT28T7u7Uzq++x698cY/0unjeI5vC56XPMV5HEZ8ec1MOFJkHDPBpZ0bghKPaJUCbItga8AlapKpcLMZ70YdP6Wyl6raA15athRItcrBUR6r3gICUoRRwIjUGwEMAherriinV0f9fErHSHwRUHl2schLyj65adbeiEKqzpbN0K5IWkvAp+cD2m4otweuvTqW+jW2F02k+R1ee7YArib3Q8solV3731CdpEC4yD9EbrQlym+1kdJ2pu/Tfmv5l1e2pyNJOIjt0f9RX9iWc76qdSHvF1/TRNcjTDnfyMV81IsVY0v7jdL+S+Ie3+8tCaHlJEx55hFfS99CfHViQ8dLjLWoX123Tk/9c3x13VJ6wtiXswcmWHRsQ9mtMnJ65muT0ZS4v9/dP6Kv/cEf0De//Ro9PH0cRnxvP/NsGPF98SPPVA5QGkzrfVujger0W2PKWpEhGmDie3x8TO+8w8T3Ae3uTlri+/jRQ1ou5u05mby2dzyatMSXCS8S3xIwcZnEFzt5BFfSUerOn+/hDpazvxbx3YTYDdH5JvdqYCMgGkEQl28R3xTI1iA1JZ+lnxww9ED9ED1Y79F1zhFfTdQ0iSupc+k9Fim0wD/+ZpVtkdsUidaEwgOLQ3Sv70VCgnrMtX9dBrZNlH0IgbTk2qReuWcvk/gO8aMh9Um1xRQJ5bI98pt7P66nlRkrYlecyWD5vvdeK4ZLObk4XRrLSmw9RPdD79XtU/SWT9Ix5bWJr7al9Aspnel4oe/Hdh2/90d8c+25lOxiGSm7ldjT8yUmvqzXyc5+WOP7rbDGd04XsyXdun0nHGlUie9QD673b4MGKvHdBivWOgzWwPtNfLGD9kBurkOTUQaL3OpMuNzL79abn2iwXkqmBiv6kh6wMvoIUiwAk9PREPCb0k0JOPFIkZc0yRHskrI/jMQXpz1ekvuFYlKE3LODBc4vW67LLE8Dcw3oL4uwi160/kralciYS3xY5VxGnONyOZ7KTBEdd8VX8K+WM2UvJL7oN5oQfxDx2yNaJT54VcQXZ/zIO0RH0vel5MO+A20W79+M+Ho6s8iy94z2/VS9eHOrsByApvQ7n/kMfed736fx7m7Y1ZmPM9o/OKrEt8Rp6z1bp4FKfLfOpLVCJRq4SuLrdVyY3dYgc7Xj7dfGGhHQo2EI+PQUYY90l+guB9pyz3t6yT2rAasuq4R8pAD2JnX2nvXkGkJ88V0aQFpyCFHDBIDchyQu9ezQummSnSNMlvyoC4vQSNtA21v3XRXxLfHPJAgd86Z48bMO2PWSYZ6truq659+l8cBq316sSpFJS7+XWX/xc02wvGQky1ASA72YkPIjr02XvL/03ZepT2wTdqzKj/jqte8YWyRJkdK71hnWP37vpjrrMnIxSvTj2Rtl9fq4lM5TcvHmVjs7O0SjHfr05z5L33ntdRrtTMOuzgeHR4H41s2tLtuTa3nXQQOV+F4HK1UZL10DTwPxRSCCnVcOfHzYia8GFKWjQzqrj7rfBLx7jumV7QEjr/zcdT7KQpNRBM2bkikrkVAK/jU5SSUltH01ULXIT0lSYBO9Ws96dtZr+XT9vc2UNrXVZddXk691yrdiHtrTI75W/Lxq0qvrmSIruaSPp6tS8mm1IS+ebOJHXtlevXLXUY/6Pcw/vanOmISQsmSna6/OVh/S2SC/uZXlw6vkOV1z7JfWJb4pHMHn+HL5u3tHzXFG36UnsxmdPZmFc3z39g8r8d3Eaeuz11YDlfheW9NVwTfRwFUTX4toScdmrWdCwsCExQMJHsGQ9+OILwMBWeObyhJ7AH4TnW/6bIpocbl6V0/+De/fhPimyLUGKusQoqFgsjRBwrI8zcRX7IPg3QK/TxPxzYFU7W/aF/SxJSliZPkQtvV1fGyTdoeJBssWm5Sdalep3y3SqRMfnl5Ly/bqlUrUCAnZhPiiL3nEWuQsiUVD6+Tdv851tJdu++LnQ4lvqu157UbrbvXfy7CBZfzEkxhQ/lU5487PQ4mvJX9Jv5CKl62MS56Ov6S9gyP6vd//Gn3z29+lR2dPAvG9efs27e4d0Edfeq5ygHUcuT5zrTVQnf5am68Kv64GrpL46tEd3bFdJfEVoKoBnmxudX5+3qpMg0YPvK+r68t8TjL7CJL4uyQLUiNrOeLryWeRTU2qU2VsmkjAd2t7ebtRl6yL3kTuVCIiRZAsknLZxFf8w7PpOtfFh7Ttrd91+ZsQLg/Ab+pjOV2kRuJKRmNLdZwjkbkyUktGUmRxSNLI00mubeUSJCWERuJwzs90OZv417p2Kn0O79O+LO0V+62hxFf0nYvTOvbgvzHRvEpauxHfdYivp6OU3Urs6RHf5ZzChpaj8S599gufp++89n1acPK7WePLI76V+HoWqte3UQOV+G6jVWudXA1cJfHFDlJn/lmwqya+/A4844/lEeJ7dnZ2ZcTXA3WbAHQkFwiShOjySLbUU+TAzWc0OUHg48l9lcQ3pxMNEi3imyMgeTC5zK43LLHV00p8r2qNr7WhkUynvGrCnfPRElu5ATFxA4Jray2l13a89+r4qH0897wQFh1vdfLPKnMTnfGzGMP1NPVNiS8/rzfOsvzMInNevbzrHuH37Ok9j9OPpc3o/nAd4mv5gN5xW8d8eSZ/0sFmI75e+8j5iiRAvORkipAv5nPa2z2g8/mCPvqxj9Nrr/8V3bh1h3hC2e7BYTjHtxLfTTy6PntdNVCJ73W1XJV7Iw3cf/dkeXx8l956K57ju7e3Q/fvvUe//OU/0snJA1rMLrryw9G9I57DFM4S5GlPy7DpRf8cXwEV0rljx7UJ4NAVzZXlvUc6Whwt1GuhEIymCGKO0Oc6agusyf2e7DmDI9G3ZNPnpiIgQfKoM+1cljeC74GbjRw187CnryFyWTpLEW9M3qTE895d4sO6HYnP8iiGB7Ct6zr5gUROj57gvfJerJNFpvQz/G9JOK2OJEUJMWYIocrFkVS9dBtC+Tw/EaKIZQgpwTqjjvheBO0lfpAiualnvRkLXr1yPmLVK1VeijjrMkRnXvxH/7XaXWm8sOTyjlMSnaKMSLItG68Tny3ZdDmo73y8GNFywf3uiJajLmFX+rzYRXwW//q6jn38ZBKnOUtZqfYsZUvs9HzUu54D6Fb7k/fKX97V+eTRE3rhpZfoe6//kG4/+zyNx9OwsdXO7j59/GMvVA7gO0G9Y8s0UJ1+ywxaq1Omgc2IL++2wef8SjZ4dT2pRaDKJMvfhZ34OuV9kMQ3BThKALRXV61vfX+OcFfia+80LDrMgVjPLqnrpcQXn8f16rn3egRGEyohnFhPDXJTIFsDdmmf+A4mOlomTXiEDGlf9Pxat6l1yOnTSnx1XUS3MtLLoH7dz7YSX/QXK3mh2zT/G33xKomv7rt0m0qT3xHNZzHpPGoIKMrtEVlLD3mi3Ys6GxHfTZcElAB0tJkQ3qgTCscZPTmb0cc+8TK99voP6OjWHVosiHb3D2l//7AS33UDSH3uWmugpF1d6wpW4asGLA1sSnxHY84E28RXOuIU2N3EIpdFfHUWHDtMBEIlmXupT66Tx/Llfi/bvYmecsBGX8ttjMUyfhhHfC2ih3qz7In2KiG2OVKs/Q590tsBOfVueS5FfC0ALe1EE4LUvQLI5TkZ8ZW2gbLh93DeZphR0hGRUnCeIselzz/NxBfrwDpk0sv/scz7+/trh4j3g/im4v9ljPhq26YSMFpBOV9JEeWS5Au+x5IN+xvt5/wsjkCvGnVEi7DfYyS+VpzJ+bq2Q2m7iO/ZbMTX24fBk6UEoGvi28UmHqme0nxB9KlPf4a+9/oPaGf/iJ48OQ87Oh8e3azEd+0IUh+8zhooaVfXuX5V9qoBUwOXQXyJhu/iiMB2HdNwJ+cRzFy5OJKlwYoGOAiIS8BPjuxooqSBkAsAOH2tdsy0/o2EyQK3lm5y9Xyaie86/pN6RoNRnWDR9tuE+G4qt+crHvGV6wK2U+DUAugie4qYy3Upk9+Rmn6KgNUj816blrZggeBcu9T1wXIsQtyB6vd/qvNQ4uvFI6l7zs66vviMji9IHHM+6iXSSmydugfju0X4cuvUN+2bhrZL1LtHfPE4I+yL0N+92Ia2xO/59rEZ8dVxVMvo6Swur7I/2v8kJne/87TwMS1oTJ/93BfCiO9oukOnj89p//CoEt9NO6L6/LXVQCW+19Z0VfBNNHAVxLcEYG4KLi6L+Fq684ivVz8PaOKaSg3UPVt6IzR4HUlZiuhr0JsiMpX4Rk1p/Qyxl3fv0OseWCwlvlwOEoFNiJA8i22IiZomvigbfvfq5JEhC2BLO/DarSYEUtbTRnxZTlyPuu5ab6u+ubhs+b6lm+tCfKUPkTpgvCzxlRIiVtq/6HaToHhEy3HcX4P/wAd1npLLIselSdFNR3y92ObqO0N8rWRZn/zycUxLWo6m9Pkvfom+89rrNKcxnZ1d0OGNW2Fzq7rG17NQvb6NGqjEdxutWuvkamBT4kujuLmVBkxWll137pus+/EyyF7FSwA2ZuIR9Ol3l5SF8uj7ta5yIMDaiAhBj7WzqiYyqX8jELbIvzdCM1QPno1Kr3vvdUGVApDoy2jrFPDPyenJlrsuyQqUZwjxzhFfXS8ZjRWSiqQv57s60YLgWuTHjYRSvp5qa1J3C7R7AF/HG88PkPjgez9o4qvr7vmURYhSuvISaZbt9TP635qEaXlz7cizEdoU24eOaVactOqC77P0itdLfVAnNnX71bHVat+2vbqpzuNpn/mW6i3VllmmfH+82Yiv57NZ+Zm0OiO+2hc08eVkwWRnj774pS+Hc3zPLhZ0fjGnm7efob29g0p8Szvbet9WaaAS360yZ61MqQY2I74LYuIra3w1SNCgGIkVf/8gia+WRYNFTToQrOGU0CFERNvEAoTeWiiP+OIaSQ0GdR0RcIk+dH2QkHxYiW8OLK4DOHNE0rqm20npdOCUbGJj3CQLSapsQoXkV5NCTSqtMpE8av+yfBPJuPa1UtKB/opt3CJJVnv0SJxFUkrL1nUurZOUr0kaTlFPxXvUqXXP+0F8tR2076BOS9sT+qO2OZcno+Dah1M2t8pIyeWRuNI4mSLV6fL7xFcT6FLd6b5Pt13blzYjvqV4xLzPIb5WLEHiy6uDxuNJ2MH5S1/5Kv35N75Jj07P6WK2oNt3nq27Om9knPrwddZAJb7X2XpV9rU1gMT34cP7tNseZ/QPdPLwAS3ms1B26FSb44xiY+kfZ2SBBKsDR8BiEV/9jNeZW9c1aUXleKAF702V7RFfK6OfMpBV39LstpVoQMCXs4kHulJ1yIGtIbrNOWwpIbAAtFXuUB/S92vCIcCxhPB4tszpAXWNOpE2hJuRDam3Brrabjq5ot9t6QPBJ18XGXX9LaKl2xyCVvFhiRWej+XIvucHmtwjGbLklt/4L280hf/WYLyUYKZipugh5Qcl7cmLQSnyp9uZllG3AyGbeF+uXlac8jo0qzy0L/owyoe+b/lZqu2nfN6KkzkfteIu1t9b42tNdfb82rO7jgcoT/dsnNU1HnfLPXJxcmif69kzt8bXkhdty8SX/31weIu+8tXfpT/9i6/Tyel52CH71p1nKvH1Glu9vrUaqMR3a01bK5bTwIPfPmrO8f0XevDwAe3tTen47nv0i1/8PZ08vE+0jJlei/iGfZZGvM1kf3MrjzggcPdAlbxbl2mB8xRgRrAowKKtk7F7rEdo8FlLt3gkiwX8cyA4RQykHG+0rxRge63CAvF61+chgKuEsGjgjTKUgkmrXmhP9AW5t2TmAYJ58TNZF+vpct3rns6sXbgRiMt1TZY0SRWiaoFujwzpulkEQftkzm9Et1yuJhVD/M3Sufd8Tt+eLeRoIdGh+Jz1Tq1TT2feu0v8d10fzD3HcskUefSpUtLj2cO7XlonK5ZJogJ168VOqx15PqrfzWV4mzKm7T3iCbsh6bxodlku1bW2j6UTjIerul80yawuqZXSvxUzPB/2dC/ENyc3xoz++5a0WC5pd/eAPveFL9I3vvUdmi1GYZfnoxu3wkjwxz76fOUApQ2q3rc1GqhOvzWmrBUZogEmvnfvvkdvv/1mR3yP36NfBuL7gJaLeGTGusQ3B+o8wMf1SBFfAciahOLv+LzoJDcNDTvVHOgqIb6W3FannSJ7FpDkez9I4mvpU+s75Xse8EGdanKKZGgdQuOB8lLioIEvEuohba70Xk9nuXKQqOeIr9jUIpxyDf96slttGgFpCZmxyALKmSKTnr5K3u3VLwf2RYep2KT9MNf2U4TMen+p/65btyFtOmX/dd59WfbKxd0SuVAOKzal4gv6vXy/KuLrEUIdu1P3W3E4yh6T2/y3NB4P8YWrJL7z+Yx2d/fCrs7Pf+RF+tFPfkaT3QOi5Yh2+DijwxuV+JY0hHrP1mmgEt+tM2mtUIkGelOdT+7T3t4O3Tu+2474bkJ8EXxrwpbrFHUnaBFNDXL5Hus3BCU5QI0gxSM0HvFNbaxiAQaP+GrS4YF7F0AUOIV+h04I4FRvHOHyAHhO9qsmvjk9DwXYng0KVFx0i/ceuW4Bc4so5vxP+3+KpJUIbrVFBP5eGal2qsvQPlMKyL33W9dLfASJL5ahn9W+qN+Xan8pub12t059S5+xYmUq0VJapo55Q54bqstU2/H6EnmPFW89++XslU9spkd8Pd8XneaIO+od++5Y1zjV+ToS39nsgg4ODuj8YkFHt27T//A//c+0e3BII5rSdG8/7OpcR3w3aWX12euqgUp8r6vlqtwbaeDevz5cHh8f09tv/ws9POGpzrt0j0d8f/n39PDB/Y1GfHFdnp5izB1ryeildMAaPHqkwAOqCNgsMJB7voT46ntSwMQiZDlC49V7E+Lrlc1TuNmm8h/fL8fUBGi0iOBo3U+KnHpylbzPskfJc1d9zyZ1w2mmWndIPocSkU18yNOXV1+U22oHOL0cY4M8p0lzBOv22dcoq9emPbmxLEsGi2BZMQbfU/rOTdudZ7Pc9ZyMXgzO7X7syVSqm1Q5ubbDz+Rks5YYYPvL+SCSS0u2fL1G7XFGPNVZPti35J739qZA2XSfKMcZXUfiy0ux+Bxfntr8wksfpX//1/8jLcZTGo+m4Rzf3b2DSny9Blevb6UGKvHdSrPWSnkaiMT3bpjqLMT3/j1e48ubW90Pm1u1oFBtbuWt8cWssTXiKx22NSKC1yxQamXVU9l7Ab8ITizgg4BlE+JrAe11iK8HkjzgpMmQ5wuePURn64745nS6SSJiCAheBXSeVlave4C+tMSUT8jz3ntyCRL0+RzxtUjupsQXbanJZYmtNHFAPWg/sXzcIgIpmVDXnn96JE/LmSLdKZkt8lziSx808bViMcvtyaVjvMQ7TH6k6u+1nVQb0gkSq8/QZWu/wHpZbcWzY0kbsOs9ouUibKxBy2bqsfhYSZnYj1rk3Opvoi54yVFMeF5H4juZjOn0yRPa2zukL736VfrLb79GZxe8N8mEbty6TdOdvUp8SwJNvWfrNFCJ79aZtFaoRAPH7zxoRnzfpJNHccS3Jb4nD2gxu1ib+OqOVHe2HsAWopUivhrEIHBKgX08wkUD0MskvhosCZjSAFzLgCPjpQQoBbSGEl/vGA60h7wTQaKXLMj541US31Jy57UXJJqY1PGeWxe8e8S35L0a7KIutL9bSYGhPuSRvRKAniK+0t4tvaTqOcQ/NyW+mrhhm0eylIo72Kbwu+cHHsEs8ZN170mRXotE6XdYS0IscmbJVkp8UQ4rMZEr2yLFqT5N9z1WO7PsO0zveeI7JLljEV/Lzzo9L5qdy6/fGt/pdEIPH57QnWeep3/3Z39Gr/7u74fNrWbzJd24eTvs6lynOg/zxHr3dmigEt/tsGOtxUANROIbR3xPHj1sie8vfxmPM5pvSHwtoGCBFgtg54ivJl7S6QtwkvJwp1r+TUYr5axSlO+yiG8KTOWmz6XkLQGQ+D4vmZBzD4/4IqnxQJZ+jwfer5L4Wjt5iw+KT3jNBu9HP/Km6+fK9cC7p7Pcrs4aiIvtNCDXeuB3lviBV68U4SjVM/paKfnGZAS2ZUxY5N7v6durM8Ye0avospT4WoTJk+uDJL6SjLBInZfk0Ikk9Fm0fyqeeuXLczn/SSWCcs9igkj7lo4nFsEslXu13mniayUlLb3xyC2PGMfZ/91fng7MJxbGExr4Yvw7HvM9ozDiy5tEydFAuTpY+vbq7PZbUTjzyDCr/8PyuK9/9PgRvfCRj9I3/vJb9LFPfIp29w/pydlF2NG57ursReV6fVs1UInvtlq21iurAZ7qfPcuE19e4/uQ9vfj5lZvvPGPYaozE98WxK6c47vMHmeUApwItlMAA0mBB3xTnaYmFpoU687YAik2eLCPb0LymgJrufI02EsBXv071tMikNb9Wg4NYFOJiJQz6ZEaD+iUEBCrDGsUxrJzypYIWktCQ2oUJEdG8FqJHlJ+2rY7Q1C0cwoQok1SREK3M/53jqR5hMS67hG3lB1y8UP7AcotddK69+TIXbdijOVjSL6xTZWSLwvEW/6E8lhTb612kvJL3SasuqZ8UeugxN9LYiq+ryROl9hO2yAla6r+OdtY+s7FF9kbQcfNfP8wogXP0GXCOulD1pSvr8aAHPHlMvn6uP0bd3OOv+OeHVrOErunbCSxLNle1caV2udK2sd8tqBnnnuevvHNb9HnvvRlmi2IHj06pZt3nqW9vQP66EvPVQ5Q0iHWe7ZKA9Xpt8qctTKlGpA1vm+9xWt8eVfnONX5jTf+iU5OHtD84jwUFUAcd4DL8P9ddjhzjm9JZyhyekQrBxw94Izv8ICGJiFW2RqQS5ny1xsFzOnFA+cWAEWgn9KTBgdWHTzAmxslZ7lkBLJEh1qvJfW26i7kYoivDQFtlr+k3mXpvkQurS98ZwqsC1iUuqRImCYQqeeQsF428S2NRUPus3SNvjCU9KaIndavRchypAPrZNnSsj2+k6/LGcF4L36XM2nRhvpdVvviMizS7MUBJMoY63J+nIujqFNNIFGW1PdUzEsRJPGTIf6G91r6KSW+0ran02kzktocFdiMZuY3/OpGfAM3NT5aNpnhxO8dj3nENGhbjZzGEV5rxLc/ApzWWEmcy8Wy3IZhLJi2ZcpHrTjImGU+X9LB4Q36t3/6p/SHf/xv6Gw+p7MnM7rz3HM0ne7SSy8+WznAug2iPndtNVCd/tqargq+iQZKiW94RzPiG3vIZjrUJRBfDcrk35c15VL0gwS1BHCm9CrPYkeOZMWzx1USXz3tUQMETRSxDjmywPd5xFcDdtS7pxOP+OrrFvDRNs2NUKSArJazlPimfNgDhHJd7IKg3CLACOzwnUOI71BbeLbR5Xl1zr2/tG0MIb6l8ufuS/kbkk3t75oMaXuJv2I8se5hYqvbbSnxRV1b/pKLF0hIrbas25u2nTcFuyS+p8iuVa9UjMA2JnW6LB9N+WHKx6VNp0Z8rU0gu7K6XZ1xc6tULMP+jqcqx2nKFvGNJXj+7+nMa2cfFPHlUXLW68HhLfrDP/4j+u/+7Z/QjIienF7QjVu3wq7Olfh6vUK9vo0aqMR3G61a6+RqwCO+vLlV2ykC8Y3clzOxPDXKnvq7aUfpZda9yllETsAAkzgEc5oA5mTXWXkNcIfK5d2vQZ4F8ASE4uiQgHKpi2T/EbBa9U7Vp3Qn7FT5Q+qZqjMSPF0vAZP8Ox67hLZeRwbRR45crlNuCpCL/nD3bEuGdYlvrl0h8bbq5IFb8bl19FHyrAbPljyakEmb9+JRTmZ+Ngfctb9qIqFJoKw7120lRXylfMsHs6NlieOcsO3k6u3ZO6VTaYO5sj3ia9VVtxnU89NCfD196iQG3m/ppKvjKBzBw0lnPM5Ivw9t0sUQ7qtDScaIbyzBI765mUzSxry643vQvlc54ntxPqednR06uvkMfeXVV+lP/vzrtByP6fHpOe0fHISR4DrVed2IXZ+7zhqoxPc6W6/KvrYGNiK+PGVqfD2JL08106DJIhIlivXAYQ6YlJSvQXWO+Oqpixpc4HRkXf886IpZ8xT4l7KsZIMG7UPrrFpjR0YAACAASURBVEEZkgX+LiNiV0F8S8nlOnXiZ4RQITmT+iGYfFqIrweQpU7r6sMD31Ku9kP0MU3ste7Wke0yia/Y19p0TfuBRRR0e/KIL7Zb69mczkvtYenUi4sfRuKr/Vd8IRc3Oz0OJ75dDImEd13iu2m71n0NlidJEp3oaOu94VTnEU1oPl/QeLJLL//OK/SX3/4u7R4e0ni8Q3sHh3WN7zoBsT6zFRqoxHcrzFgrMVQDHvFdNuf4hnKXRIv5slngGze8GI2lM+0yxqVAMzUV1RpFSAHdXH0tMCFAQI8CapDmgbahesb7vZGn3HUcBdRgH8G5RTa5TqXE1yI4OfBvAXTRNf/dZN2zpWs9qiFACkfjRVfeu0ttnRpts0ChNTKV8pnUSJUHFktJObZHPcKIMqX0oP3Rm8Lq+Xeu7Xi20Hot0YH4oecHntyppE+KtKBslo2R+IpOdX08mcRHkqSBtypSCSudDMv5QM43PbLrya4TFKmYo2OZjnO5JAi2TbzPk620X7HeXVI2JjisBIi8v+9DRJPxjjviq+NRLIPX8EqSenXNrKX7IX1caZ2tfuKqiS+Pkp+dndFkuk8vv/IKffu179Nkb5f+f/be+0mS67rzPV3VXe17/AxmMBgYwnsPggAIS4okSNFIlLgUZUIKhahf9kWs9r3/5733w+5GKChR4tKKJEgJFAEQILzHwI337V119cbn3PxW3c5JU909Q2CaWYhBd1dmXnPOuTfP97jb1ztg/YODHupcHWe0Gm5X924UClTAd6NwsprHqijQDfBtv6wi4KtQ59o5AL7xizrvBXquga+U4Lz+ipT7spd8t8p7GaDLul4GfLPAr/gXK1tZACJWwLIUryLgG1/T7x1vQ+cYijzhLKNpmVysSuhTN5fxK0vx1nerKQ6UHmMWqIjlvNvQ8rz1kwXUYr6naaq/i+Yk40m3wGA9fCl6Ng9wZIHQjwPwzVqXaSNEljzkreeYNjxXBHzTaz0NjNJrPQ+wp/tIg6V4vXfD93S6SVZ7WX12Y2jIWhMfJ+Abp51k7btZtPDjhZJQ57wc33ivWrlft35vgS8e37n5eRsb22qfuPoq+4MvfNHmFhdtuVWz3v5+GxoaqYBvNwu2umfDUaACvhuOpdWEuqFAGfDl/IS2QpMGvkb4kL+ivas8j0jeOMpAQ1q5SysDZfMrUoJjpTNLuVKubFYf8bNZ19fjESsDgGXANwssxXyRklwEfLN4KUWyyOtVRO/V8iq+n3bz5hUr/fG4Y56WAduy67EymQYNZTJc1HbaEBEbDGg3KxQ0b15FoERjkNzGY0o/x9+x7GcBqvXI93rkIEsu03PJkkGN96P0+MaRCDE/0vKUda2M3t0A3ywjVDcAskhWyoBv2bpSukneflMmp5KlLCPIxxn4Mt6s9Iy8vaxDh9UD3w5tg8dXXt8yI0bee69s/RZdL3p3nM8c34H+IZuYmLChkc125VVX2ece/5LNLi5Yb73fGgMD1tcYqIDvehhbPXvBUqACvhcs66qBr4cCAr5HjhyyickJazTqNn7mlL344nM2Mz1lzeg4o7iqc/voAy9uxQs1gN80+CgDct28KPPuSSt8eQrQWumT5SEoA71xX2kPyHpokdWuAGEMmMroWaSMrsbDuB7FaLWKKn2VAd8i2uZ5zcoUc82xqO2yNsryGIueX42spfkh2csCe3G7WbzIGpNkjX5iJVXrPQ3i8+RQ45EBJw3Ky4xVMYCM9xr9Hs8tTqXIk4GYx2V8LjNiFPVdti7Xc309+0qZ/Kb3ljSAL6NZ0bzKxp02AsSyVvZs2bqjrSyjTlqmsgBibIjIWj9lBpZuaBK/Ozq1C2q23EJVzS5ulfW+6dBpZbhzloGlTBbKjCBFazee82pBt884VOYq/WS13VykonXNhkc32QOfftBuuvV2B75LTbOBoaGquFUpVasbNioFultVG3X21bx+bymwXuCr4lZZCkC3L6s84nfzIi5T4tfD2LUC3zxaiB5l8yobcwwyivLDstopA1pFVvmycXV7fS3AN4t2WYpx1hjy5FBKfZlHbT3KfTcKeB7dzsX6yQO+6jOPF2k50TqLAWTMk1jpLhq3DBh5/WalIGS1XQTY1X+c490NLdfDZ8ZzvoBv2djXs5+UPftRAt/YKBHLa9mYubebdbdW4Bv3n/V7Gb/KgG8ewAS82TIH+HYPfDsAf6XHNwv4lu3fFyrwJS+avaDRP2z3f/rTdtOtt9lCC4N9rwPfvr7+qqpzGfOr6xuSAhXw3ZBsrSZVRoF1Ad8eihbRQ7bHt6zvsutlCk5a2cxTpsv6Kbpe9rLPejYNpGLQ4NTyl+7aP+sBvmXK/ccR+GbxoKPQFR/DEd+n32OFl7abTU51zP6UKbFlMlqkgMdAKav3srbLJKisfZ4vWjNpuqs9rbu4/xiclo0rzRM9y08ZcspASda445Bmrqc9vmW8LFsbZftEBXxXUqhMfsv4EctJ2vBVJm/nE/im5b7o727WQvr5WI5iGhFUVXacUZrmnec7wDeEPIcIrby+yvaj9PpMr2ntLVl8ynq2SFbW6/HFWED7/YMjAfjecrsteApXzQaGhquqzqsV0ur+DUOBCvhuGFZWE1kNBcqA7+LCfKe56BxfrM6c41tU3KpM8SkbZ9nz5xP4pj0daSWhaOzpHEkpF/J2fZTAt1uaZ3kEyhTVMn6p7zywVQR2YrAV35fFp/Qc00pebIjgWlE+dxm9yq6vVFxX5sJnKYtxe+eC3mVhl1m8KJP9IsW1DJDEazYGM3HuesyfLPpJqY5/xr/rmTTwLePVeq6n96I80B2vkdWul7zxlcnJeuYVAxh+/12HOucZb8poV7bu4rWXBapFs9WAtLIxdcMHtaHw5pUAsgN884pbZRmlQr+/vx5fQp0ppDYyusUefORhu/Hm22xmft4WFpbc4zs0PGoX7dpaYYBuBLS6Z0NRoBL6DcXOajLdUqBb4OsvVMDusv/fMBj39HCOb+c4o7SStF5FoOz58w184/nkKWBZdK6Ab7H0nUvgmwbTWT1ngRDxM/YMdrtmVnNfmQJeBFrKAE3Z+igCSt0o+2kQm+UdymqnaFzKD5Znd6Vi3/HSxtfjeRSNW2AmD/iu1+BUxPduga/mG/8sk6cyPpfJSVn7ZddjOfhdAV+ty9gIUjbOLDkponeRoU1tZQHfPEPZueBDDHzjPSrwoBz4ymh1Nq0Ixee9HY40yjJslq2PWA6z6JKev+QmLb+rMSb4ml5nji8e31qtbsMjm+zBhx+yG265zWYXFmxxES/woA0MDFXAdzWLq7p3w1CgAr4bhpXVRFZDgTLguzA/124uBr7hdQTw1dmAIWxyLR6NvPGWKXy/K+CbVoLK6PtxDnUuommsNGUpRmXz7vb6WoCvQE26j3xFr3NnDHzT4KhszGUyuBplN2/eeWPIA3+6vxtFNWt8MYDNGlOch5ul7MbrIQ3sy+gl4Js2JOk5gYqs63xXVNwqDZLSOb5lnv0iXpbNqwz4ZlV11n5ZJkNl18vGViTj3bT9UQFf+CWep8dZNu54zmvdb+I9J+5PFZmz9qTVjKsbvqxcX7xyQ46veYrR2Z8s8BnuCsC3c55v51mtm7L1caECX3J8l5Za1tc/aPc98ICHOjfdct9rQ8PDfo7vrp1bKgxQ9jKsrm84ClRCv+FYWk2oGwp0gO9hm5gcT6o6n25XdQ7AN8kHijy+Afi2zLyq89khnOtRxjTusjbOF/CNLe2uKqTOyexmXHouCySUPV/Gt1hhXk1xqzKlLFZwP07AN1YwswwrZfMqu15E73b18pybVtN2WgFPg7t0F2VtlwHfvOfTYDUtq3nAV3yIZSNrrRTTs1P9PQ0saAsFNSjoeiUHY5rWYAdASokPP1euM1DB2Tm+xfTqSfrNHn3Zmj2fwDemU3p0ZeMq20vKZEy0Vz+/a49vOue7bD5Z18818E2H5ceyl15Lqx0v/EjztGPQqXG6YC7wzTIWddpSZJaqO3dyfCVfZfvJhQp8Occ3AN8hu+/++72qM8C3pwbwHbH+gaEK+K5WUKv7NwQFKuC7IdhYTWK1FBg/Pr186tQpO3LksE1OjlufjjN64TmbmZk0cnzbZ//5Wz2EOsvjC/DNAiOrHUeRwtJNW7HCcC6UwXR7UhCzFJO88cVAskzB7GaOuicLCHSjcJUBrVihSwPfbsZXBLTyZKRImYqvCYzF88x6Nmuc5HfpufS8imUFJbR45plz1jNuFOp8soBvWQ5uzPO0gl2kqAIevQpsyScLFEhOYnlIzyNeD/q923UX96m+Ah3OpneQ9ZBb4feGanqJ5yopzsU9ybehveSOVvhe35WNTx4x391Sx6fEa7mMprGMxsAtDSK7aSeL/3nPZY25m31npaGh3WNb9jv7TaAL/Ohmfyind7HalTYmxPtXGUgrWnfpdZQlv1nz031x3/E6ULurGVual+mxMI6ODBUD3zy51XrpeHs7hurVvNeKaJKmaUyLLCCfHmuRrDjfu1wsWfygIBjAd3B4zB5+9BG79vqbvLhVa6nHBoaHPdS58vh2SeDqtg1FgW7X1YaadDWZigKTJ+cc+B4+fMgmJsatv79uZ86ctBeef9ampiZtqRmA7zLe3Zarke2XUFCCOh7fLGqWvdCKOFCktK1GEc1S7uN+s16WRcA3DxCoTYBWFsiJX/ZZ12Olh+txiK6UnzKlqoje6bzKWEHPUhTT18uU6Dw6qp0yRbhbWUjTrgg802ZcVCxW3gQ682nK8SHh3MxuwMbKcRFKJ+/l2vaZtAzG8pOlIK+8nqi7JcC9bGRZa6cIrMcyksWnYqDP3oKRovh1nLVOYoCQN6di+Uv2OEW3OIBenVoQA9uVgL6TBtIBkaH9bowGRTRlrlkhwel+8mmCjCamzORnzLez+04MEW2DQr5xJd6js/aGMtkrul62l8S0VTtp/uj7vPnH+1/WHtPN+Iv2+W6eX3lPT7uqM8Wtyt5rK5/thDrHERLpMWQZT0S3skrZonncRpxuUDTfrDDr2Gi0upW4sqfeesPm5uZtdGyLPf6lL9neyy63lvXYYnM5nOM7OFwB39ULY/XEBqDAetbVBph+NYXfVwqsBvj2uKV/ZbGJMuC7Hrqea+AbKzJppScGDfGYsxSeMtD9UQLfInrnKdoxGIznm/69G+9kHs/KFNUyOSkDVHlKbMzXNMDd+MAX5Xh9r7bVAt8yPhZfLwa+sZzKKJAFNj8K4JuV1x/L3nrkPwscp9cm90ieY9qU8YP9W/g+y5iSv+4E2svlK24jq72yMWZdL6Nnt8A3a2xZe+B6gW/87il6rxUbWz7+wDePV2XvjrQxOeaf06Qg9KasbYxp3DNMVeeHH7Jrrr/R5heb1lqu2eDQUJXju5YFWD2zIShQvntviGlWk6gosJICZcC3tbSwwuO7WuBbBl7LgFqRElum/OQB2FiBzgLA6wW+6QI8WaCsyBMQK/P8HlvSy+ZcrDgpVPFsNyDtxuHEaSOBxpHHjyxPwblca+sFvln01vjyaXqhe3zXB3zTdIllsRtwWQYqzm6jZj1etSf7dax1kWXAKZPPtDyf3ff6PL7yuqYBV2wkK7tWtLbyDFIxuE573OJ9pIhfVOfPAulZND0bf3QXDZH2qtJfWfRK2f5RtBd2A3yz9koZDdJ7w1qB73r30ZU06ADfFhFY0afsvdApblV8hnzWPi45SgPMrD6z5L3snRQ/E8+pLTPReeNZMlFWBHC51WP9AwPWPzBid9x5h931yftsen7OeqzXBqviVmXLrLq+gSlQAd8NzNxqavkUWC3wXRnqLOUlP54yDTLPlcW/TJEt85JkvmCj0MYspVHKVJmSEfcdzz9W/vKAb1oJ6Eah71a+yxSQPN5kGQqy+oyVxvQ8yvoum8N6gG9Z2xsT+Iaq62U5ylm06Va+y55Ngx3+lmcnLQ/hbzw73QHfMp6Wje1cA99ms9muQJwuABUDhxiQQYu4ynU3c8oCwGnFP71WivgZ9pfQc3rPLN57QhGmMvCpOa0F+J7LPUPvizwQl0f79D4d0ynvmbJ3TxnN8ufdiYjIO8c3X4bCOb4hzDn7fV1mLOgmxYG5pY+P47myitEad5aBoUw5j+mV9TvAt9Ho9yrON91yiz302Gf8HF+zug0ODdtAFerczdZT3bMBKVC2tjbglKspVRQwWw3wdcdA8s4MLxi95LJfpGnrb6w0pC3rq+XFapTzLGWxSCHjml7ea7H0a27pMUqxSANE0SXvudXQZu1K1cqCPlk061YRzQLvZeFoZXM8X8C3WI4uZI9veKWVrZPVAsQyGchbL3quuDBQOb3z5tPNflJMi/V7fKFlGoSm90DtAfq+W6NSmpfxXNKRGmmQWQ58u8vxjWVF9O7Wa5sFfMtks0zWVrNnfBTAN49nRfPuNgd+7cA33+O7VuAbP5cn7xiGij6xsSBtcKmtItf+bDnrsd56XyjIZnW77c477MGHH7P5JqHOPdY/WOX4lq2j6vrGpUAFfDcub6uZFVCgDPgutxZzi1sFgMj5CtnAN+3diYFfN0p5mWJU9iJNK8NFSnMMhGW1zro/SzlIjyPLSxCD/qwKxWmFeK1CWwZ804A/HleZolamiMYKSxboX+uc8saYReciBTtPQcsfVzkQywfkH3Vxq7UD3/S5x2n6r4ePaW+Q2g507DG8M2XFxLQ+00CsbFznE/imaZZeK+vZy9LPpuU+nVqxmn02XrMx+NBeEM8ja/2XAd8sYJ9lBEnzrmyfXc1epLZjUJaVjpJltCnaY/LkrShlpOy9VzyvKCIiqilWRoswTozUS4XFKLNChmMDTQzK031m7YPxvhGffZxFt6zK+7oP4Fs0x+I9xax9jm9j0B546EG75bY7bXG5ZUtLZgODQ9VxRmUbZ3V9w1KgAr4blrXVxIoocD6Br16aaUVMf5eFP61HWUyDnCKFIw2W0sA3rRyWKRqxgpVW/Hi2CPhmecRi5aus76LrWYpdWmFJK3pZz+TJU5GSu95VmA8wV3o1i4CvFDuNs0xpN/JNL9iqzkEzDuGNq/uUHddS1FqeApyWq3h9dn4vBr66T+szPc6ytXE+ga/2l/R6yQt7Xi04jcFbei9TMb24b/rVPlM0b6/Z4NqPjoHSObIhTD4L+HYA8sqj7MqkLN1WkRfwdwV8Y1qeS+Cb5tF63mUdunaALx7frL0unwfnB/imjRjp924MnIvko7e3tx06n6aVt1nwcPzeiWnSltNWSLHYtHm7fe7xL9jefZcH4Ns0z/GtzvEtW7nV9Y1KgQr4blTOVvMqpICA76FDB21i4ow1+nvtzOkT9uILz/lxRsvLTbPUcUZx4mCRxzfrJRQPpgjkuSrmxyWFPLIsz0S3rI2V7tWCsyyFZS0Kdlrpy/MklClIZX13S5Os+7L67hb4ZvEo/Wy3oHy1cyijmdrLUsokZ5l9Oug9O+c0TyY6gAB5XfIjwGq1/FdLloJXxoP0XLLkSIAlnOMbjqvJ6iuPzlmFmsRfninylsXgNN1+pkK7wpsTgG9WXnK8l+Qp02tfGyH/0Y9syznOKA/QxzxPg500eFMEjOgQe9iKwWl2MbpYFtK07p4Wks+QurISCMLrwI9OtGksz/n5ovHY8mSv3PCUvxOkQV8WrcvkbzX7zGrWT9xuen12w5d8mVpZ3GotwDf9vs4zMGTJe3rs3dyTtT+JPjFNY29y5v6aPJTew/PWXHxfc7FltXrdge9jn/mMXfaJK22u2bTlVs0GR0asv3+wOs5oNYuhunfDUKACvhuGldVEVkMBAd+DBwG+p63RqNuZ8ZP24vMB+BrAlyI50Tm+aEKdl1O5RymttOpllQVm4xdl1nEzeS/qPCUnVtizlPcsWqX7iJ8rBEpJY1lgMQv4ZrVbBuLKcmXLni+SjbJny4CrCvWIRlm8XI1sdntv2bhjnmUplfnzwuNbyyz6kx5bmi+uYJac45slJyuBR3HxoHR4YIfeAJWaBU/g0orxa80V8VKA5Ow5hbWepaR2w4P02jlbcV8JfNVm1v7RrWx0ex/7G7QK1W9X5rymx501rm5AXNZ6T8tj1ni7pW3eXPN5rXD48GQWSCnbbwKp8oslxXt9eh12Q7My/mmv7gb4xm3Fe1Uef8v67uZ6Fk2L1l4WmOzwf+VxRuo/zyizcnzBuJMHfGnjXEV6lMnwamkiSxhjjKN28owKuq/9HvL0CbO+/mG7/4H77cZbbrPFFuu8qurcjQxX92xcClTAd+PytppZAQWygO/4+El74fnnbHp60pZbxcC3SPHJUuyLXlZp5SsrVO9CAr55FnK+lxKcplGZklumiJY9X7QYyp4tA75pQBDzs+jZ9S7QsnGnFe60nK0W+MbP57cdPIjd1mXJUl7LgEHa89oBVoStKtR1bcA3Df7yjBhZSmwRP9MGoJWg46MHvjG/ssaax/tuZDAP+JY9W3a9bP0UAd8wptBC3I9+z8rrXNlecZXgrP1ezxelunS7X+TxqIwmWe+m2AixXpqr/yyadgt80zwJJyrUQy58cgRV2Tw715OoBiJRopCK2HDwuwC+abpmvTMy55Qc65d+/2U9n85VJsd3YWHBrNaw+x94wG65405refh0AL5VqHP3UlTdubEoUAHfjcXPajZdUmDq1PzyyZMnjVDn8XFCnes2fgbg+6xNT09Za2nRwyWNF20LJSd9mHx5uNtK5bajYKU9hN0Dku4ml1a6spSdrJbS4DpLYe1uBGffpbbzgG9Zu2UK4XoUtrJnVwN8Y3BfNqe0fHRz/2ruYV5FQK4M+K6mr1jRxOOb5w2L24zHFsvsavgRy+jyMkpdj/XUCHVePfBdbb95oCmLbsVA6qMDvuxxy4bHN3yKQG+sbMdgqUhOymh6vp4tXlvQO5LYCBC15TChhctTj+iCbIXnOkfk5M8gD2iVVfotM/Jpblm07XafTO8LkuX18CstE6tpq3iPheAh9aKn3klf6K798J72kP6I6fG7rsgYsLY9MFu21tJWOyA/p9BVmo8r6LjMcUot6+sfsk8nxa0WWkvt4laDQyNVqPNamFI9c8FToAK+FzwLqwmshQIA31OnTlkc6iyPL6HOraWFdqhzMDKHQhOdl2Qx8C0CHOcT+KZBr2jTjYX5fAJfxhF7srsF41kKeRa/u1OCsiWl7NlugG8Z7fJktExRXYtsxzxfO/AtrjJcoO57qHO3wHc9yrKU9c58MU4l4bq1kOMbK/RpHqXnsBo5KDIuZdHm4w18A7+KvIhZRjAZeYpktIym5+tZgcPs9pMc9kRW4j1dGDh9zrD45zTqEYgqP8c93r8kf+vx+OYBtm73iSwwHu8X6+FXLD9576G17YOd4m9ZwDc28J3dvt7ToSBZ1vwvBOAby3O8p6ffH/Hf5PhSPGt4dLM9+NDDdsPNt9jMwoI1F5dtYGioOse320VT3bfhKFAB3w3H0mpC3VBg+vSCe3wD8E17fCet2Vzw4lZ4fGPg21Gku1fu0+CzzBOXfsnFL+YyxaTsehFtysBbGUjL8wJpvmXAt6z986Ukl9GsbFxZRoWyNruR0W7uKRrb2g0soapzurptGkykldswlmXrqQUPS9knPfZujDNpsLtybXU8p7X66oFv3HZ6LHlj7ZbPWaCy891H6/ENhorOJ2uu6XmWrQm1lpf/XiYbeXzu5jndkz9GvLh167FaZpgzz6vQWXovVopLXBAsPaYsWmlv5WdZVf8y2hZdL5PHsiO7yp4von/RcUZl7RYBOIzOS80QdQXwjT/le8ZKj28WyM2S/TIeZI0hizZ548t7V64YS0aDsRylL6fHTLkFgO/Q8Ca774EH7Lobb/ZzfD3Hd2TE+vr6K4/vajaU6t4NQ4EK+G4YVlYTWQ0FAL7B43sgAF+KW0Whzs3FueC1ygC+oZ98xb7saJ60MpWncKct6GXKw3qVxXMFfPPmUwR8V6NoFCkYq5EB3VtG17KxpQ0Zq/V2rGXMsQzlPb8e4BvOlQ2f2MOQ7iudj+vVnNsesfyZ5Xlpir03JZRysJ7Eovag4K3O46vWz55TdHhoctNqefzxBr6d6JX0OJmn6FFmDMjiTtpzqr2hGz6XrcuydVMIfL1quY6+6nhuu+mzB0uoW0OzPb60EdMqBiv8vp7jjOK9Nd6vNdey/PgYdBet6zLaZl0vqnpe9m4qWx94L7OAL88V8ywf+GbtoaulSZm8ZAHt9Hs9j9Yec5OaXxHwXTmWHqvXOCqJ4laD9qn777cbb77NmrZstVrDhoaHra8xUAHftQh69cwFT4EK+F7wLKwmsBYKdIBvp6pzHOpcBnzLilsVgaEyQKJn42IVOhKkbK5lL+Ki588v8FXRIYWcdUYS59CVzS/vetG8lwtPQ1xZ3CZToSvcJVee+xkrKj6m5KzQtYy7jBY6hzT7vlCtNK3IBTqdfVZp3IYPGeArvT45TzIPFMVKfq1ec1CwVODx1RjiM1S9Yrprx+WRFPk5kJ1q1C2qsice6DDlcDZNkRGD27ktXmvcH9ZhuBY+KozUKZBUwuZQIyD5ZCnXtJ0utuTr0Z/p8fryWR/HYDnXyuSncz1pHZsFPepnksva8hoHnXUSn38big0VAECqyNYC3X3eXjKhcw5uET+K9zKF4mcvzsCPooXbCeVv9yMZjNIyzqZhmG9R02XAd3GRwok5qzaRt9z9Ymkl7dKgugj4wuXmUsjnjumTPs84d2wlctZZl2cXDqPvrOO60msisC2R+jaRe2xpkXH3uK0ifb0M/IYju5I830SWg+E6iVCJmPmxAr7J+pc8xbwuO6uaZ/p6+22h2bS+3gF7gBzf2++0xVbLWss1GxwatsHB4Qr4dr9JVnduIApUwHcDMbOaSvcUoKrz6dOn7ciRw3b69ClrNGp+rBHn+OIBpqqzh2tGxa1q0QuyqLhJrPh0P6LOnVkW4W4Bbbf3dTMujSPvGBfNU33qhhd95AAAIABJREFUmBnajo9fCECC7+oR8EgKhiX6Kcq1AH88BzyIVOqVp0Jj4h6+E0hpNPq8fXmoBFharm1RlCZcW6mUJqBC37fgd1DQ2/ctt6zR1+vfhf6CAkYIme7TONSnxtrb1xfaSQEezS8ea6y8qR3kjfEr7LIOqPQwzJBjyHyheVDfHJo4nbm/udj0OXcARwB+0FO0Zg6h6EuilCbeveWllvvC+nr7vC364N7Z2Vnr7+/3NpuLi1bv7XU+48FaboUzI/mbk3wXlppOq97ePms0Gt7O4uJiWy6WlvDIBmNImHuIoGCKtFWUIyy6qW+eD/yoWW+tz1pLy7aw3HT6IB/8W0m7QK06fUeglnZ9PAnICwDNDD7QB3972OXSkvUy13rNFuYXfP70z78YXAe6tmwZZTtpQ/yIjQWSaZ6fm5tzGssrSF99vb226CGKHQ92e4+AVsgCgbsJLXXsWpv3ZjY1NWXDw8M2NDRk09PTzou+RsPRdnMJAwm86HFeMee5+Tnvz+eUyNRSK1TGhW4Bbi9ZvVG3xaUFB8wuT9T0Rn7qNavX6rbYXGzLDm3zcZ4stay5FOjG3/2Nfv8bWUN267310I7kw2Vb/EFewj8fR7tCc8cgoT0LWe/r63N50rrkuzb9KABXqzmPfW21WtF9IUfSV9byciJjYX3BV+dNH/tOLTEyhbUp8Jbei2PgIkNHvBeE68hl3ccEXWgbvjSbSz5G/rE+g0whm8Eoo32CNSuaBzkOhbiYF/tR048bCzKsNRjvZR2jTttu5G0v+1quhzWTaI0xkNX+qPdKPC+nB/OoMyftwYkHN7EYOd+bTWs2F12W2Es8E7ted/mfm533udYadd8fmI/LIusw2SfTfSeM872RObAHsF7D+lqwoaERm5+ftbpXLCOyIXkHJWeAS4boK+9TZLiR3HTzrs26R/tO4En7LdIutpa1h3RoYNZcSva53gG79/777fY777Zab68ttXqs0T/gwPeiXVsrDLBWBlXPXbAUqIT+gmVdNfD1UCAT+E6e9nN8uwG+6XMB47GsF3yeT+CbBWLjsa8AfapsmrLAxwAyVnBiK3TaW41SUa8DtLLDCmOlMD2eWIHP83xLScwCvsHIv9LbF9NY447z39pAlGMwEsXHlSyAHcAyASL6TqBdbXEdZUtgMK0Mx0pLWoERfTXX+NzaoAgHpTgo4EGJF1jW71L4FxYWbX5+3p9B4eMnR1wAfAAiMb8FLHpRMF1rM7+PDwr+zMyMDQwMtPuTR1nj8zFBq3rNa0yJF/zMGmtsHAk0WDYipd0bU+AeEo3Deb2RwcTtFoDdZVuuBSAoOtFqPE7xIw7PZK4xMI35IrprHvpb98PvGNjHSnhbQXfAGIBf3E/bUNLb67yCT7rHAaoDt0DPeL5h7MtWQwYSpV3zikEy7dEGoJp//A4t5hcWnF/9/QP+U2BbzyIfjIfPQP+Ae24lk05XP/+35f8xFgEoGYL4jr5ol36RnWDgCCBZBh0ZDvQz8CHQSetW85bMkJ8bluVKFSamkdZz+5kEyDMm1kDeuuN78WDFfN1bGtYbIEo8jGWCsWtPSAMf0TV4fANgj/c9Xddepp98r/2m0dfnwJA9ydc8a78WcpU1Du4FJGKEkAefa+xFGBSCsWcl3WQgSu+BnfdFAL8Kv42fj/fntNwn20iQ+0h+03OHH9BtcHDQZUaGMqeBRwow15o1Masl7WjMjFFGlTTNncc9Ne8b444blvrqNj+PPA76mu3vC8aN9tyTNCbfZ6Lvs/SN8w18MXpovlrb+hnvI+lxuDwQtcMa7B2whz7zqF1//c1+nFGzuWzDI6PW3z9YAd/1KJHVsxcsBSrge8Gyrhr4eiiwXuCLtbybyrVrGeP5BL7By7cSfMbgNf49VqLTyk38MtYzKIsCO/FLOljSgxe46JOlBMbKafBSdLy8QQHlfMegtMQAVkDQPSHJcVRZygHPpoFvDNrxpvXWA9iFdihlKEsoaupfCkgbOCY0RgF1z0QUJpqmL+OXci0wJSVWwCAAhuU2sIoBX8xL0TbMM3iJND/RQ0o5fzMH8URKJPf31uoOfPG4OT+XW66QyuO71AxHBfE81wBFDqTm5w2vYA+AFM9VMrfYSJCeK+20jRmunOKiKvb4xoaAFUDVaCucPiblWTSRfEhWYsVbsizgFgMQybFAtOaiMcvjFwP7FfKTDID7xTe1wbP0LT5wXXLmfOjtDd70SNGPga/LH4AzUY5bzRDeHRtH6Hf8zBm7aPduN1yMj4/biJ/hGWQK2Wy6t7637UmLw2BFJ8YjsNhb73XvHXsgXsB4vpInX6utJfdeIje0gxwL4DB3rZsYAAsoc02APwZjsTyHEOww35jP9AUt6S8et9YVdJVBJzYQxHuNjAD0DajSM9zf2xuiHOStVlSEIhvEo/hnvDb7+vB8rzyWJ95PZUSQQUTeUNrQHHR/THu+SxuzfH1EnmzRPL3XiK5Ze0toA4/oUtsgJbqlAbDGqPm297vki3gvjPd7Ped7JiA9AbO+P/ieT5HJHmvVAm+1B+j+vH59HfU13AQgY0tfHf6FSARf183F9jvR5T3x+PqQk/0p7711PoEv27h7+FNGwFhm0zRcQfeeXlvu6bFG36A99vk/sKuuus5DnRcXWzY6tqkCvkXKSHVtQ1OgAr4bmr3V5PIosFGBbxHHeaVLsZGikAa98UtWYElKUtx2GsDFiqdAwUqlUmmWnXy/+KUt4JV+ket7KbEC1mmlMlbkYuUO4BsimDse3/jZGBBJ+ZMyGfomxNBc0ZWCnlb0BZxRpqWwu9KeKq6URbMyxSnoXkmobRLeJ94JqOke+u54n/CGdjhGG/KiiK8C7prPCtouhbZkKAH4Amx5hp/wQ3xuK5AaX+IZjOkp4JgGiNwjfrkhyUFvcUVoKb14b6QEM9V6L97FJIw1AZSMF17EADvt1YrXQgykY5mkH0AFciCAqlBXRQAIgGWBAgFfGQygtUCzDCmxQq/7NTbalvzRhmQJj1Dwkq/8xLImMCQgJVloA98lQHkCAuRJrNWCNyyJEgC8wnd4jSwwHkAs4BcvJG3JYx6Hzmrc+k4gX7Kq77WGNF/NMQZC+k7yG+gRIiAkR5LJeCySY+jL9/wtMBsbvQTy472E+xkjz2I4QEb7+4McaG6Sc8lavA4la7EBIXipO2HraaCsdsTvtnEsMYZoLcVAXdxXxICiD7SmBZ6HBgfPir7g2dhIFY9H60FypvbS7wLmqbDwFeAr+cN5FkVoZL2nYrrHexpzwbiGNW1ucdbpznhjOU6/1+IxLDZbtpBETngfblwLHnJfg6ncZYBv/AnpMtmfsv07DVrTrRQ9H7zrnUiP+F0Qr5P43RbPu6fW57UW+vuH7e5Pfcpuv/0uW/BQ/Jr1Dwza8PBoleOby9nqwkamQAV8NzJ3q7nlUmA9wLcThlde1XMtLIhfhnkAcy3tepEnQuAywo1jpS9uO8uinH6Zd5Tw0LaAjOYRAEQINdPLO+tn+lkpeFIepfDEXiUPKY6U9bgNKbXy+MZ9xnQV8IuBIPe6d3kp5J3JW8B3gAH+CbAI+HENxZ6PvgOVpBXb9DhioC1lV6CI+clLJuAl8BUrP1I62/3XCWfttdm5OVtqNh2oKnyTcTMmn5PniIbcSbUhxV1Kf+yFFICUl4vn5JUUwFTbgCU+8mymvWz6Xh4eD+vzPNLgqS76QAt5oOkP7zY5qwvNkGvcnA+hrAKTHXAdF2nqeAvFo9jIIOCbJasymMhzmdV+/FysrHNvurKvPIrk4DIWhRhrDYjusawFumHQIJ87GLW4L70m4P3x48edPnh72bUAq8gKNOzrHzDCbwXk+MkztA/Yiz2aMUBy+fN85w5oFu8FRGLZwVDB+DRXrWvujY0AsVEggOuQZy5a0G/8+8p9JkQp8B0ywnPyVCsclnGoDclYmv8xqNJzAewGQ4oXcEsiUBRdoHBuybXaTO+n83NEiwTALp5pDjJOaa0LBGtf8xzqxFMf7yuSNZ7HMMFY4DXrGx4DeMmdVoh0vHdoP2V9am/ReDTGwE/2wxBxI+OD2pHBL57rWe8ur2K4MmQ/plFsQGP8MrwMDQ4ZUSbuJa+Ffdn35iTKJzZWaTzxOGS8a0cQNBdtYKDf895drj7GwHdlfm+YVTzfrPdzm7e1Pgf8g4OjduV119qjj37WmhjcGoNuFB0b21wB37IXTXV9Q1KgAr4bkq3VpMoosFGBb5EFGeCb1F7JJE/8Qo0Vkk4ZquIKyK5AJaF1AnO0414+lNUE+PqLObyd2+Og8IqH5CV5q7H1HwVHHhxXVFzBD43IwyPwlAa+weMbZiCFuOPFUGGlANZjAN/xqrRscSEURJHSr7EFJTUUQRNw7ID1Zav3klsWiivF9JTSmLbUa+wQJVb0BSYEMuUNjD1OCruUUh/yNgPtpbwqDxWlGuU4FJNphkqvCViQYuWgLwGOAmqAMgEKgJkrnu2qx8jWkrWaYb5ekCkB2MopFbNjr1vsLXXaLSVF5QoqyAJkRkZGHZQNDw+1PdlDI6M2O0e4dctqy+bAhzal0McAKVYgpSjGICQLtECrTZs2Oc1kYJC8ygstGYqBA79PTEy086o3b97s9KeNdq5pT49xrjjXBgYHHWAI8DkPCRsHAOJ9TLy/fp2cTb3FU2GZAv3iP/OkoB/hzip0FeYSDCEjIyM+N4CS5tOWZ/JeGw3nLXRnvW7butWWFps2PzfXziMXQFfFXNoTiGatjIwMt0ETawrwQX8UQRscHHA66RlkGjnDqIGXteOx7RQri4FrvJ7EB4UfKz8d/kkeZNjgXq1prVVklr5lzJG3m/vm5mY8f1beaujG58yZM/5TQFJj0Bjb+6tHoHRyhCV/Wv88D20kG20DEaHGCVgm1NzzeKMcd1+b/Q3/HlnasWOHd43RY2BwwAs7YfAYGhh0HsiwxTzoC7rLABGMSSFvvb1vWogCEeCMgSrfx7xI/+7j9EXXOaInBu7wSWAXHo2NjfmYkIf5uXkvtMfD9UbIDdceKDCLHMX0jn/XHiNZAOju23eJF3lzeaWgVlTHAo9vDNrz/b2dCtN5+kZaBtL3SVaynw+e6Sw5SstU+r3vPAP4NgPwvfbGG+2hhx61BTfcDrkBfHR0k+3csbnCAGXKYnV9w1GgEvoNx9JqQt1QYD3Al/Y/rsWtioFvzXN84kJPQQELMVXpzaBtTU6qnsbgMH7x6neUS54JCjfhgaG4EIprUJZWhjnHnlaBOCzUKPheiCUpwsKzADloLqXVFcyk4ifPhhDKeruqrMClKwAWFYTCo5gcaSFlV6GrnqPq4ZNhDlLs+Jt2YiWLcaCc8Y/nUNAAuaGqatPBMsppX2/dlT15t1z3k/La0+O5lnhkpUzGY6EPlDX64LqDJ3ILE8+exiVgHOQy5CSOjI553qYrjvPzXs0XsMMcQmVms0OHDtvo6KgDnr6+kPsdPPMh2Bj6hDkv2/HjJ/xvzr7ms3fvxTY1Ne3K8Y4d2z107sTx4zZxZtyVtcnxCQdxAuQCEDwP8OJ7rzKb5EsHWTD/O5hF8l5NQRFkzCj3HTDeb5dcus+mZmft+MmTVmu2kmJKy65QC6BKaQake2S1ikYlxhXJhK+jpHgQPAGoXnvttXb11Ve5rJ04ccJOnDhp+99916amJj2XNT4qxttJKhvzu0AlNLn11lvtqquucl6hsCPzH3z4ob2z/13buXOn7d2710ZHR9wuFMCVeSEehZoj56Eir/m6aPTj2QneW/gB/wGb7SgACi7Vavbqq6/aa6+9ZtMzMzY7M+NyBThiLjzH2Z6TExN27NgxGxwasq1bttill17qQJfvkJXt27f52sbgsHvXbjt54pS9+frrtn//fl+bkl95AJG54eERB7X0t2XLFpuanrbBgQGXj/fee8/njieS6/CU/uRFZU60Bf1pGxoAoNlbAmjoFIjyfQe5SnKl4eGuXbtsdGzMAT+gb9++fb5O33v3PZucnOwUb2v0ueda3sRLLrnEryu3XbKGkevY8WM2NDRo27Zt870CGYTm0Ij7AFQxEBQY1n5K1XH2XRm3YpAoQAeABfBpvbvxD6PE/BywzOkjkOrPJ7L6wAMP2MzsrL391lt28cUX+6W3337bx8OaHGj0uywuzM/7/JAT6A7v4IsbV5Lc/Ln5eZubnQ3glxDvRp/zSdEKMo50DICCiGcf9+UrzQtxRdXHk4n7/kXxtdlZH8/VV19tF110kdPyXfg0MWFjo2O+HiZnAsCVoVHeeBmiYsCapiv0Yi6D/Q375CfvaRsFyfkVjwI2D6HO2rM/DsA3bVBbAdQzjmkT8MV4OTg0Zo9+9jN21dXX2YwXq6vbps1brK+vvwK+3SiL1T0bjgIV8N1wLK0m1A0FAL5Y6A8fPmRnzpyy3r6aTU2ethe6rOqs4lYCH930udZ7yqzGcbt6IcpKH19b7qmDFpNCHxwzE3LzUCL4Gbx4AfigJKDo4n3SkRkKw2vnr7o3N1jHg8cgVKBFeZGiiuKKcq9iMIC+gcR7yr0BXIYCTwCI6ekZbwsg1j7+ZHnZhoeGvB1AE4qlvFgoTIT0TUxMtgvt0KcDX8Lz/DiTRvtIGPdiLJDnF46H4R+Kn4cEzsw4DVCwUGxRPoeHhm3Pnj02OTUVQnZby3b06BHv75JL9nrRoNOnTtkHH3xgZ8bPOMjHA4bSGPKzghLl3lqUysQr7sAo6dvz8ZJjOeTZA7C6Z6231/tgbAcOHHBlDY9I7C1EARXNCWdFId+xY6fT8p3979ipk6cctD3++Bfsmmuu8TkfPHTIfvbTn9mll+5zoIUyLK87mBMlmwnoeJt33nnbPVqvv/6GH/911113OZhgnICjRqPfDh06aMeOHrN6T48dPXLELr30Mh8/xZWgL8o2Sji03Lp1a5Cb+fkQ1psYXpqLC9KRI9ENIZJyAg+PDDs/jx496iAevuzYudPuuOtOOzMxaa+98YYtUcm6JxhEQrhfyEmGps7/xAsvrx9GlbAWQuEcL9rUk/zeV7dt27bb17/+dbv9tttceT5w4KC9+eYb9vMnnrD333+/DVC92BKGk17aQL5DGwBjxgIvv/j443b77be70SPI3IK9/ubb9sYbr9vu3Xvsiisut0su2ReMA37cT/DaCwQqeoHvhoaHrH+gYVPTkzY+PmFzc7MOxFi7CsPm7/ff/8D+6Z/+ySYnJ+yKKz5hBw8ecBX/hhuud8B25MgR9/zCQ34H+N166222c+cOe/fdd+3gwUMuKzfffIvt2rUz5L321O3E8ZP2qyeftKd+/WsHUswZmiJj7AGsI2QLAHr5FVfY9u3b7cCHH/rYkOOXX37FXn/9NacNQBhjAjKF0QCgGtbjcjuvmL+9sBzFj7wabwC+rBvu99zdJIybhXzFFVc42EbuaBdANTM7Y+Nnxp2ebkyo9YSIDvah5AirzZs22eTklK8ljCQz09O2c9cu5+WZM6ddfvfs2R3AU2KAY33Sz+nTZxLQFCBTbEwR4KUv9lYMCOpbRoNx5l8LHllkVdWQOWKKStw99Vq7+rGMc8pD/pM/+ROf529+8xtflxh9Xn75ZZudnbPTp07arm07rNHf73soRij24u07drjM0i/04L3gFd2boX8vUtZTC9EVSbSDQCHvi8XFBd/bMByET3K4Wgjr6RiX4JWMfjpKLAn8IfQYvjKPLVu3+niQJ2iDseLD9z/0vmfmMe6E6trylsZGzhBEpP7DT3l8oS/0GBrot0ceebhTlI2CfFHkCsB3RZROqgJ2+j1eaGwuOrw4ig7I1g2opN3JN47f6d0CXwoNDg2N2Te+9U3bvHm7jU9N2WJz2fcZKuBXHt+1amXVcxcyBSrgeyFzrxr7mikA8J2cGLcPP/zQlUbOpJybnbLfPPOUTU1NmC0nVZujc3xXHrESAKJC++KQs9hanDfA+MXlr+rkBRm8bp2XXfq+FUA2FZ4qICevhRQunvEXe1+/7d67zz0mKIAXX7zXZmc5ooaKvTP29NNP2+HDh10BwfP00EMP25Wf+IT/jdLlCv/Bg3bpvn1trwDeIjxIb735ps3MzHoIGZ4GwBRg7KWXXrJf/epXDlhRFlFKL913qSt2KMYoNoAmFPjXXn3VPUcoZHiiuF/FbT7xiU/Yq6+95gATpe2ySy/1a4CvO++800Eh8928ZYu98PzzTkP65zvaR0FT2C9KrIe5JUVxBMJQ+oJHadEVf3gBYERxBjBxH17OAwc+dAU3FMjhmBgU6AWbnJq0yfFxV1T7Gn22lITQcd/u3bvbhXXomzEFj12/A+/bbrvNPW+ADniFgoYSCNgEuOBxJWQR7yoew4MHDtip06fbAIJn9uy52GkKrTZt3mT/7//3/3t4o3s5Bgfta1/7ql13/fUO5jEy4FEBiJAHPDE+btu377DBoVC9GaWXcQJQePbMmXGnNfLxyiuv2D333O0K6JNPPhm8SZOTdtlll/m4OYETjybjBki9+eZbfh0aMkeuQVO8fXhzMBK48SWqGhu88gmoSY5w0hpjPPIaS2GFvl/8wz+0t/e/ay+9/LJt3bzZxwvNoDGAn/7hm+bFulA+bNu7k4R3K0w6yE/D5eHv//7bTmOdCQsY/Md//Ef7z//8T5c35RLSrvJWZdzRdYDUX//1XzvvCdeGn81my1559TUHroChyYlJ5zFygeEEOjIOZBNjBkAD8MLLG1A5ONRvU9NT3j+AHLC9adOYg3h4MzQ07ODy5z//ucvhDTfcYE899Ws7duy43XXXnQ6KWHsYlg4fOWLHjx23PRfvsUcffdTbD7KOt/RSH9Pll1/m7T737HP22iuv2Qfvf2Dvv/+eG8EwQgEeWReAb4W1EyEA4L788su9vbfeetP3oanJSRufGPetVV5evNfw341EXrwrKQTV4szhcJQYdGGNyYDEWkYu+IecIId4m2+66Uan829/+1s7cviw7yt4RAWgdbwToJl1QDg3xgnWIbLDHAIYbCThx/O+d27evMnpDW0ZHrLFvsVzyHqIYCE0uJkUCCNHNlSqBvxiZEAWaGtLEhkRogTqvi7YzzAMYOBhzWDQQp6ZP7/3D4Qjr5AN9jn2a36/8cYbbHBwyJ5+6mm7+Zab7Ne/fsoNTyOjo26gGWz0+yuEe5kXY2YNeWSBhePLGINCn+XVJUd4cKDfZmdm/V2hc5+5T9Eq8KVjeO0AUO8w8faGY4UUFRSOI0OWxPtgyCIVI9QkQCYZ1/atO9xAMzUb5Fwe9TjFQO89ve/0XmUf5ppkg+OL7r33k+2/LQG+ei4d6tzJJTj7bR6/9/X+je+KDeNpr630hPQ7vg2kk3PA4/nkgewsPWHZ6lbrrdvY6Fb70le/Ytt3XGRzfpZ6n5/jyznGO7ZvqjDAmrXI6sELlQKV0F+onKvGvS4KnG/gW+SlzbLcrgX4igDxC5ffFdYZvyRREBoDw3bZlVfb0ePH7ZK9l7iyIW8MAOs3zz7r4aryzt5x550O/AgdBIbgnXr/g/c9dJFcPcJ6UZxOnzkTlNelll155ZUOptzj21u3d955x375y1/aW2+95crgzp277BNXXGHbtm9zhRSPAxZ+QoMByK+9/rqHvF28d68r7ygdKLCjwyP2wksvOlijncsAz/WQy3bN1dd4aCbeezyxeOKk0A4OBI8TR/NAD4AriirKkwq5oKQ3l5oOwvgdBZXwSOZ9uSvrV9jOXTvdm+nXRsfcYEIf9I+yizLoIB2v4vSMA0v6Gx0ddiB5zdVX2yX79jlwRKm94frrHSi+/vrr7tH47Gc/6+09//zzTiuUbkA8Sj/3Hzp0yJXvG2680UH/G2++6TRTuCTz/9S997qXh5DV9z/4wH74ox+5co0ie/zYMafpPXff7Z63ADSXQ4hsEqKOB9LDGJcDIAdgAUiYM2ARBZz+AC6Aa2gAb/EwYRS4//77w3mjy2Z7L77Y3njjDXvuued8LlIAkfObbrrZQ3nfe+/94DWenPDCO65ELzWtLzqiChmPDTj6G+BA3ifgycOtd+6wT957ry0lha6mpyadbnwUijkzM+2gRIo+bcA3ZDt4q4LRSWGUwaMUihnh3fvrv/kbu+P2250PtIMRBho/8/TTDt4J0w6KMOHsPd5mb18IvQUoIGO7du60//LNbzqQ5gNgOXX6jP32+Rdtbm7eAT3gEtm47rrrQvEpwlqTQmQAReYLv5ENwB9e1YX5Oe/ryJGj3gZrEC8aBhmMDwcPHnRQDJhiXvCSsOXLLr3M+Xzo4CHnJ4aq8DxRAzvcYMTzjPe+++7z5wFNhE2/+OKLTuPx8TPuQUU2VJzLQ2g3jXm4LvT2cQ4O2eVXXO68JuTa83eXwhm/7CUqGCfDi4fyRlWbvTBSKxyvBY3xmoZzToOMBg95CM3nd+i4dds2l2e81tPTU7Zp82aPyCCigeQO5s6ahb6AylAIjsrHQa4YE/ItcIY8QG+88AJ6gG6eh64euu4RKyGaRs8pqiYU3Op1zy1tX7TrIvdKX3RR8CYDvhnr/nfecR4zB9Yu+wygMeSphmrzSluA5hga8eIxNkA4Y2bfY99gf2Hfe/753/p+wH6K8e/kyVPu/SbqgnFiTCHUGZmBZ8gPY4Xefl4whqLkDHC9w+RNVWi7wKYAoX5iwIBODnwTw1AMWhVeDU2UjqBK/hgf9u7Z64aLE6dPOn/hn78zE95j5EGWFCqudxbzoVK8UkD8Z2/N7r333nMCfDXfNOhNg9y0PqB3c5aRu6PYBFqtBviuAP2YIOukWWyxP/zaV2zHjt0271XpGw58BweHK+C7Li2yevhCpUAFfC9UzlXjXhcFLgTgm7buxn/HL1K9dNMvU3mjIZTn/Y2M2a133uNeHcAcSpHCZFGE33zzzbbij/J500032R133OEKAp4AQBsKP966bdu2uoLEcyiwKMYobChxY2N4SVCezI4ePeaA9qWXXgwuxNddAAAgAElEQVTKVaPhihfACcVeR62gMKIMMwbaROEjxJh2+cd3KOUoyVJumB9KJn0yTsZHWB//uId+6HNkeNQafaE4jvLaUBoBcyhagA/+RvFHQVUhIr7btn2H7d17iSv0jBFvGYok7aBYAhIAvvqnglF4JxYW5mxhftZBIWOFTnjDlTtIPh5j4DqeMOaO15026Ztx0R4eINpjrAAiwAfPAUyYv4wBABMMD9Doqd/8xj748ICH1NInvMYIgefz6muudtq4V61ebyv2Ci1HKXZPPMCjVvPx0h9tKC9TFaKhM+NjHNdff723NzYy6qAXUAQ4ZDyq8IzHEQ899OAafMXo4p5XwkZRipPQe4V4qoCWlEzxnzFAU9pHJnfv2WOjmzY5kIFXzAdFnz4AfsxB+Ymxwh4botqKcwJk6BNeQMO//Mu/dPqGKIWGh1p/73vfsx//+Me+FzH3WOGNATRtQCN49o1vfMM9/Kwp6Hnk6DE7cOiw9dTqbvTAC8i8brnllgAaPZ+z4esJQxPAB6OQ8wsPNUXUPO818BI+Q2fkk7+feeYZ57fGjJceen3hC19wj/PJ48ftmd8841EER/GqTU21wT/0wHDBmK6/7jr3NvL7m2+8YUePHQ1eyOaij5e8W8aAMcLX1a6dnqLwIQYIzvEdHPRcTe47dvy4RyMEj2GolE4UBDQBuC0sUFiK4mScIOtVCUJqAgAq+b1WC2ATmstzL8W/7cVMDIHICPcCprRG5WVEFuifj/KoBb4UcaJQ4k40DV7LUISK/ZE1SZ+sU9avQJ08/TL84CGGPsrfJwQcmWCtY7RifBiL2MPYAzFgsLew9jzkm7OQk2PTMBoiFHx36WWX+fP0Syg5axa6ETlA3//+y1/6GhweGXHes2fwjzaVG66waeYI2FR+s+fPAlhJBegxX18O+pNIIkAoxgTtHw52w2LtRDJRJyGp6CzjFWONPZUyNIhmzJ/rI8Mj1t/X7+kTZ2YmnU8Kp1eEVLz2xCu/j5SW5Fg67vEc+AT4siYceK7D4yslJP1u7hb4ak+LlZnOswQ8BBU9y6ObVoDiMfi7nxLYtZ4AfL/6Fduxc7cXt+rroy7AgA0MDFXAd11aZPXwhUqBCvheqJyrxr0uCpxv4Fs0OL204xda7PEt8hbrRZkHfKVgCQzL+4sSMzCyyW645XZXRMkBRcElpAxPE7l/ePIIk0OBOXnyhHsob7n5ZleaUY4U1gaA2LJlq3uF8P5OTIy74oe3CSUOT5x7bRYXHdTgGcJDFKq31p00KHqf/OQnXRlVeDVKJ2ACAMq4AccoboA9QDUAGhAj5VNhfgBHPB4onQAH2lMhJy/aMzjsyrKqy0J/+kLBpn8ANuMBqDFm+kBRhmYoCIS3oiSiDAIkUUYBFQAAlCmUX5RdgJzykAmtxPPcXCQ0cpcrpTyDEgtNUOoUjgk4AwBBf67zO/fSLuNnPKpayphQ2FGYybNlLgFkLzggZzyM45nnnrN9l11mX/va19oGAPhGqPqxo0cdwMMrxkGoOp4uPtAWcDU8OBS8jEtLHiJJH/AGPgN2gvcc+Rl0ekM/gC/g/diRAIiYnwCoqkDDM4V9QwfGzTX3rgbXXVL9O+TnBbBTc/4BkPBAhiJivU4HvLa0gbGFa5u2bHaAS2gn/IKW/M3YlfvNT/glIMQc4+I4Hh2RVIRWqDNjBrBCM2QLnkGn73//+/aLX/zC6SRwz5jlpZZHXqAAev/VX/2Vg1ru4frp8Qlb9iJzwZtOBMQ7b78dCl1dconLrYwBR44eDR7uRAbxdOKdXI7OlcWA5EWdRkd93oQ4I7eMHcPKd7/7XQfwf/RHf+QFiw4dPGjPPfdsKNjlIfXHgkey0fA22B+oCowhBJBz4403emg8yOett9+ypVbw2mpfg5YyOsAjwLdAjDxvrD0BLgEdAZNQyTkcrxRHCsR0pWBdCLcN+4nArIwYAkT6GYecizchHDnkdquyMW2x9jQG5dmrnVAwLITha4zQSMYz9hBkPx67QBnfbdq02QE+7dImBpWQRx9+h060obxx1gvrRAWzMCQAMjF+YAQA/CLr7JHICWHyhL1jDCRCZX5+zg4fPmInT5306/BV1Y1VzE9hw0oPgVbscYyXde/HULlhpxaif5bD/skHTz05wPDSae9lm4OhwsObXcMM38mQFRtqRSe+U5VpvmONAdCDXC1ba3HJ1+x8KxRQ46MceL0PtNYkM+EdvMymFooN1sJRX42+ut1/333eh+fyJvUe2vtNqqpzUahz2jgde7ppT4YZvbfTIDYLMK8wniUaehbwTYPruG1+F/AdHdliX/zqV2znzt1e3BLgSzHC/v7BCviuS4usHr5QKVAB3wuVc9W410WBCxX4SgGLJx8rEvELUh5fnnGPytCozS4u26kzZ+ziPXvsqquutosv3uPKDQVZXnjheQ8VRPFD+cW7s++Sfbbrol1GyDBKA9cIDw3K/3b3/FKQBkVoZHQkKCOE7M3Oel4o7aDMU2QJJQzv7djoqCuceP5QwvDGeSGXxUX/HWWdD15QABpKPF6GH/7gB21vrorjOMBtNIIn8t13/VlCFmmXsFCqvG4e22z9jX5X/KEF94Qq0DVXKlFcURxdsZqfd3pIqeXYBypgumd2yxa7/oYbfFzQgfGiTKKg4XXhWSqj4nEDpL/37n4OOnWwT14rgAFPKEovnlcAPn9DC+gmjyTjiZU7vqcvKf5cQ7GFNswHYOEh56dPu2cIcFJv9NknP3WfPfLII05LaAjNvvOd79h//Md/2IMPPmif+tSnnG60IdDB2MZPn7FRKr8Sejsxbi++8IJXV4VWyi0kJN49Q2NjTs/t27bZbbff7iGaBz480A4t1JEh0BOlXkWXGC+gWEpru5BZMxSaiecalMfO+Z2d6uChajiKOLmljA9e8Lnl9tuSYku9zitV3EVe4BNyhgzIuOAFk5Lq3fQXcjHDOOTx/da3vuWAV3nZ9P2Tn/zEvb7QTQBegFYAizYUBsw8v/3tbzvwFMBaXGpZY2DIJiannH+ADnnKb7755qQKd0hhiHPwFbbMcSwtz68M3un9+991OmMMwJCCMYJ7KXL21NNP+XcPPfiQPfjQg7a0uGinThz3dunz2WefddDFmJFtVc3GwMGHMWBowqNIXv6xE0eTfPCppNpyKFTHPMmDJVSW34nIgG6AcmhP2/LuKmcXOQx5sQGMhuJwodK4lPzA+wCIOdS1/bvO3U5C1cUDgWLthfRF3wJ/2ge4Ly6mJEMYdOFZ5ZUGkEjBvJAqoZBqeMYYPW/di3xRjTuoV4xFNCGPfteui3yOGNOgJTIr7ydrGRnleeodsH7UFjwkPx+PrkLeMb6xp2K8AzCzp5CewrrGs49Msi6cHr29XmoKQxeyR58yqMkIAJ/5nbXKh2dVYAxvbwDxrbOOWoKXsUE3DcLaBqxUoaiYRooIUgqKDK5en6EJeF20gZFQ3Vsh5AqPZ4zyWDMOyRBgHeBLKgB9Of8bvZ6W4VEvyFfJcUZFwDc9TwFcAeAy4OsGv+SjZzrv9uJQ57TxW8+JpgH4cmzRZs/xBfguLAXg2+gf9JD+Ksd3XWpk9fAFSoEK+F6gjKuGvT4KnG/gW+S1lVcifmnGHt/4RZj+PW433Y4Udd1zVrhdY9BeePVNP+t0+7btSVjyWMjPbS3bqVOh2BFgBsWKYlWeh7b7onAMydSUexXxNuHpxQOHx+3wkcOuTO8jb9FD7wZtfiGAi4MHDtq77+73KrJDw4P+PMoeHkaAL+GpeIwZO8CNoix4JfEukYt67bXX2Nat27xv8kkpwuN5cknFW8aFAsPzgBvCMvESoOB4oRbOKxwesa1bqMK6x79jrPIqoNgpVFbKmzw2gJnBoRHr8bNT60Y14U9/+tN26y232qnTp+ztt9727wBDGAi2bt1ip06dtiee+Ll7AU+dPG6tpUWjQiwedubCGPlQMRfl+Wc/+7kryyi8AGSFbOIVCkpTyE1W7ik/4QkeZMBsqExOCPqU30PYKbQZGB6yS/Zd6nl70BlvLJ73p556yp8HiAP28ZTzN33wE0WbkNfDBw7ahx986PnW0EuVuaF97MVD2eQaijY5tgBfefdRPhUaj0LNmFHS+R0+YSBAUcfTSDvO154QLhxkGw9TKPgTaAAIChWOg2Lr4ub3DvQPeF41lWeR+3vvv68NWAA69AetoBlghzHyXQjNDUo7H9E5DsNkbPCYPOx77rnH1wh0op1///d/tx/84Adu6GFMWaBX61yg/2//9m/d8AGoJGy1Xu+zWl/Djh477msGOmGEga/wifErZxSwRL+Mh+e9AJR7rQJY5D7oyT1EZExwZM/CoofPAqSQbfj+wP33extzszN24vhRD11+Z/9+lxH4jScR8OOFlPAqjowk1ap7HZyHUP9h48DkpeUlpwf5sqFCezDkIPMh9WHMi0wxpief/JW99tqrHsYcAFQoPBRCz/kdPnSq8qaBbygoGABvb502OjngATh3DCcCAFpT2i+hp0CQQBZ/eyjw8LAbttijoBUyg5zIG4l8sG75hPmGolrQhzagPbTR3hsDX/hF9Ai5uKw7gCp7DyAbOnFdtRCQFfY7+paxBWMl+/TLL70UjFD9/X6NZzH8UPyP9UpeM2uSI434ndzzcJ55y0bGRu3M+Lj3BY90brLeM/JOS/6hGTRyA0Fw4rZDmGkz/qS9nwKBLv+1WhuYCgzK08x18U3h1fSpVBVkBeBLnYbGUNirVAFaBgzlW6tPrWeXF+awEDzU9DPQ6LP777/PaeBjOAehzvG7XGOI389pfSDLg3u2RhMiYOK2Yxp35rgyHLrdTq3X6Y7H90tf+6rt2HGRzTeXrLev349Bq0Kd16dDVk9fuBSogO+Fy7tq5OugwErgO5FR1TlY9r1ST3Lua3gJdc5VKarqfC6Ab6w4pK276b8FevVy56dCv3Rvq9Znz7/6pp0ZnwhgJ8mVQ3kIFUqHvKJpCLUdDudacoYmZ80uLbkigiKOZ5cXJ+0CNo4eOWqvvf6aF67iHo47QUkB1Bw6fMje3b/f3nv/XW+fnELCpEfHRu2mG2/09kLeJcdXTNgTTzxhr7z6qn937TXXJHnA/fb+B+/Zb3/7vHs7Lrpot7eFsk1/eEKw7FOshaNGQvjvcQ9tA/iODA27p0Tn4UIbqkszb77zs2XPnHFlEWVueipUDqVoF5VsDa8VYbWLi+4p8IJfvRQSOuLPQkuAJaGKJ0+csCd+8Qt75pmn7fjRo34mJPcC0B977DEPM37jzTccKFPg6+mnn/HiNXhhGE8ICQ6VeD2ccrHpRbyCR4OjYkJ1UhRteKKzPh0sJsfIABR7G322dft297o/9NCDDviefe45L2rz8MMPO3ijUjTefJR8FGfkBTD66suv2OzUtPMXoAUAUNi6wCE/CUXne8kaHmRC0gFZKPSqniyvJTQAdEEnjAocuUJIOM/Ql4cXewhrODcZJd89v+0zlT2rMCksFICeQk4dGOLt41lbtsYgil3wxiMf0IvfAd6ACUAF/FOeZwBHIZQaMElhNq0p6A79vvrVr7aBKLmwyNavn/q1/eKJJzyaAX54wSXAeuKVFDhA2Udm4es3/ss3PMyfDyHbPbVea3L28eS07X93vxdr42gZPOlEVCjsnbBSKhJDczzyfiYq4b4KMU0AIwDu8KHDdvHei308VGT/l3/5F18rRHgAvPidtXTyxDE3Jr3x+mt+zBS8DlXHG04v/sEv7geMsw6omu1Kfa3HZqiy2+hz0KqCURQZQpb27N5tt99xh88ToKKq5YSdMsb2sWOJR5Q2dOZ37LUL23yS6Zt44Ql1JlST+90r7yHISZVuVcjHmJEUZYIPMkoIcDHGEDEQQp35KERbHkRkCIDKGmedKDyf/H33hJI/SsREUv3b12QSPSDLjAO9ViiYx35CpIxqEiCD9A14BQBj+ODDzxdeeKFdOA4+ID/sU+wXkAMjoiJWKFCFQYK2qPYOv+if/dvP5iU1oNFwnpEqgMFB6yeEPLd8D2V9UXiOvwH2XpQt4UsoEhXorfBs+Cr6FQExec0ZhzzgvuYw2ABIk1QLhWP7UW+bNoX9hUJmvIsAv7XOEUUKXxdolgGL9sVP2q35PkrETJAPwvsBvhh3PLInqR4vgLnaqs5SQ+J3sN7dAqp5wFc0ywa33QHf7GcxNvT53jk62gG+VVXndSiN1aMbhgIV8N0wrKwmshoKTJ6cXZ6c5DijD8JxRstLNjc3Zc/6cUaTttxaDKA3yTtMqnW4YhCfFag+0y+2IuAbv6iynpfir5dn1v3pF6vuCR6Sztmxsq675d7q9vzLrzuORxlWERAAMGDBq4Q2+v38Wqo+o/CiiBDeioIDeERBo0IrypJCfQFnR44esdOnTvv9hHGi1B4/gcez5eGNhFEzL89n3bLZAch1117nwIvn8ZLwzAsvvuD38zcFgAjnReFHQfnFL39hr736mgNGiuS44kye28CAAyopjBSywnNFxWLAO0AeL7SH0/aYbRrb5ECGOQO86YsjXA4cPOBeNsCsQrA/8Ykrg5KXFNi5/fbbvD2qK6M4ffDhh06Hyy+7LOTXfvih900hLkAwgIicZ8ALnjyOjqEKLvzgaBCKzaCkcjauH4nkVYfDcSN4OgCIrkwnoXrKiUMR5APP4Hfw9jb9b1fmAB579vhYCfFGKVZYHR5glEqqOUMHwD9jAJi8/PJLbsiAXlQgBvhiwGBceKvljeUZvFZ8D8iFBiji0A6lHSMCYIF7kAfAp+fXNRpOB+QHxZ5Qb+Uo0zZADp7Je+c5v140qdcVcxTxoJAHEEx+awixrIXCR4kHGMMG8u3H/QyGSAPyaukbb+8///M/+1jxrAVvbTMcp8Ti8Nzb0Bc8rff2eT43xxAB9pdayy4nAEEMF08/9WsPpSSfmwEEHgUAz73MRXnDGH3+6I+/7sYHeEr/dAltCJOnyvfVV1/tgBVQxLFS8JE1SrVuZk1OJbR1XiyF9glbpCCU9gHOBA7Fjqg0PG2/+MUTtn3Hdi9Qxf1vvvWme3mplPvKyy97NXSvlhudG0uOL/nGrC0MVsyLtUWeMPQFEJ08fSpUsE7ywZUbTx/wHpoDHIlqgE8K42WPpYq6ACbAETlnn6GysdPOeYLxMeySDvKT/E7P2e8fsMWFpq9jyQz0anvta8F4IVkKvAxRFTqjWvRinfAcMoG8aD0xZ8YkGQ7n9J42MKK8o7TBPTICCew46EqMNvTJGrjuuuvtmmuvs7vvvtsNPtAFIxRtqQYAa449BAMNNOE5csyRU9YohgPuZQ/l+RAqbh450wGw5vsq+b/IxdTklO+7Yd+vtys3470OXndC5QGMHIW1uc0LaKd5edVzD/UO+bXMk2uSb6WHaJ/RO1CA0A0UScE8fx81Q+VsGTlo16MbEiMseyP7CNEs9VqoN9DTmxielzFeklbDOdctXxPMF6DP2NhzvWq3r4nO0WghRLrX7rnrLpdFz/2VJzt5GfdQNTy8YMM3Jef4uhEo554s4Bt/FwPf9HveDesaU9R+/HxM45XPU0ys7saOsVGqOn/Vtm7b6cWtllqclDBSeXxXozBW924oClTAd0Oxs5pMtxSYOjW7jKIA8J2emUiA73Ryju+ktZYW2i9MLN3JuzPx+IaQyLV+4pekXlwxUE4rDukXYhmozrsO8P3V0896zipgwwteJVVO8TagTMsTEyo3h3xGfldBJ5RZxg/gQdlDKYcWPIcShrcIcIAnAtAG6AJoUFlWyh/9OvC97rp2nzync1YBTrSHVwTFmXGg6P30pz91pdtDmD13abRdFRovLIq+g67pKfvpv/00FGXBczA21g7tg5aMCcWT8ai4DAoW3kcUThRPABqKJ3m5zJ+8Rzw+5MbyATCiLDMWaMHfACE/imT/fvd6okQrLFdedYVgQzNoL08x99IPoYcKo4UejEWFxRSWqTN+lYcqxSsO23RPaa3mgE3tiI7wWuAAryBh79AX/uFlRLml4i6KIWMB+DIG2pHSy1ihPzLA2FWoSJ5NrgE2+aBs0ic0gD7MG3qr0Ffw+IePe2yTM5fdM+fAl2NrOrlwAhQBHIVjXfi4pzEBYMgtz+gacornGRmBPz/72c98DAAOZJUzSily42AyUXaD5wivSa/z/k//9E+9oFhfo98LPkErzvD92U9/atNTHOeVPC+vZA++JG8syVmu2/YdO+zP/uxbDnzhI3QXaIKOjA2Qw/oAXGOw4HeF1EqONK9wtM2yK7IhnzqAkg8+eN+PtuF+QLAbRYgC2BrOpCYHnb2PAkgYfaAjsqzCVIxaIc4Krw/n1252Y0XI4d3swFdnwQrAKI8ammEoY11AK2jNd4oewPBCqDXjlQGHa6yBrNxIvpMcANIAvoCdYPgI6QDMUyHn8vA6+E08u84NPy+X46WC91KRAOmK2IxFoeXID7RxAxI5v3XOd+5zeWN/oU9AqbzY9OPHjTkIQ16CkYOjvO755L2+B0FHnkEWdGQSdCInm38AbAFf7kdetT8ot5i9R5Xq5cnWPg6f+V1GkrAWQ2QDvKANAVCehX5xwSgB1tijS0h9HMXQic4AfIZzild4dJOca7VFxAA0YV3rTGbtRXpvEWHEsVPaJ4jkafQ2Qr89yv8OefOag6pxx0YmxuHy4OkRYT8M13vstltvs01jYy6LdQzcycf3Uj8uq/NdvPcUvfPz3uUyFvr+luxj+k5y297/kuuS6TqovIuPdIoVukVyji+hzl/48pfsoov2enGrxeayGzeImNi+bay7DroYQ3VLRYELhQKV0F8onKrGeU4p8HEHvvHLMujh3S/VvHsXl2v29HMvuCKvYkl4E+hLR2mgiKEsoJCjeKDsAVRRYMlLRAFDweYfSh7XlP+JUgaY8bNjk9A/7gdQAQRR0FASUVhQNsml01FJ/EQ5xOMFeGUMACeOVAJsK/+NHDjAE+0DxuVJBJCgWKIAUaTnf//v/90unsOzKs4DbVBiAbDQAOWd9pkP1W9pm3FgGGBehDZzL0AJZYRwXpQ7FFR+MlfmA1hB0QSsQAPCeAHLCgWUcscY5UXieeaHhw/gDLAAbENXvGR4jeGHwk+V6ykvsDz2gBB5W+T9hu5qK857RpZUUZp+oI28t7TB+PGsUT1WoBa+IiMCNjzDvTpnk/EIaDMmgA80xbgA7/GSCeQBkiR7tAnduaacQvjX8LNYSb1baucGuncNYEMeLZ6m5BzPGDS5gpt4BFWxVYCOMQvg0C9RBYzFAcriog0NDtjC3GzIX0wqScfAF1n75je/6VEIVPoGeAGKkJkf/OD7Nj05YdbC+xiMYgEc9LiSj7c6GEBa7uH/i7/4C3v00ce8bw/tnJ93WrM+lF8O/ZA/gDBzoX/PTxwYaBcIC0AHbytgg1xlHQ8U8mTfe+9dX0PINGCHXP533nm7fQYxObYA3+mp6TZv42N/ZOzSnhA8y1SBn3O5IRrjxKmT7Zxi6KiQaPgVjmEKvOQaAIzrzNX3jMVF/weAFFiij3TeaXo/C7JW9yNugrczeNzkndRac3kltHVgIIS1eh4xxpFgSOHsZZ5jb1AYM+uafUnnFTN3gDuGG61vPOEASMAU82HtM1/WPTLhYCopwET7rE8ZFC6+eK/tuXivr3GFk3/+85/3dSBjIWv/lVde8T1GHnGldqh6ttY78q+K5IwFIwnjiPOM2XMYB/Ng3GHsIZpBwFch3wKoMh6I9p5Lm3hn/XixyBglry33Krc55GzjsW+1c/Tl8ZW3WPfIiIysqIaAQpWh0/T0jA0PjfhY5xdCNWytewHfuEiZ+pFM+XnkFkLd6QvgS5XzTaNjQR7OMfBF3gWCBbYFZGNjAvdoTHrHx95c1rCOMypTfrKAb72332bm5mxsbIs9/NhjdtXV1xmhznw/MjLqHt8K+JZRtrq+ESnQvTa9EWdfzen3lgIfZ+Abv/zyQ5myWVcEkPH4vnfgsB0/cdIVO5QMlFuUNYAuf6sKL+AQMKbQVQAi58SiSEvZRClESUWJBVTQNxVlCZdDGeQ7Xux4fPGMcZ+UMPonzJg+VNiItgBJAowopHhcUURpB1CAIkhVYp5jvHhsUehQZEJI8Lw/TxEnxiOvqwraQDVAIUWqUEbogzBG2gfc4tHhg+KJ8ojH+etf/7qDUBRRgCrKJbmw8mBDO9EKpZX7nn/+eQccqhxMX9xDmDFzZ8wodbQFzaGXzuFEwcZQgAea8TAngQ3GRpsCisxfObPy7tAmc2L+9AGIpy36xHsLX+iTNmgXusXK8bat27wgF32r6qsUN+asaqsKb0XRhxdSWrkOvaEVsgV4g5YCyzqflP4ZG4q6FG2OaiF80ZVHlFQVvUrO4FSRIQEAAAEf2ib0UUemIK/wVJ4g+gS80Cf8UZ8863nVhHom55QS6oxXMHiUgscXmeEc31tuudXDfAlDRx5/9KMf2fe+9682NzPV9hQtovSTm9hT8+Ji5MO3AUpPzb71rT+3hx56yGVPBXaYP3xnHjIQ8QzrgfERRcFPeKwiWVKcKY4FqAbIwtfgdR+0Z5/9jT/HOuX3995/zz3BtEvuMD9ffOHFttdU8qDIAWioEFzWPQYUjFICx0RszC3MuzzzHcANmeM+6E07MoopzJm1ou+dv+6VD2Gs/EOGeIZ5xOBBYEKgtpeCYBgTmsEQgpyEMPDgrYOuXGdP4UO7MtzQHzyScU5rVDxiLcIDrusMa4Ax7TJHQnHn50OutSp8QyfJOPOL93CBn+C1H/LzmgF5GDdYK+wxipoRAIbvyidWhAs/lV7C/ToODXkQrRgn/OZv0VKA1GsYtKBziLAQuNR+rjeKjK7MjY8iZwTCBJrlvRTvZORwI1nCT8w/sZdTe4Q8nQLNPAM9rkj2+oOHDrkRLuwt/dbXi7FhyaamQyFE7TfBoBRkJwaZ/K6/CckH+KpPDBZ33HG7bSakuwvgu0kiU9AAACAASURBVBqjc9ZbOe3x1TgE4NNGB10H+BYp6PG4soBvb9+ATc9SwXuLPfTYI3bttTd4cSuqOg8N874fqKo6/95qwL/fE6+A7+83/39vZ/9xBr56Yae9vmmr8GqZ1+zptem5RXv/gw8dTAJ6AUF4v+SZVPgnyhiKLcAE0MrLGdCm0GCUYhR1gCUKH95KQA5KL+MH9AA0AAfkclL9FiVUyhQKGmCVEGUAAAoQz+Ot9fzYkye9TzxsjBXFUiG/HLniObrLyz5++gdEo4CjLAI+CSOkTQEk0c6L7uzZ44WmaI/54s2GFoR/Qgs+gDWu49ElFBEFFSDLWBgTSpk8TPKMKURRR8NAG+iq84OZ65e//OW28UAec0AYgFRVp5k/oBOAFnJ+e9oATgoeAIL7CQcH3NAW9PWc7ERh5XfmS5i5hzAnoaACjyiPqiILWIaW0P3woUM257nI4+2QaGhJuzraRN5mnQWqvuC9jouRBx46IQf0D48A+ALNyBdzZfwC85zaK9kP+XohbJlxAyhRphUeDcBSDqJ7/12xD+GQ7aJQideRv/kwFnnFpGRSDbev10+HtR68WeSDRsAXHnP+7h133Ok5fwBiZO2HP/yh/fhHP7L5uWk/FoV+KYLGPw/HHRi0waGhBJj0OBD+m7/5G7v77nvaRyZJ8dWZsdCCObFGwlFjp33dMZ7ghQ6hwfzk72YzhDujKAs04+WimjrrlO84p/ell1/y/HJFGpD/+9yzz3khLB2bowJBAhfQEpn3c2GPHXO5h+eM1Yt1jQx7+DffIS/y3jMnQLKO4oLuCk2VocLPhk3yqSVHCp9XJIDndSZh+zzH38Gb3PD0E2oIAMjIZfR9MylopeiIOASfdpAbjzioB++fIlt0PjbrnHWK8Yx9hnHRFveylh0kJx5fQGScbqBKw9prBMqQCd2HgWJhsen7De3SP3sX85ahA7p5Lm9SOE7rVZWYRatQLC0YfqA7/TM/AWr4BU/4aPwYRxwIJt5G0ZS/BSD5jrHLGKocfo+GiKoMO7hMPO0rKjwn0SF8F/OO5+FTTDOFWHMfBgfGzncyIDKWoUEqtWPcWbK5+WCwY++Kvcux91R7A206CPfK+OFtGeQH4HuHbd28Jfxd4vE9F8BXhsPYCMDYmIM83vIGM07tf0WRzmXAd9nqttxjNjy8yT73xS/a3r2XWsjQrtvo2Cbr7W1UwHe1SlR1/4agQAV8NwQbq0mslgIbFfhKMcmix1JPr41Pz9nM7JyHLQN0ePEDflC6ULBQlgAagFxCcAFTL7/8sisaKMDchzIJ8ERZREEFrPISBgigzDEGPLUq1kK4K6BS3hfGBih+4IEHPBxWxWRQplE48egCPBkPSjX9AsxQ7PCk6sxaQI/6ZKwoToyFZwGS3I+SJQVJngpA+pe+9CX/HuDLPYAmwPKvf/1r75c+pJB84QtfcIWMMGzuIy+Xtvmd+ftRL7Wae2nxFDMG6AidaBullg/GhEcffdTBNHOWogPYZBwYCGgHUMY8pYwK+PI3QIZ50ydh2BgnaB8+Mj4AEuMC7DIX+EV70BmvHUozSiXf8ztjhN8o+3g1oRtHUH3w/vsOlpXny3xixVjhivJGyXMpmqvqq7xv8FbAjX7oGwU1hDKGcGcBBPcsJcfUOFgifDnJ58WT5OHOSb4edFAuI/zv62+4bMEH6ObF1JLCRfwNnQUIBDDdmOA1c1rmdW3bwJcw5bp76KD55z73OXvg0w8mfKNo1JTnnf/bv/3EK8P2+slCLVtIivYAfPH2EmoboguGvEDVt7/99y5DtC3vIGNjHvKaKeeb57Qm5YEVzYPyz3my0COcr8qc4P+xY5yFvdw+x5WiZU/+6knbsydURA8pCtQyaNmJ4ydcJuCDwtplPEFuFZWhcF15dR0g9dY9FUBHzwC0WF8AN/LlaU+AUKG1Ar4AIXIY4aX4r3Ol5fkOhcfC8UjcJ48vXkAKgOHxZTxe1TnJ89Xe56BL3+ElTM5mxijRGOj3dS7AKwDG3xiSQuGyp31t6Yxe+ma/gU6qcCyjFvSiPUUYCDz6Gk6MRoA+itshT9CUOVM4jL1Nxg/2WtYr19QG84C+0BWeh+PLJp3PyAv3Qi9FVKhtGRqhIfIUImtCaHQIkw/yKkORQ6Lk6DDxGllhDm4wSJ5TvrTnShMdQTtJVXnRXhmyAr6uaCbnIWs9x4ZdflcEhLzfjAu+YmSanaXyNBWgQ8VwjVPj116qv2OPL8BXR2SFaIYef79t27I1hD6XAN9udIsscCzg7eA7yUPXODV3AV/+1rVuPb4C0YG0Zx9pNL+wZP2Dgw58v/xHX7Nt23bYcq1uCwtLtmUrKTp9tnPH5goDdMPg6p4NRYFK6DcUO6vJdEuBjyvw5QUmBVHKUHpOa7VAE+r89nsH/OxcQAJKgJQslC8UNxQ+FCpCZVGqvOLx8eOulACyUPRQahU6jBKIpxMQAMigXTxUKI+0g/KF0sW5tgojZvyAE8KNCZ9WMRYVUiI/FrCMMnDH7bf7eb54RVAq8bAxTryvyh9WvjA/6QuPKfOCjrQtryFKHDTlJ55XwCzzoD3GCWDmmBuUW/pC6QXw/Pmf/7nPH1DOGOmH51CIlZ8JSORZQqB5HtqipDJXHT/0yCOP+Hz5TiGf9E27gGUdIwNgUHEb5Roqlw3PG3TmA5hFyZW3lb4ZG/Pm+Bo8R/COceClRnFGCdbxNNCQewAbCmHHu7Jl82bPUeY6MgDfAEYCyYzdva/J+Z6MzasTJ+GX/A3d5CnjXpRWnhcwYEwAPXm1BIq9um8z8UskSnhb/pODe+lX1avhJe1oDnjyMJRAT2QZ5ZCxICvcA0iA3qKvvOBUdK71LHc8vl4ACQ8roLvmwAPP/+OPf9HDavkecPCzn/7MfvjDH3hF555WqCoLMNfxOXhVdOY0BagAPwBf1hdyofBehRnLoMAaQv7pF1mGbvBPhaNkYMCjzFgA2QBf5hPkmXU85usXgwghzlRZ5yxpeAlPd+++yIHXa6+85nLA2uEaz8ch2PJGygvImoKGjAfgyzrAi69zoBX2zzoUoEYWGLvAK+PyY3YcPIVzWRVyL0U+Br/QRVECtNHo6w8ysNgJ25WhiJ/IF3m9AtkcMdQ2MlAJfnDQ1wljUtEorVfJLQYpGZkUXs46nxgfd1rzT4Af2WL8qsTsnsREhgQiGQ/HUW3bvtPpK+MGdGMMzEupI4xbYIjvkRVkmDmzvyDbGj/7idaRABbPax46J5s99+TJUGleYFegjPuZi/pg7vSzAkAmBbAc+CaF6Bw8J55gP1O6Y3Xo1KWQlzgByjJarTBQKFKkr8/z9z0FI6m+TXXmWi1Ubwb4xkBPhl69MzUvRaQ4EG4RARJC4JEB5O2uu+70on4ebn8OgG88pvT44ve4GwoiA02xx7dVGuqcBryxbsA2Wu+jsv0We/zLf2gXXbTHmsvWLm5FqHMFfLvVGKv7NhIFKuC7kbhZzaVrCnycga9Ajl6YsRe3DPQWXQf47v/goN15192uQOFJQjElZBYPFMoXShrACACLEgcY05E1gFnAogAPCjkKOkoSShZeQ5RgFF7a5B8KO/f967/+qyvbsmoD6O655x7/J2WYdvE4Em4M8AUoAWIYC0obY1G1ZBQG+pQCCI1Q4gEU5Peq8qw8aPRLn9AWpZMzWf2YmJ4e/xuQR1uATjwqKl4FLf7u7/6unQ+Iwo9yxTNthXZgwMdMoSOejQGeDAQorl/5ylcc7CtsGNpxLyGVjE3eTxXwgnbMnXFyHf5goJDyCz8AHHoW4UcBhm+MB2UcOtIOhgO8oABnzpAFIMN/PJYo2xg1oA3P7Nm9xw4eOOB8YyzwUx45V3Q5k3R01OfBs9BQObXy3ACKGDv0YO6AUyniAqPwGoCqKr5SApc4uzg+ixNPDx6TJO+WM0sJGcYDxdmo9IlcXnb55a7kMkdoyweZY56SR3hGn8gH/Qoo4nlcnJ8LxWSSfsLRRB3gi7f+j//4j62vMdCuQvzjH//Y/vmf/slmpiZsqbkQzk1Nwm15NjwfjnEZHR1zwPVf/+v/5YYh0UWeG4FggXHmAJ90dBL0lPeRNclnzEMWOVpIVXnrvoZCf8MuDyGS4T/92CHAMKAfenA0F/T5j1/+h99Hv/QFX1VtGtoScg0/lTbA7xhZbr31Vtuybas9+eSTTn9kAFnkH2PHe4kxifYAkABL5YsyV8LWl5qEhAfgxj/GLQ+vCmUp31aVn5k3c/ZzxhMjifJVtWeqAJMAN/PwUGyKShE631t3mWSePKtcZPpWAS5kBSDoZ5ePjHitAmhL/nRzccHnxL7E+uJ31RegXc9VT4o1KScafuPxJcxURgIZMJSWISOW5irPIPNSeC9j5DlkATlCvuEp9GdfctCf7I2sYfribx/XPCHRnBXeaufeyisLn9k/kTneC/BOldx1f/p4HRWcE89iMCtPsMC4jDoC9QKIbaMXnlxC9xOArXH5iYJLhCyHqs5pICmjiMLYaVfVpfnOc5p7wr6FjOHxJZJoB8CXqINzDHzjd3D6HR6HOmucvl8kHxkFAt85TaJTXTqt3OhdGgPtuO++xqDn4I+NbbVHPvsZu/LKa23Wz5ju9RxfqjpXwLdrlbG6cQNRoAK+G4iZ1VS6p8DEienlyckJ94TMzJBHuez5Q88885RNTpzhTevhUeHl0znOSO+h2LKukKa49zjMKf2CikO88kKkpBwI9OoZWeBj5SEGxrHiEd+DckGo89vvfWiXXX6FK2wAJBRdqrOqOBRgQJ4lCqyg8KFQ4TVAoaJ/lAe8OihUyulFCUPJwHMEwEIRBLSiTKFEUQSIn3wATShoPEM7jIX7UBDlMeFeQCaADOUOhZO/Aajy4KKUAhZRzniWUGI8m4BjwoblBVGIM3OB3jxPji9AGSVXeYUABNrHEwM4Yj5cA/j6WcCDg67cKiQUTxrzAGihFAMSUaABmwqV1lihP3nPjBGljLEwZtokpFK5vHxP3zwPgCAkj/YZB+0yfuiOsYHxwyvle4r+yrOEPrT7ne98p30kFLwmzJ12UIp/8pOfOEh5/PHHnWfQk2NmOGMY2SBkmn6Zp7yP0AJ+MScAEN9zHaVZRbigEe1BT2SKscBrxirZAXQhY7QBXbmGIi0wozBKXyPtI4J6XDnmrFeucyQJoavQasvWLTY9M+M0FdBlnBT2og9kHPBIn3i0vVARHiZAH8e8AMIQUB2bkwBfQlOhObL11a99zXbu3GXbtm13RfqJJ56w//k//oedOH7UepaDUu4Fljz8EK9xOO+UtUOoM+cn/7f/9g8OFPle3mvmoigBGVSQARkSGD/3S2a5FyCHxxdAreJW0DGAV8Ju5/z3EKkwZTfceL17f5k3OY6bN2+y7373u/bOW++089AF0gA/qpQL3QB/AFy+J60AmSVKYHTTWPvcZo6LQlZUeI41AT1Yn8xDkRXQ3Ktu+xxCdIQArwpEwU8d4cOeoDbkMav1hHxnzh1mjSnFwvN3k9BngJLSGGCrG2/wyOMBTP6WgSUAosBnnme/43eF3yI3yDTrjvDbqakJlz2qdMMH5eHCMxXm0r7jIpXkKXOuM+dCa2+Cxqwd+mbtQRc3Pu3Z0w7Jl6FRUQ4aF2sfmcQwRQ0FIkF4HiOmzt9mP5IRY26OPPpaG8zKw834VLkf4yXfA3qRG+amlAivsp7sn7EnOIDLkFcfv58E2mSwisN6BdbidgQKaU9pDyFVpddmp2eTEwVXFg4L4dshskZRKLHRLNBuvl3cKgD0mu+rAr5UY1/x7vbQ6O4+We/etB4Qv4fj93362dh7G66B+POBr2iY9vr6s86nfqfZ5i3b7bOf/7zn+E7Pc65x3UZGMURVHt/uuFzdtdEoUAHfjcbRaj5dUQDg2znHlwqe5MNN29NPrw34xkA1turq5RaD3zwPbhoExwB5NcA33Zcs561anx0/PeEvPRVFAVABLFFWUQpQdFCeUHBRmhSGLI+CQlRjsIpywvcAGUDUgQMH/WgVQIeOCiLHF+VdXh3aRVGjX5Rc2lMoIsoy3iI+5AozDhR4vhfwVSVpFF4dA0J/gEsV4UGZQxEFeKmIDcoXc//MZz7jijvjUIVrvKR4i/mg2KPswss/+7M/awNfnkURB9yTh4uirjxYxoHyirdYirQ8OJob42AeKPUobcwbujBG6AjdeR5eQBvCmQGqzI2xYRCAZwABlGMUX+hIP/TBuDE+wFOAKHT73ve+588DYHgGGgB66Q+DAjy/9957nVfQ6+SJk7b/nXd8fvKMyosEf5UTzBxRsGW8IGcbsAP9FWItQCBvFPyjf+bJ3Jk3xdMAGg58UZ6Tc29dbpOjhWKZ9tzQqIqvPG54fyenQjVePPU6txe+ku/Md8gHYAN5ZG4CpXh85znOCI9tkjNHqDOeRYAKY4MPf/lXf2X79l3qxaSYGzT6X//rf9qRQwfbwLeZVBZ2kFYLuakBnA36+aT/8A//3fmgNa1wfAFAABr3QxOdha0jhaAjY0EOQ7XveT/DV6AC+QvgcdFmZqadF6HIV8OOHjviRgCiBJBtcnw57xp+06ciO1g30InnkGmMNQBu5JTxIIOqNA2IJAqB8QCW+KgIncKX5a0EECI/ymXGcz87M+3PCLjKu6u0CZ33zHMCte6+w6vX24ektKNIZChxyJDkVfp6Hxxse+HldV5aDt4/gVPRXutIYdaMnfWNEQ9ZCcd90WcoBsV9yCNHI6k4WRrQtL3QHuZaM+qQKWwbuuuccXnx4Q/7A7zjOvIBLRmvZIO1yj/2LvYijDlcZ6wYKdiLac/z12shH53fkYmxsXD+ufgj8Kg9gn2CfYHoF3jKfTyPFzvYhWpufPKKUV48KtCCeer7+F0WH38kvuidtOK+6Ixb+CZDK2ttqRnA6GIzjMENTEnut6J6lFLhdQHYH5K6APMAX/L3kxxxAd/tW7eFcHI3cnc+nOPb7adb4JvXnry9MR06vxcD3xjwan+Mx0NVZ2YyMrLZPvv5z9nuPZfYgstDn41t2uzFrSqPb7ecru7bSBSogO9G4mY1l64psF7gGwNadZr+ToptGuimAW72S69T2TENqhUOpe/Tk5ZSEffrinG9YVNzi66Ao6ShJAH+UBzkcUPZQNFCCULx5TmUbgAL9/KMQChKFyBMxYMURowyKI84zwOav//977s3SCGVKHt4c/FO0L+8ysqPRfFC8WOueCmVd4gyxhgFwFD+UPB4Dm8FXhAADX0KUKCI85GCh1KNhxPlX2HLKO70R0g2c//BD37gwFEVowF3fOSdAfAB2gQcoTn3Qkf6UcixaCvvHvOGhjIoCLDonGGeRWmFftAXwIEiChABwAFcoBXPAx4BJQBIAWydgywPPAox/CO0D4WY/qGdjpZiTvRHG/QHICaH8d397zo45JqUZB2BxH3KbWYseM+VR0vbzBVaQiOuK5wU3tEGxgy+R6a4D0ClYjso1w5+e0K+oDx8MfBF+WcMAh7Qmj527tpp5HIC5Jk/sgH9GRN9QTMADLRCRvBouXeQ8Nrmont8UeSXCDNM5KWv0e/HqSDnGAceevhhu/LKq9wLxRoCtAN8T588TonhtsfXB98D8A2eyRCaP+jj/u//9//TDrMXKJQyL2DG39AGGUNO+Z55QhuFyjPuhQU8lX0+N0I6kXXtJ3NzM/4388V79MMf/dBOnDjuBdaQwVOnTtqPfvgje+P1YAAQ+OV+ctGRCegKb6E1sgWvkB2ueXj5FZc7kAYcUZQOTzLAWFXPdRyQ2kIWFX5P2DHgFy+kR6QsLbXBG/yD5qoxAB0EfMP8eqyvHgxueHHx+iu6Qt5lATE8jnzHvDzceG7WIwZkhJO3WQYKebqRG+Wrs9a4H8MQ46WyM8Y91oGqHZObqlxTHyEe/WROPpbEkNI/EPKLNR/6g/YyICqvWOOTsREa0B/7EzKh/Q1DF+tUESTQjr/ZqxiDolRoBznAA0r/0ELjZe5ch5fsKawN+Mh8tZ493SCplJxlvMUjHOQ+GKzaBuDkBZV+z+lveXfbIc/JWMiHh27z8ws2P7fgrbSWF/2nvMwCubSB/Ajoq29PG/Djmzpn5nLcnuf4bt0WQr4dHnY+v2vgm/f+L/P4ak9cYRSM5sF5vcSeDA1tssc+9wd28cX7vKozoc4V8O1aVfw/7L33k13XfeW7+/a9nXNEzgBzAIMkZknMOVNhJNmSPPNK5ZHG8yzZb+bNH2H/4LJddk3Zkk0FiqICKetJYhJFEiQo5gCSAIjYiJ1zfvVZ+6zTB5cNoElK9rB5bxXQN5yw93eHs9Y3lg5chBIoEd9FOKilLp1cAr9P4pt9gEuDnGRYzBLfLFDwQ/n4D7y59vu8k1mOi69vgOIriWDlCuH1N3eE5tZWgRxArcEl4AvSCBl1bJ3LY5hoOy4RsgeBAUgC5DmP+zkjq90lfW+ALrGQuB8DWACTts5CyAB8AFyIBMAF0JUllCQVEiEbGJBbH/fh5ThfwAvtoTYqYBVS4zJLJpkGs4BFSOwtt9yiv4BCu8pxLsQXuWDpoN8QaqxzkG/aABnBcgjo5zisLY7rVcKemRmBR/5CvvnOLoy2QjixGGPG9ZCfSxnRHlvWnGEWssa4IB8TX+5hN20nbspacJA57aUNgHaSefG7rb2cw5gBrh0HyDkc30/m2qFhAV+O4VjkC6GkzciQdnN/zr/zzjslD2fYpp+4azuRFf1jnkGkmUMAe0gUckAJgSUb93TGtxa3T2UoTkqhFLk5W4HAPZhLcplNYuTWbVifWukZE+7rxFyOn2VMea/kOYnFjvcT42OhUJ6LFqwkByyygvhSOsdlbs4886yw+bzzNXe4Ly6m9913Xxjs7w1TE2Oyfqk9qWs2WaEjsSPDMxbfb37zW5KX22J3a+Y0c9GunsiT+WMSiPzpty14vK+rq5cVEXIOoXGZIcQ2OjqSulPv2RsTemH5Yu5wnyNHDssNfs+uPVKKIHPGBbk41tMKGWct5hiPG+2gnBHrkbnirMOsXbwWUDbYyuv4Ueagy3eJ9Oaixdbkz/sIc86WRuYFa8jKtLjXkaW5Qv9MhGwlBNRAOO1+awUK+5UUBDPTYTDJZ4Ac7EJst1vuyz/mL2scGZhMm+gSJ8qcYN0yRr09PZLpwOBgrHMM8UtK1XAtXnZRnpqe1bz3mqKdrFGux5j7ueHYVZG3qSntt6wjzqWt3Je2Ixs8LGibFXnI37WH3ZdoQY3KOyuznAUcbwZeLofFeDrJn7PWo7Qg4ZTkD9FMPBsi143j6LVoEiuyylgkpPkYV+jEMs+1iLt2DLOPIfsz44hyZ2Q4Ki8p8Z19rlqpxL1tdaYN2X/o0KxAi4qmvBSBZHVGrtkYX/XlPVh8T440TnzEfAoEyzO6OZ88xnc+4isZKRygPDQ0toSrr78urFixJkxKEYAVuL4U4/tBB690/odWAiXi+6EdulLDP4gEfh/Et/iB4wdylvjSRn+fBQVu+4nIb/ah6Otk71lMio93DOfIzStXCG+/sydU19QKvAIuuQYADNCAVQaLDUAP4AMRBHRCVHBnhORyHcC1AaOtbYA0QBhgiX/cE8sQvwO8sFbiFurMwM5SivXPrrt8B6iDuBJPSJu4b0wKE+vU2iUYMEZ7IMmALECfa/O63IetTrTVbnG8p58QX7ubAkgBfBxPzCbtxhINUee6WF0p2cLvkAdID+SBF0SUF2QYgupSMfT1xz/+sc6h/46hQ5bE7PI7YJU5wfUcz4i8IGv85RziKbG0Qyr4DCGnrdwHWbncCr/Tbl5OxIPFFWsQLr8QZ88PZGgrPWNlS9sjjzwiIi8X26Hh1EJuYoHcaINJCmPnTNTIiLbYZRlZ0D5crwH0Th7GWNE++szYIl+8AYiP5jfI0OxMtM54rivhVAKsaQtzDblBMOqpzZvM7w2bNqaEkvsRx0f7cHNGFqk1Lsmcbgun3Fzz5UpYVCbAWCayGgE4NX1jWSPmy3XXXR/O3XxeamFn/LH49vd2h+nJiehimyECsvoS65vLiUCb+DKmfJeNb6W/doHlPe1zzDTzFsJopRH9QgbMA1wX+Z2YXo5H3ia+XqevvPJyKFSQOCpahRlD6vz+7rnfhc6OTiWZQ1lEzC/zg/MYT/YJ/tmKzvfOC8B9Rsejqy57BeNJsjT2B77jOOcG8Jh7LbLGu48ejSWkkrwBzAXeWyHndmbLTllZASdoqG9I54rdWJFJjAuNpaLopy2KmlOQp0JemYOtCLISJWvx5Trc15ZikzG5NofZ0NrSEjo7O7QPKAncW2/J6sy4WLkHcUMRYstu3BtqpExxzWNnI0d2vFAocXy2BrLJLMoIjmOM3Tb2aT4jV8iuLdSOUXa8v9c443/aaaeqXzFRV00aEsAxnIfSirGDaDOOdjeXvJJ1YQsrpFYZzDNEXwQ1KTmk9WCX8Ex8sAhxhjg7lMLz355BkUxDtCNUzZVHxZKfpd4njrHwJqWdrPjAwlueL0/3v8rKgohvc2NTzPL8ASy+HwSDeD9OiW5ysTlMcHJX56zVN9sWyX02F3LKuN8crr7+2rBq1bowJY+RWSW3qqqqKbk6f9ABLJ3/oZRAifh+KIet1OgPKoEPSnznI65+kGWtvtnvssR4IdbehfQxS47nu35qOUuI7659B6V9B0Dh0mZi6cQgEBuTCkAIxIjPJl4Gk3a3da1IyCP3ArABfCE2HAu5A8wRswv5lVUvKWsC6IJgQhohZo75hAThFgsB5FjXBXUSG4Cms0hzDG3BpZdsxVhmAXSQHUAcbbcLsi0+EDLq+EI+7P7shFW0E3LL71goAZMcx7XpH4CVdgOueQ8ohBABMO1uDHCnrw888IDaxVgjH5QK9BdrH4QQudidkmubNJq8GMRCMJEN5BiA6Fhixop7AoIBqCgC6C9jybWQAeSFbNJYkSGjAETGxqSC4zie9mK9ZLzGRsfCyPBwLwFLJAAAIABJREFUGlvIGGA9slWK/qFwcMIqrIRYcukfhJ455azP/MY8gCBiVeI4+uDyWZAtSlQ53hbiG8uXzBFfK24MEG3pVbKiJIERc2j9hvVKHkV7kTvzgu8B8Sgx6JtBOaCYsUNejA2kd2piItbzVWxuvL+zOjPeWEWv+OQnw5o169R3+oiC5rv33hsG+nuDkuTgCjoP8Y2EvaAs1N/61l+IMNnizjhn9xMTAtpocsY4MxeZp46L93wkiU0klNEaFzOJk+F7InU3pYxNvhDdiaOHRSzfJYI1OKyxgfBgAXZyJua5szQja8YMBQfX5x9tW7l6VZrx2+WxkD/3Yd3xj/kCeXYJH7std+3fHw4fOpjIObq2Z/crrp8lOSZLkdCE0NjQGCbGoxeDyasto7RBlvSJiUhGkxhUKRoqClH2Km0TlRKO902TnSWuyXzv+GPu79CO008jrKJTCpvXX3stJthTzHVMugZBZA7ZWst3kdxVh3yBer6j2jdYU+wHzC3OZT3QP5eccmw390aGzkvgeF/WNUodE0XmvMNG6KP3K3vFVFRQs7xBY4csGFPmIuezr7jkG3sTc8P7CffH2ku/iK9nnLJJrbJr1G7O7r8tsVbsiKQmFmOvaVzHq2tqNI60zd4/kUDnA8nMdGwuWr8dGuE5k7Ukm+Snc0mu9NHdnVdVVYWIb1NjMn8yWZ11j/do8c0+y4uf2cXK65M904/FBVoQJzslVRAWH1iWK0hfUFlRGz55Nckc14dyQgNmc6WszieVaumAxSyBEvFdzKNb6ttxJfDeiC+a1/gQyj6H/JDKWnhNPv1An+83Pww/KPktJr1ZEMC1s78DIEJ5ZVi9flPIKy5uNsmq3BGGcGPt6w+NTY0C1U6EEhPojAk8oXV3nCtkzW53BubcC2JhiySWSoCdrcC4s1LuB2DnuqBcj1hCYnMBa4AeQByE0/GXADKu5VrCABxbqCGwnAPZ5RwsRhBogDUgHtDG9TgXedBmwCdg84YbbhDgtGXIhAiCBEnDWsixfLbFlHZzHbtgQroBWRBQ14zlGPrNb//6r/8q11FnhAa42mUZGZMVdutzzwl08s/Wda7JdWgv/cPVlWsiL/4xLo67pM/OCE07orWvTEQS5QGAmrIzZDFevnyZXNxoh2Mv+QvIRX6QVsV6405bFi1vyB6yDjlkbPmOe+AWDSi3ZR8ZMZZdB7pCX2+flA/OSuy409NOOz1cc83VIoDbt0flhmPAIU30u6qyKpa5STLIClAnFlivKbuO89lJw2jnqaefJoIOOevp7Q2vvfqq2k2bHXdKm20ttSs2Mh4ZHgrlGJZZ5omFObpR5mXxZS5AOs4++5xQW1cvmfIZD4Ef/tCuzuMx4U8S6qD1nbH4cq26+vp3EV9bq/jr/SNaFoPGg3kMAYUMuDwU84G+9fX1h7Ky8phYqDySq0gC1JMkARYldOpUw5XrW3mCa/T42Hh4/bXXRXoYMyz+nO+EVawR1hDKIOYn8r322ms1B7hOY3OT2mQlmcMdWH8oH0yerQhjXtp9m3GmbBZJtjzeVqyZLJm8IMus+yzzE9fxrCeo17i9QdgfuA57iecqcsLVGVIma59LZKH0SJKQmXCzT9B+xtn7G/1YtWplWLpkiRKGUYrMpc9QyB09ciQmvErq21qJES3+SYbisXHF7BOaQegGL2p8syfs279fc5BjWRP8HpOYRcUaa9dElXXLvsO8oH+MDTJgXBgzJ92zIoIxRmC028oL5pDJPN85KzjXtvU8hgKMHyMvE2LifnHp9j6KlVvPGp4/djlO6vzSNvpl67zJqxUX3u+s8EHm0dsjF6YmY/xwvhAzoXN/rxe/dygJvzseXmsrWZKeSya+UXEyHvKZ8sPvlfieiPT6ebxQGPZuPHBii28WR9jym33mm/hWQHyvujKsW7ch5CurZAmuqSHPRKmc0ULHpnTc4pJAifgurvEs9WaBEhg4OpTJ6jwUcmUzYXxiJDz77JaknFGM9NODBFcrPcWiRcIfssTX389HfE1C/ZvdtAzks38X1vzYhrl7+qy5DKexbXPkF3BRVl4Rmlo6wimnniZgUFVZqYRA/QO9iSWwQ1k/iQ2E8CqBUktzqMBCNDwcyBI5OTkdDh8+IuAEyOU6BuQAY8Ab9wY4YxUDPNriR0kjx5MCSHD5veaaa0RcAWsQK7v5Ya0EgPIZSyXA34miAH7cB2DNdxdffLHOBVSb7Fo2gD3uBSmkPxwP0CPBDyCSF+2XfMrKlNQK4ouVmWzOzz67NTQ3NYezzj4rLF26LFRXVwmEcv8d23eEkdERXaNOrmNVoaKyIjQ1Non0fe/73w2vvfZK6uoKwf/a174mQLtlyzMimjETLDGkNRpPSK4T3dBW2gT4/tiFHwvLli8T0B3oH5DrnonwiuWRwGO1BfTT9h//5IGAdQeLJyCWMWAsIMK85x7O7MzvWK7ot7PqNje16FwUBFYAvPX2W+GKy6+QPFEIML5Hu49KaQKZZDw//omPh589+JCupzrJIYTamlpZg5kTyIgxeunFFwXOAeuA++1vbw/DZJ6dmU7GYi5u0NakLDB04h/ALm1WFudzzpEyY9Mpp4TK6iq14cUXXpAFGxkimwNdXSIJnIcs6TsAHYsTdXgF1jMxvhWV1Oyt0PkkGbv6mmt1v8bGJsmf5FY/vO++0N/XreRWJr4GoiGxVCFD7glpppyRswQzx8uIJU4IgVdylvhCTusb6iUXrHB8VtKwhvpQWahUDV+FHxTyadw1xBcizJpESbFixXKNVaEQvTgY/zVrVitG9vXX35C7OeuJec21IWIQR+TJd4w3fYLQ0mYUHatWr5JcUCo4ppR1yDxmnnEsbWbecz9+4zhnS0fmA329Os4lgSBeiqNN4p251nwkGPdx5MmatlXVJdJY34y1S0axzhwSwdxVsrskJpRr0EbmEy+HTdibgvlJjoGWluawffsOzRPWF+WhUKjxnnmPDMhjgAXWnghZYpImbsoXwqmnnh6279gRbrzxJmVYtjs4WzaeHSggWCuvv/5aeOTRR7ReaU9ba6v+8hyKbvCjobu7R0ow+mEFU/QE6FPZLWQD8eUaUkQp1jY+O0zqvb9yDHsT+wjrmfHnPig6bXmPCpWocOIf12HuKtFaktgPi7CP4Tw8OJzwitrGzCMpIDLlkXivmHrOteIoUR5QqssvMjJ7bdhTgjYo1IbkXbNR2aN45yTLNKnqVJYw8cSA+JItv6G+XmupkI8u8OlT9D1YfP8QxDe95klifIsV6FklO8/+mdmyUK7SYQ3hymuvDWvXbmCCh4mJ6VBVXRNqaupKrs4LA1yloxaZBErEd5ENaKk7C5PAwNHBWcDW3r27w/DIUFLOaDQ8t3WL3ABnZ3iozyTEV4/M9OEYiazhcZaAntwtaSGts2baD+pjSa4TXmTvFUku/7AqWZNeyOP+GF1fASYNjc3hokuukMUNcAUYrquvDWR/ra2tDkPDJJgaDhMTozq+ugYLYnWoqakOs6E8hFxVGB2bTOP9ABeQFoAw4BWwZJdDQBWAChdhwDeklMRRgChbWgCNxM5CKFy/k/sCjiEtWJIA+gBPyvYgFyypyJ/vAYwcA6kA+EOq+AvAc0ImgJuTxAAQAVe20kIyAbZ2E+bv448/Lksk18SCuWzp8nDo0GGVPwJYmsAwJvTFMX38BrEELNJ3+vy///c/ht89vzUQY0ZsH/cmlvLgwUNJyadJnXP++ReEzo4lyoqLzJAnoNrlSExmAcW2ckNG+B0SgYXTxInfAb3Pbn1GZBrLNf3HJZd50NbWqjmCjEgopbq9o6Mis1j7AMm0Ecsw98CyyXjFtbI3dUvFJRyyCYDFIsa1Of/sc84Njz72WDjvggtCX0+vxpZ27961K5aUqojx1GRvxkrLvZkX2954QySMjLu46ELsGee5OL0YQ87LVjRbpPheZVw2bUoUFEtDfWOj2v3Mli1qF+PGCmG8sLQPDQ6lihbaUingHmM6lQEosTCyVrD4QrCwfF9//fWhta09LF++QjKhDvJDDz0YJlQKKdYYlcVYJCqvtQbYZ0xxc62sqgo333yLXOkdf8lOgpsna9V98z5BezjOVi3mPS/mmJKb1dWFfHlBSgPmGaQvWrtiFmGsqZDzZcuXhsOHD2ncUXhw3fPPj2Pz298+qZJXdv1GsXTdddeJZNn7A08F+ovl1/MG4s91aJuzrNM+z1fmBaSXNQb5Zq/gHLsWN9bXS6m2f/++dP44oVKxi7P3Qru0ylKblKzJWrm4F/Md+TCPmV94MyBDJ1/jeLvLsmd4HOhrXD/9aawxpNZxrigEaL/DC7g2a4B+Mr6sMdYwa9+WZLuW+57r128I6zds0h7AdXH9Z7xWr14Vtu94Oy1RxH6KEpY9jv2Q69XV1UZLez6GO7DXsX/Ygs9nZ+R3Uj3CJFAacg/CKyC+clsqK9P97Uni5GXMDcg7MpDlNllv0bo6I9l6TjphoC2vVlDZQ8NzQ+RX8b2R9Or7JDY4fh/XNt9XJwnIcEP3WrCigvaglvLzjfMcEuFwDMbQib48BqrRnfEgKRTK9TxpaWrWPYnxzSrXconCO6vE9hzz/Ev7kSTWe/czOq5gP8vdTn+X9QQ4HiZwZvBUiXaMsvtY5XdK2jP1ztEX5CtQ9DaHuz772dDU1KpyRmNjk6GltS0UCpWhva2xxAEWAspKxywqCZQm/aIazlJnFiqBxUp8eUhiAZJbWZ6Mp5E8yDW5sTksX7VWdUhrsDAq/rU/DAwOBBJ+zMxMhQMH9ot0LFkSS+RAfLlWeb4i1NQ2h8GhGE8KwHASJsA0BAxiBBkGdNoiwLGQDax7WBT5a0sBxwEsHS+JhQbgCdAB+AHCADEQX34DeJrYQlCpGQtAs9snYALQaSupLbOQAX6Te3FSgonznNEUsAyANZl0zBx9OffczWFyYip87nOfExC0NTYmExpPQTLzDjnTfvqMBei+H34/vPDCcxoP7g9Y3bgxum2ThReSiyWUTMG9PX0CzrhAIkuXkKKNEBC5lTY2KhaT/iJzu3AD+lx6CsCL3Hr7esKnP/1J3ZdxxGLn8k0//elPZdVBTi5LZKv46tVrwsc+dqGs+vQB4Mw4cQ3HfnJfwDHXw3ICeQJUQ2BHx8ZFSHCnJ0EWx6DgWLlihchuPlHMkBwIwvCb3/xGbRsaGBTAxw0ziHfGR5OtfVZeCKgmLsG20iEb5tD5F1yg2D28GGrro4UUkobVVy7Vb76p+UNb6uvqNX+QFbGLeVxfJ6n3GZNbOWGW6/hyPnPkpptuDh2dnSK+tA1S9cCPfhSGBvtVD1TWrDTGF6skdYCjVVHAP5cT8YVAcy8IR5liEAuyUBV7g3AMc4A1Y3di7uF4buSp+NRQFurrY/mxqOzB/Xla/YP4j0+MhW3b3tB8ZY4yz7AY8tu2bW+mtae5D2sNiy5tYcxdksoJi5jfvFjvyJN9gON5D8FlrtAm7uW4bvrAtZin3EPzbmw8LF3SKWUMv9ti6nq4HJMltSYnjp9FocDYc4zDBZhr9jJhb2ltaw0vv/Sy5MD5TpRl4mKlmV11kSsk3pmc+R2yS5vYJ5izXn+sZyf8o99YzNl/ZMVP3HrtcstcQW4XXXRxuOjiS8Mrr7wq+eFxwBrKlVMOLZZs4vq7d++SUg/3dNqGW7rjl4nJ5j3t4j7sFTEsJZZSs5KEZFgoxVDwYW1HAULGduoaVyV7ihRCSfiGlWCaT8kacCywngFSNkQyzL0cF+31mK3hmyWGJn9SIiXxvVJsOHN74gaetWAiLxNXPS+SpHaj47FcF+3mn4mkrb/ZhGXe/4m615xJ9hS8Hs477/jE1zG+bk+WAJv4Gmdk12v2+GIc4nCG4vNOZDHOEl8rforvkV0fPsZEGYtvLl8eamubwm133RlaWzuU3GpyciY0t7SWiO9CwWLpuEUngRLxXXRDWurQQiSwWImviW4kvljIYtygSmnU1YejPbjJFgTCcLNbt566ppWyfFPjs7e3O9TUVIWW1hYRYUiNgG99Yygvxyo8Evr7B2RZAhw6cRSgkHsQ02qXZB72jiUDnGEdA4ACZABzgDWAGUCccwF8gDTH5QEMOe+yyy6TZRjChduik0oBpAGftlbIDXhgQMDXpAlwZoAEEHLWZYAs51sTD6lxbBnE10Bl5cpVYfWqNWqDSRfgmmMhyrgGcjxysvsqbaCtP3vwJ+Gll15Qf22txC0bN801a9YK8MaEW1Xh2We2iuwjA9pi8M53tJs+Qu64j8tNZcGerT5Y1ejbGWeerqyzjmmF4FgmvHfpJe7FXOHaXBeyYHna1Zzvec/YyMV7xw6dQ1tpD+APpQZxxO/s2q3MxSQTUgxdUkLpjNNPV19Xr1wlYjU4MCBiDfnESjjQ1y8gnS/kw0xCIKMSJ1p+7CqatX7YGoxsaT8WvvMvvEBkpKa+LoyOjOr6JFEC7ENMuFZLc7MIOHHnyLeutjbMknk2Ib725Ygxn1hsY9wsJB7SunLVavUBOdHn73/ve+HwoQNhZiqpNZpYZgSSywtpArWYKKss3HXX3XIlpk+MG7U2+W16JgmtyNQvZs5ZOUE/mQvIhD4y90neVFVZrT6wHklwxe8oEPr6eqXgwDrP2sYNn0zOzC0UGi+88LyIKpZp13BGoYKbLYSV46wQQTmBuzDyYw6zHpzMDTdp+sO8Z33HdkzLy4M2cj3mEJZk9g2vj9npmbBp4/o0OzuhEMwFuz0Xg3qvVRGsJDbX7rJcn3+O6+W+zE3GyMo25qKT6yFHe6ggX4c62HWe/ZH17Fq3zFXH19IHZGGSCXmVAmU6upy7rJDJH+22UuzTn74yjIyOByy/xAdzLrJfsXJ5WLo0knbuxf4xOTkueTBHurr2a+xhgHLPLRTUPvrJsYSLuPwV16P9EF/WLMcyfqx54t69H0pZQJIrJQuLFkQIL++scFKuN8JA+G5mOiXEtpinxC1RSM2V8Uosu4kyx2vJY6j7JfWyuQZzid+yHg9WdOj7xJ25vIAXw5DGlXFAJrawm5TyGy+O43d6lAW6WHzxRMHiqz4nWZ29t2DxNaH236zF18dlCXHx8VkMYhn5b5a8LoT4mtD6mtl1cSLiS5gFya1qahrCTbfdFjo7l4n4Ts+UhebmlhLxXQhQLB2zKCVQIr6LclhLnTqZBP6QxDf7MJvvIXWih50foCd6WCaZtjJdnHN1hlRZwx7roUaLr4hDviL85sktSW3SvFw+N27aGJqaGsLhI4cElMvKZkNDY0OorCiEickJWUyWLV0aKiqrw9g42Ua7wtDQcErAAFOAQCyXWOwAmcT3+aVY4sSdEECH5cGlPABkuFDi8gpghbwAWgArkBT+cT3cdS+66CJZSCBYnM81LSve8x3gE+DEdbiGSyfZCpO1EtgSk7UaOHM1gJ2+0C5IwZlnnCVgaZc9FAGAaIAw4wR5AHxyX67LZwDty6+8KIUC8dLEiQJC77zzLrWd5CJYj2pr6zRez2x5Vn+dzRRrDtfnnvSNMXSiIINZZz91rVQIDmAawH/HnbfLSuTYXeQBIOe6rsFrQgJ5t1VX2U6T/rkUk5MF2eIOYRS5TmobQx6RmUpNVVSG1ra2MDk9HYYHo4Vdyo/KSsUpM+eUvba7W0CccUdZ8sLvnhdA7+ntllXJQNgA3NZGg00rJgx2aSPt2XTqKRqTszefqwRdkHTiepkLWJwhMg119RpfyjcxbrRpdHg4hNlIAKYTQG6wjqKI9y0treH6G24IZ5xxpkgccxUrGuWMuo8cDmF6UtZi1/JlLUZrLy7PeSk8sFL+0R/9seazFRdTM9OK8+a8+VwjYzwncwivjFhmB2KjjOvT06GpqVku5I7djAmuysLBgwc0/twH9/HhkeGwd+8eeQvQf+YH91uyZKnGnLnDXGDMTCTtVurs48xvxgLiQCgABPq73/1uSm45HrnQPu6B/DkHuUPUIHbM16NHjobBgf5QhYU/BLnCv/Lqq+qn3XSdrCglJBk3Tiznjhfl+raIs/ewrvzZZdlYm7TNycI4J6uEEwFKCCr3ZW3ZDRi5sz64NvsR89V7AevAtXeZg/zu8XIbkCVy5u9ll10uZcgNN9wo12+Ox7pL+1D6rF27Js0EH2O0Y/x8TBo4ECYnJkNNdY3mOPeD3NE+5hOy5jjWDsoJ9gGuT1sh0Epkd+hQGmNruUFA6Tu1dImxHSercpIJ2wq7GD8ciTEvz9WU8CXu01mShkcR/Y7ljuJ4mfjO94zUeCfx9bZEM2Z839zSonnXN9CXuIavloIQbwOXQvNe7nFkbLTPz0zLu8nPYlt8qeNbTHzj53eHLGX3nfdCfE/2rD8ZTim2+maJuBUrxSQ7VQ6S9C7Mhvq65nDdzTeG5ctXq44vxJccBRUVVSVX55MNQOn3RSmBEvFdlMNa6tTJJPDvTXyLXfZO1D6D32NARKKRj9cpLmw/R3yde0uEQIl1IvGVa1nIhae3Pp/E7g3KCtakGDHc46bC5NSk4siqqysF9EioA84hxndicibUN2ABKsgFD1II8AAQA5Z5AVD4DRANCMF6aK085Bh3WINNHs4AbCxHuDJzvC2MAEdAHP8AdrhRQn4B7FzHyVYAczFTaUxKw+8QO4NrQBEgkOO5tgGsCYQtDQBIx8cR0wp4xFIIWIewrlyxStZEZMI/+gcZ5TrIln985h/jw++05eGHfxV2vrNdxBfXZoD0F7/4JRGD0dFYexMZDQ+NhJdffkXEGGDu+sfIB/Lr2GRlXCZWuyGWIzHpg3AyBljDIRvEol551afD1q3PyiJpN0/+ApBJ0nPWmWdK6bFv3/7w2muvSoarVq4KZ551Vjj99NMEkiHwjIUzVSNX5hGAHfDP/ZGV45EZg7qGRilBAM9YVTlfVsCqqnD2WWfL2up47vXr1mmscHH91f/3S117cgoLVHTrtQXI48v1s2uD9yZHyHTd+nWhvaND7dl06qmKn0RexL9i+cSlmbFZv3adLL24fKuEFImBMsQ3a/Elvle1fHO5UF/foKRol1x6aVi7dp3ujcv9/ff/MPR2H52z+CZg3zH3dnXmMwl4/st/+b/kakybFXOu2ElcnSPx9bga2JoMGtgzVx23SbIlQhoMkAH1nE9sb29vjwgg63THzuiG+8Ybr4v4HDjQJbLF/IOYo1R66KGHRJAgTCZ/VjC4zBlzj/Ywl1Fa8T3zjvmIhRHSyXzhH+sOhQgv5jHHModZlyLfBw5IAQLBg1jxnuswd7JjbSBvV1rvnZBfxX0mMaS0jX0C2XI97s84OxSD/rpeN/OC/QWZ2ELt9Yy8nBUe5RDEk3mKYoX2o/hx6ATtRVbOVA/RdBZmKxxdIohjLr/8irBx06nhrLPO1vjHxF59Mazj6BElH4PINTc3aT/AG4c2owTcuXOHtn6NwWjMXeCax8x1+sN8VoK3TZvSmHz2E+TBXvjOzp2R5Gre4F0xlwyKuafvKQOV1F9nzVCmiWvQFhNfrMAiwOx/Cak8xqKZKHFMkGPiqkIaQmACnBLnECQPZ4KurauL6x+FH9b8ujrJvKevRwoEW+ORFfuUQz04xgolxk31jouIL2EAxLe3tbSqD4QoZF8mvsXk3Guz2HLrc7OW3HSOJoqCk+GR4/1ugD4f2V4I8UWJ19TUFq667lqVMxqbnFRWZ3I4UMe3FOP7fkemdN6HWQIl4vthHr1S29+3BP7QxNcPpezDMOsu9Ycivs6AmSW+BhdTs2Vh6wsvhYkJMjFHaxwuymT/rauvk+szsb6AZrmlro5lPACmIwCtQnVobGwW+cTi5ZhcjgEwQxYNPAB9WFABewAQSKGJmd3ZAFlYGCnrYUuvS4lwD8CeSxRRQgVQyX2wWCJfyBcWHYgAwId7AnoBqUPDQ2HbG9v0nWthOqMwQJS2u0QMIA+rF+6EgHeAFH2CRE5PzSibM67WjmmDXBskA6ptTQH00w6IAe165tmnw+7dsUwP9wRQf+UrX5Hl0HHYfP/0U1vCW2+9LYIP0LYLJe2jHc6aapdXgDr/GGP6DjCmrZAMwD7X5PXmW9ukGDjnnHMlR+JdL7zwAhHfyy+7LBDPq1jCgwfCsqXLRE5q62oFuKM76uFUtvxGOwCStrxDtvnMsbwYT9yAv/qf/3Noa2sX4QTQQxTI+EoiIxJYyQ1z/XrJg3OIDf75Qz8PQ4ODctEljs9k15aWLBG24sJxgHbH3bBxY1ixcoXmG67OAG3m4JLOzvD8734n8E7fTj/ttDA8NBy+853vaJwA1wViY0dHYkK7TC1e1/GlPcgVi92nr7xSruq0nbhsyhlh8Z2ejNmIUUsp9g+Lb3k+xjwrKVAQ8f3TP/2vcvFnrjDvicOTgiohvnbxNMA28fWegsxpC+fK82EmiMQA6Hnxe0wYNZHGru/Zszvs79qndWj3XRQcWH6YMyRlwtWY+QShRU6sMz6z1vlM0jfaDVlmjeE+C3Fj/BkLfmMtex2w7iBjyjhdUSECyrHM1+qq6jA5MR727d2bEnSR3qR8E321tdmKAJMukZVcTonCeDnLL3sNtckhfShkUHbwHbJC/vQb2bB+Wct4SERCF2thcxxzh36gwGOeYdF2LXLaBOli/sdkZdE9l/nMPbkW92TNeW7aTZ92sp4hvhs2nqJEZ1YQ8tuhwwfDq6++ovsiA/ZlrL9Y7rnXyy+/lCoRyORN+1FQoIDgeNrh0m0kFGMckL/3SPpP33Bttnu4rLkJ8YXcIkfGyUoOuW0ntbKd7A0SyXsrnJTLAatqEtfuZ40IbEJ+vZZZjz7OHhy28NJ+xynTRsIlnPAKr5D1Gzaon0e6j6RhKMxl+uys/IwHa8pJ2Rg3xQfPTEvp5ecOrs4o5yC+WmPU384kjoL4plbTpF+O5c1+X+xmPB/xpV/F32e9uYqvUYwLssTXv/mcBRHfmZnQ1NwWPnnVVWHDhlNEfKnjW11Tq6z1wYDKAAAgAElEQVTOJeL7viFk6cQPsQRKxPdDPHilpr9/CSxW4huzO8dsktTexerr+LWpUBbe2bMv7O86kNT5jFp2NPkQm7PPPiuU53OyBgEmWltbBHghIwcOHAxTwjzlacwqx2BBBGxwPmATkO4kV3wH8ATw0gaAs4GwrSGQPTI/RwJekRJnssfi1gyYBIiSDAggh7UIssL1uJ9LeBiEAnwBp4BPJ9PiXgb7tmByXwA8gAaiizWH3wCZlDSi3QBasq+uWb023HbbbakrJOAdUgBI5Z8ty5BmgfIEtL/66sth7z5IdND9sThBfCkzMj4+oftxb8rJkJkX0g6ANomnTxBa5OLsrbTPoBpg6PIjEEyuRX9ou0Ef/UK+AEBqziI32kLfsQxzHOCRmE5eTswzOoYLZ6/mkRP8IHcUEowv90I+tIFxYJy475133R1uuvlmlb8aGxlNLfzUPUVOe3btlnuzEkwlMXrI++mnngrdR7vDLM55WD2V8Cla86LyJWZ5tmLF7w0iGfPTTj89rF23VnKtrqsNPd09GjPuxTj1UkO6rl5kcPWqVeHee+8VUcGts7qyMkxOjMUNJcnqHMdSMFhtAJhfdPHF4YorPhmWLVuu/mNR/+537w1HDh0IaVKcxBU0ujpTuzUSUj7Tzv/+f/95Wo8Z2ZYXohs0xNfWy6yFhzFBvo6r5Fq2/MsyOjMbKgvRZZiEVhx/6BBu/9MirRCExx9/TBncGWvmL4TO1uG3394uEgtJglDh9cD6MPHlPXOG9WTLLddlPePFwfjbu+PWW2+VfJEVc5Lr2ssjxrNXpuS3BsI5MiwLJ+uYee2M716LVgJkLYTe9XGdzcaG8t5tp00oepB3DC2okcx4DzGHsLMXQeAYA+TCuuM8W9PpM31BxpB1Z653zD7HS9mzcqXcvlkbKELsXux9QAnMErJIIrvlK1ZFC//0tJQMjA9Ki9172Ate114IOW9vb1PZJPZPLPW0QTHeE1PqD+fapZz5YSUYykT2Gj7TR8bRShbWwBjJ0pLkUcw3iKvckRMLOnOdPnqvwdIuK2pZ0PygLyixUD7IS2diIk0+ZUWVPIyc8Zj1K8VMdNW3LKj5K2KYxBTTJ8cd49rM7xOTk9ovPvXpT0cF35FDeg7QX+5tL6G4bHMaW5Sa9BnFhvI46PonIr5YfOfi61nHxcon9ytLfLNkOEucs2TWHhOpLJLJ6+9PRnx5eMxHtrOeL1kU5GPV/vJCmJiaDI0NreGST16hMlrjUyQNK6TljErE9/1jyNKZH14JlIjvh3fsSi3/ABI4GfGN8X7x4V1GhoiknNGctlWPupgFNvPPD+CsO9TxNL7Ha/7xHmpzD9fjuzpjoeLeAIiZaZICxbgqAUcS9VTVhJdeflnHKFmKyM64rL7EhQHiBofITBqzM7e3kyCmQuBsZibGLAI6eAGgsToAFGPW2rw+A7i4PucDTABuAEQy+JJYySWNAIQQPbTvADjAWXQprRcAJWMuIAcwg8UXEggh5i+WDn4zYMbVDyBJ+wFKkLOtW7cmmYIrdW2TOq4P6YPsARAhjwBiPkMESdYDoeGYycmpsKRzabjxxhtjiafqal0HsA5p4j6AK8AWIJsXx9BHShn19UH6c0pgRZs///n/pHsSJw2Qw20YV1UybbvuMW0BPJvcIFfeY/EwIIPYcw+szRzr+Fsn7eF3lBa2IiMr4lFpL7WTTWAYK7uu2jUQgIv7O/dkjD0fkQ3kB8sy3zmum88AZSxNn/9PXwj1xJ/2D4hoMgcgvbT9KCWaBgbVVilUKipEFnCxffWVV2SFJbstSXS8jrLWjUjsoiujSbFjAJk/3H/Dpo0an46lS8LU5JQIOpZn2mJ39jWr14QLzj9frs7In9+wmALBsbDlklqi3Iv1BPHlPePzyU99SuWnSA7DvEceP/jB90PXvj3HEN9o2ZojvrHdBVmyvvnNb2kuWKkg0gGBTe4TrcMxztBx3M6EzHVUFoq46aqqQBy/YklJjjUd66pyPmXJsPjaev/kU79VDWoUAKxflCwub+QM3siKcbr00ks135GxrY+Ok0fOkF3WHWuaa/36178W4WS9QADl1lqIIRFPPPGE1izHQSLXrF0jkzj3GqFu81SMteV6Jlqe68zLrNIjBfVRi6CYVCsV+Ir156zOTljFuuTFGmffYH+wVwf7EufYWsr18TLhnnzPOnYbvF8if/YXx+Kz36EEQMGEIgCyzTpyeAnXUu3dRFlxyimnhjPPOkdeH4wN64M9Ee+KgcF+EVWuv2EDbvp5rXEUTj093SlBHxoYEjlG3ow9x9AH7kv76DN/uTZ9pg3seXIz379fvzkOFouuLbO2Ttrqbtm6L5BzW+FFhGdnNWYm0X7m0VefE4eKMnsoYOO8NvG1MsshDU6iR58cVsF7+sq6k4W3t1tr1tdkXnFNJzRkX2MsGB9i+FG2UXpYluXkOW2Lb3trW2rxzT6jT2TxdX/mnsVzGej9PM+SWcukmPgWk9nic1JZJvtAVrYnIstZ4kslhvFJPBPqw2WfuiKcccY5YZxEixXV8jiorq4tWXw/AIYsnfrhlUCJ+H54x67U8g8ggZMRX4qSYDEx8QXE8qCPD7BogYq1fOfqivrBaqKZfUCdVLNb1JfjkWUnsIkOlX7NxfjyiOf+kfiSzbkqBdGVNbVhYjaEnt4+1f9U3GsCXo8cPiSwB7Aty5WFmtrq0NrappjfqsoqJSyqrMTVuVEACkCFBQTQBYDjnlhmAYFcFxAGsQWA8I/vIF4AUJfFARACVLDSAqT4x7UBbhA3E1euedVVVwk8Y50C1ENyAK52A7VLNWQA4APYJlkPgJ0xM5ByJl0yKgMcIREQOgghxNd1gf/5n/9ZoBKX1uamlnDDDTeIaLikCEQSwI4ceJH4hvu4FBLt2vIMrs47pDRBthB4sgLTP/AM11KNylksikHg1BmvAXnID5LIWCJDgzxkadKvWq719bq2LdEAcJJmYflhngAcsSTFcZgMl156iRQaMTv2oNpv9+pIKInbIzNwZUo0mY/cF9CJXBlvrIZYVbCuALKp/Xrqaacp8/fuvXtDeVlOZIdxPnr4iPpKrC9zrK01xtfRZrJ9P/rIo2Ggvz9MkSAqa33BcpEobmxFUqI2rLIhWqBsSaSMEbV8+b2tsyN0dnRqfA5ime/qSmuTkmRrzerV4Re/+IVIBxmmIb6O9SsQayjSGetfY7XlPhCSW2+9LZxx5pmKkUNmKEgeevDBcKBr7xzxTWqVOrkV5Jk2sRaZb//tz/4sbNp0iua4FDIkjOL+Iq/TIjjcj/dO9GS3fOYHc8LWMdxHqTCOGzDjxotxm5qaDKOjI7ovMdMoskiUhAWW63L9t99+S2WruBb3QdnEGENiUWrQP/rMmmScII0QS5QVKLG4DvOe8eM3Sn6xVr0Pcr0HHnhAa0tW+OpqEX6ueejgodDTfVQu8LQVK+QI8ZgJMUoTL6WloSJUOcbymyS7YowA/KwD1gNzDkLKi7XG2mcvQVFFn5CfLYbcj3nluFw+cz0UcsiE9ezkcla6sGe55BJ7nl2WCeWgz7ZaIx8Td85Fduw7Gzedpj2Bc2kfaxmL7sFDBzUmfGYvgvgSfsE8YU5APEkKJgVORaX6ybgwh7AQowSjH44p9veMF/LkxVrADZm4Wdx/+5P9Uc+xpLauyxkxJ3mZ7OrZIxf+sujVglU4sQA7Jlxrk2zsSe4D7y2QXpOyrOLKv9M/ZEX7vZ6dl4HPZ519tuQwNTMlxZtLsyErxpoxVuWCxErPXvPwww+L+Aae0xm3a4gvseAQX5HuJBt7+jRNnusLgRdZAjvf8cXPcY7JYgHHsntvy3o46HpO2nGcxhQryecIMiUIC0oyWFZWCFdee004++zNYZgKAVV4QUB+SzG+Cxnj0jGLTwIl4rv4xrTUowVI4GTEd3pqQkBSD5ZZHvRUypzTGsd4uvktvlntrJsynxb4RM18/8QXcBgBNMQ3615W09AYZsrzyii8bPmycKDrQAoWd+1+J+zevUcglHMVJ1lTI0CLdQtLWGfnkjSbLYQXEgQIAfgBPniIA3wBL4AzgB5AFJAJgMQaYnAtd7nETfDyyy8XAOS+gDcsa1wfyxJEFNB/++23C6TwPffh2oAa5OQEShBRQBXEl+vgumn3QICSSyXRN46BcDu2mLEAaAES6Q/n0r+GhsawbOlykTzuSxshktyfF+2hH4BMwBYE0+B3166d4Z1d2zUGBqF33HGnyIIt8zHeLhe6j/YItClT78xM6pbJewg+Vh/6idw4hrYwNsjKrtH0n2OQGWMF8UVm9BHyQRkqPmNNqq6uUVIdgLMJPe3A8k9SJGLAyTLLfZxMi+tjkaI9tGvz5s1SZCADQDju6P0Dg2HX7t2hvFAISztjjLe8BaanQ0d7e5gYn9CYQHwZK+5PcqvHHn1MNUapN+vaI14DtgwVrxdbRukTZANCtXb9uqg8WbVKcxLi29fbq3ticWasNm3cFDZt3KjYY8aZ9hfwiAgzsRRQdbUy0EZrH3G5sTwKcr7u+htkEUWxwIs5/cADP5Krc5iZq+NrQFqWcw3f6OoJ4fjGN74RsPzRd2Q7OU25qwq5Opss8dfrCCLGnKRtzu7seHXmA27OWH5JosYxrFtICgoiW1EJZ9i3P9bdRXGBxwJkmM+ERDCezuLt+H3ubw8H5qzj4pEhCg/WJ+POWoOoQSaytbiZG/fdd1+a6Zg+OVs0c2J8dCxMjI9pn2UMsT5OEpOZZDc3yT0euYCYOdaWuWDig/cHMuAeEEJ7kLBf0F9eTt5kYsp39jZhfbNXOAkbe4KtwvSd63EvxoX7IgOu4yzNvhZjQds5jves1QsuuDCcd/6Fkjl74s0335zU7N4pV3RcpZEtij3W544d2zXmtInQk+mpaXlGsNfQDvrP3gbx4zy+51juiawpM4XC0fsKya2Ipccrg99R+gwmHjxSWGSIrWv5Mjf4DQ8C1rEyaiekOCpYY9wv7+U5kYQomDDH+r/R5d+WWlt5TXyRjRWmsdRerBVPW1mLy5Yv13jit4wscfOmTcxZlAmMt7PVM0YoPlmbOidRVmctvmQlp5Y4SqPi5FYOWVgAjDjpIcVYoFgBzu9uV0q8E8UCnxcC0LP3yBJfFGlkda6oqAnXXH992HTK6WFInhrUcaY2e4n4nnQASwcsSgksZF0tyo6XOvXRlsDJiO/E+GhKfHMBV+FYy9APKdxXj7W6HqvJRbrFDzl/no8YZx962XOLzzmZxRdAZS0yimva7bIaTW3tYc3GjQISEKNYImNQAArQAIC1mxltxM0XAFVfXyfyu3JldOcFEANy7GoLMJOlqrIibFi/IWbnnJ0VCAbAcG1AMEAZq4stIs5qDGHC/RAwhAaf83GFxHLp5CVf+tKXRIABdhwH8ALI0k6+c3ZProl7L23EIg14grABrHDv5HhIJNcCrNuSh/WF6yITrGL0SRl/iZ2cLROh51zaDqEippH3ACu7FrpcE2QLcn3wUFc4cuSQSAXt4h733HOPZImrs7NEM06vvfa6xs1JdQC+rpvrTLG2TDlDK23iGowbZJT28BeyQgZi4lCdwIy2c23GBQLHuCIXwCYE2hY2rkFCrqHhQWXzdhwjY0j/kKfJi2OE+R5ZIt9tb74VjnZ3h9POOCNQp1XuuNSrpSQMZLuvTyAccM56QlYktnrqySdj6ZHZmTA9m2QhT2IEo5tkBM0ieokngddJtKZWyoJPVurDRw6H5atW6n60G0syc+XQwYOx7+V5tZexxrUVV2faR5Ib+l9POZ8k0/fwCGVcYqiAk1vdfMstki/jAYmknBFZnXNkh00SY+E+qvNknY5hAFi9cM/9+te/IeDOHFE86fRUWseX40x+IcYcwxrymnI5IdcqhZkzRyvykKtJzftIHIcVH4q8GON3du2UBRFZ0WbkzJwcHBxKk7+xRiGGeA9AGO2pAbGC1Nq7IbpJH5aLOi/kguxRJkHAaC99YA09+uijUrow11wfm+MhcIz/yPCg2kdbvK8ga4dLeMyd2Crr5wLxdaImu4AjFyuC+I75hzwcnsH4msg5dMCJ4viNdph0oRhjbTjpF9dwgiyHZTA+7F20kz2I/cDkznkMstmiL730MmV1Zk4wJ7kHrv0QULwstmzZou9jqbAu7YEOW9D+W1OrfXdocEjWcxNr+shcpo3MbdrN3IKUI3+8WtgPKRuFpbYqSY7HHLMywM8luzyrhm9SQ5cxsgcUY4GnEDG4yMzKCs9NiK5LelkBpCRvyRq2xVfELlEMoKxwxm9+Z2/jerRdibSSUlOVScUBfqdt7IW45ZsE24WbPRxZKvFXNFWngAeLL0q75qYmPcJdxzd9Br8Hi+98z/ksssq64h/P+ns8RTntXghWKMYOPmcGhX15eaivbwo33HJzWLF8dRgcHQ35QpUUnyXi+9HGwB/l3peI70d59D/Cff8gxJenZQRk7xbgfBrc4qOKCXHx775G9qHqh9nJiC/ZgucsZHKCTLN1dixbHk496yy5twGCjx6NWVYBbi7HA5BzltCG+kgAKHuENa2hMbriGqhCmAEakC2AFYAWwAxQAbTYVdZJqXALBZCYvHAcllPKGeFaaFINYATEAdIAVYBs3GghrwAdJUBJ/nEtW0QBSQBTtPn8hdgA1vkeoIrVyvG3TvBEvwGJlMcAJGPBpi4pbQeMQXDe2blLrp8AZtrC+AEq7WJJH9wOSKgzo27d+kx4Y9trGl6+gyDfffc9Is5Hj8Z6n9wTV+q9e/ep/y4hxL1NIHwfyAN9taXUVh0nE0P+gG/uQ/kkrJIAPNoK6eB8CAptYdzt3knfAcwC1EMQocOhvLxMFl/HlsolOwTNA4gQ17D7LVbTGA89Gbp7ekJdfUNoam4RyVX/mps1hyhvhPWVPlA7l37QLpJbPfnb34bxsfEIromthwDLGu74wOjebEuR3SBpkxULjNFFl1ysPqxeuzZmUk6S7KBweSXJSsyyxUKK+yvKAJL7TIyNBXRZ3LOppUWxuMQGE6s8NR1jIpnvmzefFz7z2c8qGzLzAKvxd++9NwwO9CpGWGu3yNUZ0B+tlzkRhm9847+J+CJTE1/WLTG+dlO1dwNzBPnZQkmflMnZ2Yxng+QK2WBvYO0jGxLU4dpMm+nT008/FZYs7VR/kRfzC4vikSNH0/WLjLgf64z1wV7AHEORBBlmjfsz9ye+mWzQtBkSRmIr7mfXXNoNycZiCumC0Dkmm+zeeBeMDsWETbSbzML+3UmLTJxEAtTHOTJgd1ra6sRVVvJxHt9zPPOBPvOZOc89Ykmx0TR0wWTb5NehCSifyDVgZR2yRy60lzHheux5vJjXvn5WUcOYcX3ILKEOHZ1kSCdh4AEpBFGIaT/uPqJ9j/2SckYxgV6X5FlbWyOvk5UrVoYjh49orbLOaQvrX5bXRFGEUo49nX2G/YR1j4KTvck1e+2+jkWV8lHIy+Emc8rdqLCxEgOvH6y7/M48VnZ1EpIl39lFWmsgEwKEbDgWV3+TXY5xe7kHexB94p/LFdF+JzPkOcA+XVUTFWkOi2FciCvn+p5H3IN9kLnJPkdrsvVwkfXmzeeGlqbmxKPr2HJGv0+Lr0My5lNmZ7+zd4Nln533C4VpcxjBtZbJV1AeWpo7wq133Rmam9tk8S0R34VKtHTcYpVAifgu1pEt9euEEjgZ8Z2ajCCcBxAW36yrc3x4v7vIffaGfnBlv/ODyRad+RpoYFesHX4vxNcPW8B9LhdJKIBtyYoVsvju2bs3iYlrkBUK6yKggfOwAJEAZWBwMLQ0tygW1C6lhYoIOFIrXkWFACTkEYBhFzv6Zbc1ldBISCqkkoQjAFETGogUWYcB4lzLbeUYu14CAAHeEC4DYkAr59JmLI4QXEgU4BayB2jC9RDyC5jCVdRuj7QX8ES/AYD8BnDnnrgqExvGfbBsrV+3QVmXcRnkBZC0yyTnAdL4C9hENrSDdiGL++77fvjNE48JOHIc97jttttFwOn/8DDlc2ZDa0ubiDDkHJLguD3NvVxO1wK4xiQ3Pbqek+swFnZHdTIqjicGFaBJWSGSGvF5cHBAln4lpJmaSskNxzs+mGNQ7DS3NIajRyMQp62MDwTfiZUgvh5jSA2kE7CJFa5zydJA/cipick0iQ5WJhGP0TH1BeLr0k/EiD7y8MOht6c3jE+MhxkllothBJ4nJg98pv8mSI6Ng3xdcukl4drrrtN9yOo8gnxnZtROyhmhdCF+tb62TnMWa6QUCeXloR+X9UIkMzV1danFl3rLM1iFEuJLVt57PvMZucDzItb1Rz+6P4yNDIUyYmyT2GN2hxjbG8sZxXWdk8UX4guJYQxRbkA8iMXDW8Oklms7YzlzhzmM3Fy31USYOGri9cisG+Noq0QCSFxFVm6Ox+2TMR0bHxUBRTHEnCWelDXD+aw1LGSsAUiIXdSRMwTLceS0BTLIPSC1uOYyl/juq1/9qmRN3DTHoQxh/rjkFfeA1LGeOY547xwutIRXJPGitsZyX47JerzY8m9Sidw4hnvRT/rkvdUlz5g33J9zkC0yMgl2HDXzxfM5u644jrWM3G1J5zjGUi7xiXXZ3i++tsm3yQx/kRcE7Utf+qOA+zuKKeYjc5DxkIt/iK67SsiUI6ShV22nD5A1xqCjvUPWcrs0Q2ohvnaHz5JG5jhtglxzDRF21XiOmaLV16ROL3K2pxBzz67jtN0EHy8B+maSzPEaL/4lscAuT5QldcgLuWXzTXCOxiq5F/s113JOBvaT9RvWh9defS16JExPaz7hDcIxKAP4SxucKA6ZOMGgS1DpetNT6rdJN7I877zNobW5Rd/NTsf4Z7/eK/E9kVW2GBNk5eL3nO+5wndeA7a4Hw/IZBXo2TYca/HNhba2peGez382VFXVhVHVna4suTqX8PFHWgIl4vuRHv6PbudPRnxnptGgH0t8nSAjAnI9tuYV4HwW3eyDyQ+240nfrmbF4CE+uO1CPX9yK+fCUCKWcuKq5uLgIL6dK1eGN998K7S0NIcVK1amSXpwa4bkUl+Tfrl8CnGJMbZwNJY/Kc+l2ZcNkJz5F+uVQR+/AdaVkIRaj1NTcnOG5HBtu6dyDgQTawjg1WSA95BIwJtBLO5tSp6Sy+k7LFO8IIscx70AaVjTILUAcMcBA3oByVwX2QDUua9dE7Em0F5AJGV/ILhc/7TTTpeXnOo+tlFeZFhxocS6mphxHGSb60Mk7Cr664d/GR5++FeyuEDM+P5jH/u43A9XrlwlQkt7KwqVoa8v1lelPciA6wC4AbSci/xsZXK8IODUZYQ4D3AJgGSu1dbWi2h5bOzOjLwcK2wXTM4DhHKtqBRgcs+EAwe7UlID6bU3gGOaOV+xmuPjstgjOzwE8hWxP4BNewQorrCuXjGAsqo2NYn40H+yAv/i336hGFzcPnH59BqyW7vH3WvGiYYMxFXKZvNmlVKS2+TUhMojKZM0ZVAOHkyzkDsZFMmIUMbQNiy+1VWVipPNy5pVoaRQ0V05tpnxOfvsc8Jtt98uV0G+ww32scceDdOTE3KVtrVL7VdJEax90VWbv7iY/tmf/XfNPcZZc56kTlhwE8uyx5lrmAi7hAvH0w5bIJEna5YM1oyPvVD27dsb3nrrTY0Pc/n8889TvWZK5FDjNSqWukJXV7QA0xbmPfeBYDA+WAgdAw5BR2ngNS5lwvPPqx0cA1kmAR1zAHLNuBJjjrIGQuIkdF4j2g+ncT+NmfOZ7yS6mp6ZifMz2eys2DAxU73iApnqY9Iu6paTb4F2YY0nwRljjjV/bIy6yjEHQEz6B2HFIyaSIO9BkCW7jrutrE3aZGWcyZ4VDsxLFHH8Y9+BXDLPoktwjNG3h4KJH3L/6lf/JExM0oZ8Gs+L0gwlU0trs+Yjexb7c0w+N6T5THwvtZhRDuXKcmnWZn5nj16ypFOkL3pikHOhXf0ntju6pEfySa3qkZFRZYmmrewhjKFiXeVOPKXrEd5CUkOs8DEOfDrWAE7i2K0MtaU5JVuJ1dlkzsoK2qxaBIkyCwt+VA5FpYBd61lTtAcyi9Wa+dTd3RMVPpRPq4whLhBb2s9+xz/PK3kOjI1JdlxbMe5Tk8ckt2K+sB5MfF3H9/0S34WgqCwmKCasWS8GP/N/HxZflhcKyI72peHzf/RFEd4JrZdIfElWWSpntJDRKx2z2CRQIr6LbURL/VmQBE5GfClndLyszhGEzdXL9Q2zVtpii28x8T1RIz8I8XXJCBGlXEyoAzEB9HQuXxGWrFwpiy9kDXAfXR77ZWng3FUrV8m1UomNZDHOySIFKKUPY+NjAlgRKM6qZBLJUaLrbz6MjoylSZFGldF5VFa8WFNyu9xabbWkTQBsgDYWVcCzCR9kz66IEFKADr/TNiwfkE/Op5/8RjshmJBgQBMJTwzAIQ/IABAFsAKsYXUFiDrOj+sCIvntH//xHwVkseop0Up9o4gd1+QzyWKw1tA+J5mhbQbwvMeK89JLL4SHHvqZgJpiS/OFUFuHhbg5nHPOuRoDlZvp7w9HjkaQHbNtVobtb78djiTxzg2NDbK+kxiJLNtLlixVYhZbs5CtkpElv2MRIiET5ExW5ZmZUFlVKRDImMrNUDGelSKiwyMjinGVC/Ugrr1T4dChA7I4rVu3PiYFm5oK7+zaJfdZyCBjQJKsnp7epN1Vuk+1YhD7FMNMDB0y2bd/n85nXHArhiBgSeOejAcW9p/+9CfKOBuZG3md58qgOCZQpBJCiTV5Orr0RwVPuVwvN2xgTD8lBUN9Y30YHBoMO7bvkMtyZ0eH5ggkE5II6aas15YtT4sgq1YpiXMmp1RXl3sGWVOr1CbHlkPmrr/hxtTVkpJIzIUC+0GiKIPORcsjl4hryImQkM+f//k3RXwZM0gsbeJe7jPzOpLYMt3fHhOMs5UVJuLKRo0z58ixUg8AACAASURBVMyMSuJANCGirGkyArPW+AxBQ7S33nZLWL9+gxJbKaEVsc+HDmu+PfJozKzduaRTewOyJs4bskgfVqxYrrjxbdveUF3v9rY2WZi3vflmjCtNXG9bWlvDSy++GNauW6c1aZKiBG8dHZpvstiTOK2+TkTFJY/4XhnhK2JdYsZZcblJUiX6j3zYqyDJdk1mLbE+IUHcE/dkxszEmWvZwktfortz4q6b1JZF1pavY+Ad08vaZM4zJsxfK89ksU/2FmeK5l62DFthw3wiKdof//GXQ2VVjTxqXnv1Ve3FijEuC6GpuUlzCXnFLPUx/ADZrlmzWt9TV3x4aETvmTAKydiwPgkVqVHsL14FbW2tGjfKhL3I/CwUAvsxVlvGjXmhDM9YXIm9TRLE2YLO+qTNKEKUUJC4XTwaFJMb1wfXZ+yiEiauTbwWrKTAlR05sO9Ra1pKgdkYNsD97NHi5wDuzHiC0Nb2jg6VQUM+7Fl+BtTU1+g95zKGyMl1l/2MpW2sFZSjahs6liS2m3FD8WHiK9JJbH7m9V4svvZMOd7z3G2aj/haOXDcc5M98ERYYc4TbA7K+zuI7/jkZGhvWxK+9JUvh7JcIcwQOgLxraouEd8FIcXSQYtRAiXiuxhHtdSnk0pgsHtoFk397j27wthYrB86PjYctj67RRltRXqTovdBeTGAl3NuSInnlO4zn4W3+PvsA8qxTSdt5HEOsLX52IdpLGkUyUC0BmPxBXynsaTtHaGxrT0ATCGcAD1ILCAZMMf1sBZwfSyEkBcsvXwn99IpMs1OpLFzHA+wkLWipVXZgCE9AGQyR0M8AWhkA129ZrVKduDqDHABLBpM2lqE+yff0x6uDSC0Wy/AGAKGZYB/WOsYPwAaAAcABNDFvZk2XXTRRSK6tmogAyxYikNLSvFQt5jrQ7IdD8jnf/iHf5DLc0y4M6GszhAVjgfcch3uDcDmn2OZNUvKyH7dKbdGMqj+4hc/V/s4ht8A9bxwH8WqxH1jHN2MSgu1QYZbW6N7XxKXiLUHizzJiziWmr8AYZJkxTI11Nolji6WH+HV2NSs5CXIQgCxoV7j0d7WrlShjCXXyiYVYl5G98No8Qco004IC9c5dPhwmtAGcNrQ2BgT77S2SvbMKYgw8ZtDg8OyOk1MTkhGkE/6YXKwZClu07Hu8f333x9+8W8/D/0D/cr6TAPr6usEaJEP85Q4Vvp55OiRMDY6FsrzlBOLruB2Jd987vnhyiuvTqyzkej39sUapygOGANkzFyH9OOBgKsp8xZrFpmdMe9jeUUGKA4gI6ymaPWaUbmmz33+8yJNtOexxx4PTz352zCLO2U0U84l9sHKmNQvjYqiMll8/+Iv/lJkxm65bC8CweVx/LgP64AX69mu3XxmrtIWfpdb5+xsGB4aFGEl3pjvUB7hHcH48h1jx7xbt35duPqqq7Vm+A5ZMDZ9vT1yW+Yf44O8sh4ZHMt9Uf6gvNjf1SViyjrGMsi6pk2seTwDOMbuuhBXrJj0j7FcsXy5lHHd3UejZ0JNjfYn1ght5F70LRKU2PdokQyy9NrlPco57r3RLTfGnEeX5UmtHyl6ypMwlcQUHmuzxzro9uhBrvQ51i1v17qkTbTb+Q4YP65v+TPvua9jqFEc0n4pTJJa3lIUjo3pGPYdEoR95StfCS2t7eHwkSP6Ddmx3+ExQl+Yj3i60GfmPRZYvE7OOedsZWXfv79L2fhdFg7F1MUXXxRWr16jdnMtx7sStvC9731P1z311NPCzp07wsEDXVKCKHRi714puVhbyNkx1DEfwXKVA9u+Y3uyj+IOPEPQj2TqUkdWynC+QmwSTwfaYKu3XKGVMTrJWk7MbeINYqt4M5m029vSsWHtIWsUkpz73LNbpUTNV0YPijh+kOlxPZ+WL18mV2oUc7QJj5NIfCfDLFbqpAID7aT9F1xwfmhriSXVyjNhS1JYHye51XzuxO+H+HqPThV5yRfvJrFRySfskUHq0aur+Pt4zFwb6XEuTM/OhMbG1nD35z4Xmppawrg8HipCZamc0fuFX6XzFoEESsR3EQxiqQvvXQJYfAEve/bsCiOjwyFfyIXJidGwdeuWMDjQLwCseqaUasgQ37kHXQRP872yDzST0/dCfLPW4vk0xicmvnmBxqhNLg/TUzMxbrGmJjS2ton4rli5UqAQUAEI5j0vx+8C9vgOsGegiXZ/oD/WfIXk8Dv/AM4QAN7brRbwy/34DLACZJGR9ODBAyKsWcsL1+d4iCruydwT4GVAS1s4BrdlgCIWHay1xCMSv4uLtNzZkvIvdm3G+oP1hPZxvQiG+gRkuR7ZVLHecZ5rzXIMbf3Od76jxD0xI2dZaGttl3UYyzSkl7bRDqwmMUNudEkFeAJYaYNc94aHwnPPbU0TUnGcE+0Ahu0y7DHOlvGgTyRYamxqFFDleMA84JpxIyEO95D1NiEJyE41kkOQIgIrIr8hN8gr1kAUGgBSEyyAJ3IBJHKsXWttbaefLt3CdWij6F1SvgQLO23xPSBgFYUqWZJVLmVwMImJHg6dndENO863WZFirNskoXnmGRROsdQMgJZznUCMcbA7Nv2DGHANQL7nJ/Nt/fqN4dJLLhdW3LhxnQigiQt/abvdH7keGXMffPDBNAHOzCQEi3ZNytKoNdPUKCsX9+NcrGtf/spX1D7mFtb/J37zmzA1MZ6UM8opuRWNwNobyVos5YJyA2vcX/7l/yNPC64nz4xCVHzkySCeWItNir3feE1zXyd4g0iiVNq5Y3uYnpxSORuUR5wD8UWeLnFD+1lfzFEpIoaHJR9q6UJeybgO0bNLveWNDBzLyvxH+cT648U5uI0yB/Dm4H6MGQoQW7h5zzg5sZSUGPl8JLpDQ6kHBvPHMb32yjDxpe/IKlp6o8JDhn8Rgrl/ogOZeq229tpd3nOev/Fe02qnk2O5fBtrBIUd8mCNe74Xrw2Pifcz2ob8nHWd69Iex51i8b3oootDx5IlWi/0h/FhPlPSjTF54okntB5RKrD2GEfWFzKH+LHf7Nm9JwwMDEreKBnIio+CivaJfCaKGpQeP/zhD7VH4gXx5pvbwpvbtknhxF5CH5F1SlCTOJlo6a/RvmyPASl+pqe0bl3mCELLOpEid5ayORVJFvMY4uC9yb/DL3GVlotzkqld7U3i9ts72gMEmGeSa5ajcESZ+vorMUlgd19Pau11mTX2NtyiaTPtdSK/uNdOh5mpyTQZZZzfuXDhhRdIYQcZn4/4ZpXK8xHe+Z7LHwQLzHePGFoVn+XF98tiBM/P7F+9z1HHF6VVQ7jjnnvC0qUrwrj6XxEqKskNUVtydX7v0LF0xiKQQIn4LoJBLHXhvUug91DfLKB8z97dYXCQ+EhIzrSIb/dRXGfJYBmtZRBfJ7eai8/9jyG+8YHsGGP3O1p7eTjm8zFeU6AskAgoup4Bvhpa28KlV3xSlkTi8wBKgGFADeAUIAHJMoFyltIYXzgsax7WAcf/cl0AGgCP+0HObDkF8PKCcHCdjs52aaQhvi6hwTncC2AH8IPIKfFRBjwDIgE2EF2ApUkq7rFcGytKttwPpJNrXHHFFXLfhhybbAF6fCzEF3LMCysP96Q/3O8HP/hBePzxxwVicUtetXJ1uOyyyyQrQCrkl7ZiqeZ+gFgTdQNz/r715rbwyCMPq/8APMcHIifkw2fa5gQ6jBGfHduLVQVLLWNCW52gBoDMGPA95/KZf5AS2g9gXrpseRhVluSYMAagTzsBsx4jz2WVOdm9W/OBftEXlzoyuXbdWNpAu201xDJO/LNJHJbkvt7+0NjQKIBJO239A6Q3NNRr3LDEHj58UP3l/pAMLFTKfFyYq/lpAOqsvXYhZc46BpV+ySK58ZTwqU9dpf51dLQp2RbXR04eHz4zNk7OdO+998Y6vvnyMIElOVemTOKMPe7TNbU1KTBnruK58IUvflFyZC7gUvvYozHGNwLshPgm1tryfEVKziG3lVVV4Vvf+gsRX2QpV+1CQWRbdTeTLNQGsSZXfKZNtMHrO8ZsjoZd7+yUMoQ6uIwLMb389bEogFg3VtZA+CE9SuzW2CBrGf1AucT8sbcFfxlr1oZlxrzF84FQA8ei4hLP9Zy0jrkiF9ek/jD3dT1vK6mUnKg/WufoF9/LspsocnhvIstfk9c5AiBkr2Nsobb13+fym1yqlRyqINnaMilL4GyMxUVOJmpOkiWS1d2tdeW4X89LE3GvX+TkMXESrDmXbOorj2tvvOOOO7RPn7N5c5ooznW/WUN2+XbogpUM3pf5/pktz4adO99Rm3jxG9m0WVvOwi3vjEOHtNdClO06T2ZoLO54OLAvMl4umWXZOamVlRBONpUMhtZHWS4mmLM3Ca7S7FV4ATCXHYJghYDmcgzwlasziiGPmcp/JVZ71hpygvzSP9YIpP7w4SPh2//0bY0f5YzoD/uT9y/mOs8QzznkgDcH+7+IOnMkPiLVbsKUeG60trTKhd7EN1VSJxbfYqX1fAQzS5DfD/HNzvHs+SK2Uejvm/jmyivCyNhoqKysFfFdsWJ1mJKsK0vE971DxtIZi0gCJeK7iAaz1JWFSwDiywMSV+f+/p5QWQk4osTJlnCga3/Il8dEH9JWz+PqHK29//4WX8Ca75t1axIxF6CIbmtRyw6oiNY5yEBNQ2NYs2GjkvcAWg2cAP4ADc4DwNpCAWAD9EYr22HFP3I9x1ABjgC5gGFKngC+OB4i4wRN3BtrxKZNG8Ku3btEYFU7tTe6oALY0epj8eUz5zpLskkdgAYLrMEQ55BUCIKIi6BjlDmefvEPYAMwAwDRH34DkEEKuDftxeILQKV9XJt20WcS40AW6DfEd/myFToGwI8ckRFtglDZ4o0ssWIBXnEJhTDueuedcP/994mgOYkMx3EeFhhbtk2oIR52iwaME1uN+x/txuIDOOb+gFHkRNuxdAAwcX3ks2qDnntuOPfczYrzRQauoQqod+xe1qKIJZg2AjrpJ/eDNNJ/2skYArDpA2OO3PnMGNOOj3/84+qL5hDKhaPR3RlrC8cfOhSTezE/cHeWt8DkROjr6xFAh3TTRsrrMJZYfA2qkYPdxKNiJy9FiJOU0QbGFDfQdWvXhZtvvjV0dFBeZiadYyg2uKfJiK9DH7/97W/LEj41OREmx8ZFgFnVkF8AvlyUE3BOH+nDHXfeGc448wzNFebzT3784zA+OiKLr2IcuXtSxxcya9JoV2csviQ0MkHACozr56RCCcbnElcllnmTQcbZrrTuA6EIw4QpJF4ejCtkh0RUkF3WDfMaxQ1EBzLH/EFm9O3yyy+T+/qvfvVLJVvid/YO16llrHlxrC2ZyIB5GrOJjyscwqSctebkXE6ihvxZ2yYqHKsawYk7ty28xcRX7rfsaXIDj7Hp6Uu1laOiwNZgZANh4DpOupQlxb5/3Cchb8Sm5rQ/sI/Zzdrn292c46UATUi2yQrziTXD3LKSkL7TDo+t3Y7Zs7785S9rH21sbtbewxzgPNYexA0FI/JnnvGeMUDW2rtramKiP+Kxt+/U7w4DYP1hpZYSJcksj2KTPYix5x/XWbt2jYgrSibmPv12Yi7GA0UeexPHEyZieZvkQh6RG99nCZ+9Luy2bBIt4ptkgXYuSD0xccl19nOR4ZhRmjwEGo+6OrWDMnc8G5555tmw5aktuue5550rueFtALFnrJjnjAOKAlup+Z19ReEhuO4TgxyiggIvBVydSW4lC3BRhYYTxfhaJr8vi29WlpbpnGyPLcOUJckLsfhCfEfHx0JlZV244+67wrLlqyLxLVTJLbxk8V04XiwdubgkUCK+i2s8S71ZoAT6jwzM4mq3ey8ZgXtCRQVxYnkR3679+6Qhzro6QyznsjrHmKX/KOIbH3pz8TzxIWzXsmwccrnq+Bok5yBCfJPPi1wCsAA8rp9oLT9/ARLR1TeI8JHMBlc7tOQAWQAaliOIFqAOawZkiGsCugDZADdACn9xJQes4RoKwQPwGagB+q699lq59QHuuHdMvlUQeOE8ADhACndLAB0WWQC8LdYQP85TzGJfn/oHUOczZI6YSvqDayHEFfc/yAFt4xXdRqP16Wc/+5mINSBp48ZNYeOGTboeIMwJsnAZdbt4D4GDBNJvyD+v/r5ekT67NdryjJzoM0DNicIgWm+8/rrkKbknJUCw+NImZGwZ0X7AMlYblxeCpEKCXY6mta091NTWqU+0C+sH9wMk2hIImKZNyJF/AFi7F3MP5pkzpqpEUJJNmHvwssKEvtiizZrKlcWESyMj0VoWY7AjmCXul+/4rae3RyV16AvZlLluJMADqds1RJ12WpljKynzjPYgS/q2a9duxfrdestt4ZRTTg09PZE4QGiU1fnQIcnQrtp8T7sgviq5MzIcxkdGRXwB5VIcYbUt5FOQzrgwR2+8+SYlL6MtAOwffP/7YbC/D3NSTLiE4ilxx2Uc2TtMhqhx/D/+x/8UyeAly7KSLFWI+Noi6hhJg13H+TpZki2UxCZD2iFp1Eqm3VgRmfO8cHVFEYNHhZU+djVmfD/x8Y9pPH79618p4zrrT94hDQ26Fu1wZnau5xq2rLUYp18h4ss8YzyUrTtph624tJ01YMuq1xl/IeyWA+3xnmMSKiKZJF+yG7MVfFgZTUgtL5PUbPkhW5S9D0ZyPJlYf6NSkPlEfy1/WdDHxzWv7SKPHGIW5bzWEn3l2qwvK/JssUeGtM3KLfpx++23y3Nm565dIqquec6xKPC4lok6pI61ytpC1qzHmGG7Ouzbu19tdeItzkcxxtplLNkL2RvYe9knmed4uPC8mpwY1x7DMXYdZxyQH+3hmuRT4HyeDciMsZMSQkbbqABABnJtTmLsbUmf84iKbueysis5WXSHpiqASa/mdqLM4P4k/iPxGfckMz/7c2zP22Fp51Ldt2NJh/Y53LgpJUZ/kRFjxDODdtF+yD3tl2VfChRuH5/bEF9cnUm+hzKXpHbZ1/8xxDfznC8m2gshvrg6k9W5rq4p3HrnHaG9vTOMTkyGikpyWtQoB0Qpq/MCAWPpsEUlgRLxXVTDWerMQiVAcitcK3fvwdW5LxQqyGIcwtatT4cjhw8p1m8+i68f5lnLa/E959PiZjXFBtXHa2v2ofbuB97xLL6R/OJOaSuIyqgoEUiMA52cDeHFV18LA0NDadIigIvdbgFegApAn0kN4A8QzXHtbR2ygDpmj2tS1ofzAF8ALbvPAQydDIb4P8AXsdQkn3JtWIgJYBgQeN1114mccm1eJmUQZSxRACOsj1hykQnXsRUREg35AYjxHkJqKzdgFUAHaeU7rGEQLZfL4DfIM+APQMhfANVzzz0nsNfa2iaLLyAUcMr5yALLAiQNQAs5hFi51ipgTDU0lfV5RHGYdtGFhCEvwKzjJ+UK3tGhe/OClKnkkzILRwAJqIO80A/IO5Zs2qeswMqePaLfuCYWE7I5b9i4KXULxKrJCxKkrN35fAroPV8972w5s2unSs1Qd7WaTKDR1RYC5Dhw+sI5g7JE7w31dQ1SkGAN9LFkeMXNmfMB8JTbefOtN8Pu3SSXGxMYpf+QXn7n3s7gTbscm+1EW44HRi68hxgwVld++moRYGL3OY9xNnDnWLvh2jL293//9wLJhDWMDg0nLpGx1IoIVj5mZfaLOXrDTTdK1lyf+OSHHnwwjAwNyuJLLDzkl1d0e54rnUOsL2vtf/6//0tgHdkgQ8g1ycuwDnu9Z91qTfrt9uzfZCmdGFcSMkgv84p5x1zEosdcY93deOONIkbMT9YJ44lCgXnH/KyprtLcN0ly0jvHqDLH7RqNPFkLXqfvvLNT+yQvx2J7niBjxo12RBfTaKG1ZRciZM8DvnP/tFdhLcy4KWfJMdclpMPE1+eZNJt88dlxt1yP98iX97j9MietjHJiLfddWdgT92jWs2vHso75J0VDEv/M/GOO2apNW61Iow+Od77pppuUKX7ZihUaF/YmxolzkSl7Jv+4N/LFw4M1wJqBXMewj3qV92F90XbaTX85nzZ5zJzPAMUh480/Mj0zs+0Vw97HPXixxzI32GMdB84+w3W4B30jbn9mZkoEljCAbMwz1nvc+D2Otv7KDZzQAbyFsM5T1ishv6mFOImNZm3kKwq6Lv1BzryWLl0Wrrn6WrWBeseMIx45KF7pM3MbGaPwoW/ue1SKzCaeGHO1wSsrC7K4Nzc2xfWXWHzTZ3Ti6jyfVff3bfH1vlLsMm3Fujy032eM72wo197S1NQebrn9ttDU3BaGRkdFfElEVyK+C0WLpeMWmwRKxHexjWipPwuSAMQXMIOr88jIoCyS01MTYeuzT8vl8kTJrSKwmiOg/57E1/G9xz4oo0uzWFISGcSnXBnAL2YZBZCMTk6FZ59/IZRTLqK9PU20xHtnLcUqBwABcAG0+Bzj84ZD137qS7aKpDkpFsDKJSVcBxYCDADDGoaMo0ViQxgdGxHAgljGerGRVAC2sGZynsknxBIQiGb/5z//udoKUCN2F6sbhBughqYfgg1IA/zw2e7CtBHrMv2BNAKkAExYbWkfIB4iyP3tIsk1sPhCuAFVhXxFuPDCj6ktXMOyxKpAnCMgUZlu9++XvKJb9yaB66efelLtZz6ZXNqqAyhDBoBcjkWGvAD1tJeYz9Gx0TRJGLKinRAmSCzkhrYyFvQfUuMkZhs3bVKW15HRMSkVuCbAF2CosjMrVyZuqjGpmcG8iQmykDUuib1DDo6jtYsxbWBc7ULM2Cj+ed++UMhXho72DhELkyDWCzG/kATG7bXXXwuvvvpyWprELpRRvpEk0T8TE9oj8J3UDmackRnypw1ct7WlTfODbNcoV1BMIBuORabICrLCNegbZO6v//qvpUQg8+vU+IT+Yq1VDV4AZ5GFauWqVeG666+TEgS54Bnw2yeeiKWMsPgm1l6R5vJ8JL/JuEJ8SViGxZc5bBdfwP7ICJmqo6uuFVdeH8Xuu7ZQSuExPKS6tRAP5iTfsWZ5z/jQVzKMOyab9QXZov0oiJ5//nehrjZm0CWxEgTLBNHn2zLJmuM9x7KOkCkKDMbZcvW4OSEa61Yx1IVYVo2XCaUsuUlMr63DJsZ85jeV2UoIqOdkjOWsSGN8s+TBFleTXodT0Fbk7WRNWKmZj/zOvVi73M9u9PQzGwLBXGEdQcisbFEJsZoarRX2FCeIsyLIXhCMFwrFL3zhC6rf/fq2bXLTpa1YVtkjuT/zFLkxp1HGMZe5vtcvCoTa2rowPjaRlvCJJL5Wx3lfgzg6qR/7KHKnBjCx3E8/9ZT2UtrK3s368JjSHmcM51qsU4dWKH44H7MpIydIMOTXSikrpvRccjH5ZGC0nhR6E5NaRe1SUq5MSox8zNxeyCu8gzbQJ7wicOO+8sqr4njL4yCWnKN9JubEAqNkfOK3v9U+bMt+fMbkQrlc1eN+xouEeh//+MdCU0NjTLQHmU9eIplJQqn5SOnvm/haCe7rZtsRZfn+k1tBfMvKy0NTY2u49a47QmtLRxhWcsdYx7fk6rwgqFg6aBFKoER8F+Gglrp0cgmk5Yx2vxPGxkdDeb4sjI0Oy+KL2+OJszpHq+p/hKtzBAz8H5NW6V1Ceh1/G7EH/xETGckDYGFkYjK88sa2MDk9nSYyAhQDfnBPjlaBNpErSAJACyDId9VVlBaKpUP4bAsKv7uOLiACd0qIH/cHYAO8YqzaUhHfxx57LDz00EMCXrQLwMPx1PEFwDhWDvAIEMTCyjkAedp6yy23iPAA0DnWsYUAHsAkJJTvAWwASNrA/XGbA/wCNLk34Ju2ofnHfdqEg+v90z/9k2I3IyifDS3NrbLwXXnllboG93rm2WdCbU0EZ4BVxzYyHoBuiOLWrc+Gxx97TKVbbNmiT7QR+UHOaBv3sbXGoA9ySn3k4ZEIrmkfQNrysZsioBUwDnDmN46lzBCW+cNHjkpmtmhTQxnii5zpB/cqdhWl/Sa6vLfV3pZqvnMpF+6L5Z1rkE04JonKh+mp2dC1f79kzPjSZ4gvMsLFmTF56qknw/6u/bIK2yXR7tRYbBkHwDbXzmaVph30FcUM8nAMMP1ZvnxFuPiiSPJUqmz3bv2FdEAGTSi9OzBGf/d3f6c+qE613DInFd/LIhMBBKRnEmJh1brq6qtUk5Xr/fjHP5ZyIx9rncXYZOJtVa4Fl/VYrzRaKWMJKGJ8HZMpd9iqylBeXtB5tAl5cA6y4x/zw99zvAkSwJ5SRJSlwZrGeYy/5yhx85Aq5MFaQBaOqSbGndIvkAfc0yEIzA97SHAt11umTzfffHOa6RjyTH/sfm33V7uf2xLKMS4jxnvmJ/1hztMuWQ6TOOZiiy97iVytkVtS79mhGNFqXynXcLuQm0DbOs7Yee4wN5n3zCeUVZBC2oX10usyaw129nL2QWTseHqvVeaP+899kVNqFU3K+CA/lzFireNq/LnPfU7Etb6xUbXCbYk1kWY+8x0vlFzXXHNNWjucccPSyzgSP0+MppLE9famZN3rlmuwRkiIxxqgb8ynf/v5QwlBP6T90cnIGDf6yppibUJ4OZ/zPJfUvyTGF4UFY2JPCCsrfI7HgjH1vlXBOKKETWqIEw6gZxn1s6lFTfx+Ia9a5JzHvsMzgXXW1tYuBS7XIjM1+zbzhvh12ks72Ev5nnmFBwdjGMd4WkQWrwR7tFB7Okt8Z6aiAjA+W/99ia9cyBN37+K/esYnsfvF1uesV5jbnf0bO5NXIsv6uqZw+z13hc7O5WFUJb4qSsT35BCxdMQilkCJ+C7iwS117fgSGOoZngU0dHXtC/0DvaGsjPiysvD000+EocEBxc05JojkVjGkN2q74wMmEk//K76T3ZP8u93xst9b25sFECazx9csuw3ZxFq29MbEI0qwQ7xcDsAT3Zx130JFeP7lV2TxBTwDKiBGACAAMIAW0OOkyEI77AAAIABJREFUSVg8ILl8jjUSBxW7CdkAOPEy4HOiK1uSAYyApmj9iO5tZH/FUvTTn/5UAJw2Op6XckEQNNpql0mAMu0CrDoO7U/+5E90bycWAgTjlkz/TNKwZAEoIKVYOQGskDRAI8Scf/QJMkv/sb5xDufTt7/5m7+RVZp7ArogvgBRCITdfonxpK9OAMU9AMAm3YB/rGkPPfRg2LtnT5rZl/bSV8jnfffdJ2ANKHaWbfqB0oEYNwjYznd26rr0l3+0ibFDRowbZBJS51hlKUISZQhWku6eHvULWbhEkC083MuWMbtIcj6gHese96WdyAplAfeGGNEH5oaBdpwflYmyhXlXkLXUVlXGnWNRcFDSChfFnp5uZVTne8913E9jLdZKtcFxo9zPxM9zjnbxQgZcg3lz/nkXKCEObnzMR9aV56mJFH3ie+Y13/3VX/2V5hgriDhdrEMqr5IkCiLhDhYru91WVVcpedjdd98tEsEYQvKp4TuVlNUK2Rql5QVZ1OkD9WXr6uvD1772NcWO00d+E4koz0drWOKdYXdgKzgc8yoraOICCtEgkzOgHmKBLJSMKwS1C4sh/WS+o/iJFsNYtxsFEJbuvXv3yErPXsd+yH1M6vjLmuG6kGjWAEoo+g2RhFRxv7GxkdTyb7LOX9YA88vWUMbTRNX7HBZdjnHcr0laNkbXc5K/jGdsH7WW4/zlWnzvWHpfy94JnMd7eyjErMnIipq/E/reijz2P8dPe+/2OmGe85uTX3kcTNo53vMkG+fMeZ4D9fUN2n/5HQUaXi7MWdYVsoS0QUBRprBOCQFhn4ox16rhpHuovJzqd8c9dM6SPaa1iezpp5V8eLFUFPJSXsS66y2aD46RRd7MB2RIe72ncP0Ydx9L/FnhmiViVoDYkm/lA3KXOzOJyFzii7WVZHdOn0u5qByidJiURmVlSj7IHhvLOa3Vmo774Fgat8+zBM8cZEcIDAnc8DLiOzxSIrEPSYxvfG7G+TIt752CPDIgupGE+1Uc41tsjT3m2EzCtfme3VYsngiL+bz0/qlr87uJ77vJ8fGvTHKriSlKGTaG2+++MyzpXB7GtL4rVccXi29He1OJA5SA8kdOAqVJ/5Eb8lKHBZiPR3yf+k0YGhr8DyW+JsfFD9w5IGZ6kz4qUzfn6FWWJPGQm3MEFXKbrKjUv+HRUQFXl/MBmNqNEBAH2ABkQAjsPou1asmSpXJh5XoAJEigrUKALyyZgFJIJIDK8Wr0o1ARLTCAlZ/85CcCJnaP41zIIGDHoAnwB3jmWmj1sfjyHnBDsi2O4zvaiIsmJBvAR7wX1wbEu9YqAJLvAY+cw+/ck/5zT44DOAKO+YtrNZZm2g3ArKmulUwAk/QLywJkFRkALLkGABagCQijbfRt757d4cEHfybigVzpD8TuM5/5jMbj/vvvT+NZuTYvXFBpKyD0CFlee7p1P64P0UA5YXdpuzg64dNcbHcugJEnJqfSREOAZIg6ssO6w7h6bE1W6E9MPBVJJ0AWgA7oBaTbdRPZQc65Hr851g5iW19Xp6zOrS0tqTsm44ZLbE1NtaxnWFghviOjI6opaktaoUCCucowPh6TNRkQ0h5ArDOIQ1aQI8c41pixQnFyySWXiqCV56ILpeMu+evYafrJe87/27/9W7nDT4yPhbwS2M3IzXwsIeSFikKiSIhWWzIwn37G6eGuu+5KE6GhXJmZnAgTY6OSe7ZGaa68kMZ40i/G7E//69dlIXeMNO7UEDmX52EeeB14TL0XWFFhKxvKOOJ8a5O5yVrB+hUtzHnF7XJP5hCfsX5boRTX4JjKCoHfrYTgHrTNsd7MN9Y2FjjkjaIJghjjSoltZZ1MaT3QTu4H0WMsWccuO2XlTapwSWKnTQ48XnJdx8JIpt+EyLvMEuPGvCyue2xXav465wDKHuaQsnYniaMcD4+Fu7GxQW22d4HXN+2/6qqrkmz2h9RX9jkrKm3Bd/ywrfO0X66zmTrXJsK2KKNARDGCDFhjeJtA8OwiboWhQzbYYyGh7NfsbxWFpFZ3ovfknuwJ7Fd4EZC0D1k5rpi1x/pEbqds2ihPC+cg4Bzuw7HsW3zP9bifQ13YN1h7yGl4iFjt6BbsWr7MP9fytfIMeWQt+Oo7DhFT0zFDeoiZnLPEV+uzukru08758IlPfCJ6ufT2KQaesWtrbdGezxwkQRdtQ4bEKqOYZH9nDbCmo2dKudY0nhwm4lj6UQoV8lFBl4tlG94X8c2eNx+BPRna8jnzkeaYTCwqAo5Htk90/ZnZ2LP6+uZw2113hvb2JbL4VlRUpxbfEvE92QiVfl+MEigR38U4qqU+nVQC8xPfEJ568okwNDSgB+WJLL4uZ/SHsPja4nA84vvuUkpzFt/UzRmX2xzENy5xJcSprAojk1Ohr79fFkAIloGqS77Emqs5gVoICSAaILFq1WolGcG9l3MAdAaRgCQnowKIuG6tS+cQTzc9M60kT1g0iIuEMPKymzBEAMuGExo5YyrAD8IHuYAMAnJwOQacQqIAtYrRnJ2VhYSYMACRk8FwD/qBhYN+QUJpOwQASwv9dLwtwA0lwLPPPBMefeyxFGATO8q1yVxNnyHayI/jkQ+ED2DqGFSuR/8OdHXJ4tvVFbOwAgCR09e//vWUlAPO6CPnohSA4NKmF196SeS9vaNdhANwjFxJpgRghljYpRHACjBFBsq0qiRCs3IFteXJ2XgBz8gIWfMyaaZtXEcliZJERPzOdaObZbeUBY4F13wqLxe4RKaMO3OI7KtYbHFrpHQR/eI3EpxBdrEkM17EPecL5QKrjKUzqMfERnNuibSFttMO+sL8sNu1FTxyF66oELmD9KJwOefszfprEE4/7d7p2qQQsX/5l3+R9RPiW11RqXU/kpB/WX2TrM62HmueLV2i+qIQBCygxK2XzUyrli/rj6zpInFYuvJzxBfZVtfUhq9//RtSnCixDmMFtVYSrOixYQ8QW3ltrTaZjF4dsYxPFYqCMbJRx/rKWAp/+ctfCtgzNswX1gNzit99LvMQmWKNn/r/2XvzJ7vq6+x39Tyru6VWa56QGMQgCQQIsEFIIMDMsx3bIcNN/MbOW06c8df8CTeptypxqq59MQE8MBlIDGFyHJAEAsQkkIQEmmckdbd6nm59nu9+Tm+1WwODnWvpnKqu7j5nn72/497rWc+z1lI285RMynHeXNPXMzAC/DLHHOfxIHY0ZXbukWOK8cEpwn6zY8YgxGCdNeRkb0khnpJZ8eN9YlDJb69Dzs13EyAPlevy/JqJdfy2499ZswBXy6TNTiKx5z7K2vLLsnLWJP1k/BlDZ6B3vC3vW8bLdznn6Dny3NFWtyk5IMvFavLDGDi235JrHGywkV4D7D3O7Yzs3IOrKilFkzJ4c072HwoVWHlnrxdQ7ezU/Yn1znpjPxJ6gWOX73PvZHwd72tnC/MHIGY+6Tv3ITk1MqWT1yi/zXIjyUWmbAae/tsJoL3AOBWAr3jjgvSY+xXjIMfa4IDutThCuc/j4Nq9J8m8cUbt3b1LzwLaRRuZKwAy6w2ngWPYcfikBGzDUmMk50pifQ18kYwrzvxzML6jgW8e/NrhfDxjZCzgW3B864sOZxpReOVB8vHYaKTOZM1uapoQt991V0xomRRdvb0CvjC+VVU1Rcb3hJZi8YBTcQSKwPdUnNVin044Aga+O5E6t1nqHLESxrejXVlejw98k9FxXI9tZhhwzKeROtvo8QPw6Gv4ATi21FlxhfIUDyu5lfOMKE6ypjYqauvi4y1bBB4wUjD2MLZgCjAieN/JaDBAAAcYGQBfMpIOA6gy4OUSILQXI4tjHZ9omTPGjyRnpaGsvsiWn376aYFZG+IYRsuvWR7XrbhOzC3nAyRgsDrWEOPOgBPjDuDJexhpSlK2dauMM9hXjEXADP3AwHMcIW3EGOI7GIKwOhhWSvyVsR30YeXKlZKK8j7SxHENjZL8EucIgMBQ5DzOLMz5GAsneuJ7GI0A32ef/YXAtJkornffffdprBlfl/BxohYAKUYu7Vn92qu6FmAfcM3Y0E8n1IHJoY+0mWtaIk7cnJj/HPvPdziG+WWub7zxRoFExoxzmJFizTnmjv7ww/jyW1lXM1AHIOB9J52yvLRlQktMnTxNLKDXB9eF8d20KTH3OCXEFJalGG/WaupDv34DnO388fW8h2ycmwFmXXN+ftNHfgAtly1JzDbtdpZXxpXzsQ7Mzj/88MMp3jyGo6q8QkoPgC9GtvYQCZCy7MCcGza4tq5W4AT5MHGGzz/3nOIIB5TFekiMniSepdR0rRBLzFhQDqymtja++92/0PpzjHVvf7/GAbkz82Cm1SBNccNZhuP8ZwKf1dXRUF8nuTXrwaVocOzgZGK9cG3mnbkFYBiUSE4dickm9tqg0yDMseV22BiEsg5QSwD4Ab4kt2KsWLO0ibWNU4B5wOmE9JR7CHPke5oZQYAHa8fAiv0Kg8j+MmvJ/cwKgKrKlM0ZJwHjVbjXZSwq3+EaOIoYY66DvBdAxLpjLOgXThhinJ1kj/cNZgFRZi8tB2bcXO6HvnrfOmGXVRIGcHzOeFrubacC6wGpL/87pt3Zke0E5H7MmuUex2/ayD0PxQ3ZkUmYRlscW2wnIPc+q0rY0zirGHvYUOYMBySl+pgX2kYbuMcSZkE/OCfXo384kXhxL8VxwbVwDpmBlIIokyh7Ln2vhUVln2jOspCBsizWPdXhczjGcBYLnxhw9hXJ3xy+QbtRcTDPDz/8Y62LlvHN6gttZW3RB4fj+D7FniT2nn2Os5XwBcQFfgYDfAHWVRWV2m/55Fb0+bNKnb0WbRcY+B4PnI7lOM8rvsSPj2Fn8J6PO5axQ71eYnzr6xvj9ruJ8Z0SPZRvyqTOReB7QjOxeMApOgJF4HuKTmyxW8cfgRHgu70AfHk4GviS3fVkgW/ey6sHZxajY4/4pwW++XO4F374jdTvHRv4Jo97+hYhWY73xaiqrm+IYZJdZdlxMcqOUPJk/36BIAxFjAjex2hKIIQMqhUqo1GNTE/1WbsK0jwzHRhMgD3+xyAx28v//QMwTbDO5WKfkBLzG0MEoxtjDYkvZVdgJOkrxjCGNMfAEvJD/BYgE3AIqHEZIPrK+QDVro8KS43RhmFk4GtQjuE3b+7cuGrpUhlQNlC4JobrSy+9pEQ/KUvrcEyZPFXXw1hyvUwMdQxSzo9R6H7QX95n7jG8fv7E4/Hee+/K6MdA5Nqw2/wNe8k48cN5nIFYiX9KSuK1Na9Jwsg4ONkX8+PEYzA2lvraaMcYBRgoGYyY/kp9nxcGJS/aAjC67bbb1HeMZMcgms1y3C7HWwbPPHleWBtmwFxShTayRgYHSEpEYqvUZwNf5o/yN6wTgG9W6adQO5U1kmSalQXwzXp2cis7KAzgeZ/P3ZaU9Cgxv+fOP19xf1rjmVQThohj+D5zBCj84Q9/qPZUV1VGeWmZWFsyyzr5TkZzFdY749vY3CRGFfAH+0Q5I2TOPZR4grUs3APIQl2pMi+JUe9RjO/3vvdXAmbOoNsNm8aerKwqZLK2kW75L/Ngqa1BC+8RI6t71dCQmHTWPfMJ2Evlb+oVL45jBUcRa9rMqWJUh0molZh+s5OWBTtulrUMkHUJJK6LaoBkcu+/v05sfZ6N5m/WOU4i1lySth/UGJgdlaOmtLSQIV5sneo592rdsr8Mrrie17fbSOknO/ksnTZQZo6YHxw8zDfrgfGADefFOV59dXWBBTQjzPWcMdsKGDt32Jucx/HA9MclzHyPsWMg70jjfL5HshbFTOORyuKVWZPMD5+xt4mnBdixZkluRTtwaNCOM86YG1WVVXHw4CHNhUtXcW/y/YRz0DbGhLl+6+234pKLL9H1kHdTWxxgz57FMQKodRZpJOmsZ14AbeYPEAl7yj2OrM44tHSPyTJym3FnDMzky5kB49vbm2LlcejgmMj2xfAYwJdrjp8wPiZkiRMZM+61yv0w/9x47bU1UVpRHtMmTSrI9h0qw1ixl5l/7ue0+cEHH8yYepJbpbr3qRID++ho4Ds8mGTQfn0a4Hu8Z/XJgNPjO84LmSt/zcEup1yuzNpRHcj+KS2vit6+3qipbojb77k7pk6dEb1ZjC9ZnWtr64uM71gDV3zvlB+BIvA95ae42MGxRmA08JUkqmw4Vr7yq6C+Lwbh8YBv+iw9SPMe2aO8tZ+R8S08gEfV7xt5kOqq+Ud1IcZX5VOcdGsIiVdipjHAqhvGRe/AYCxYtEiSWowujAeYEAwX/sdotUTU8kExf71kWU2yYbNrZj7os2PwMEIcG2rmKBkHEU3NjboWiVYwxDFueXE+WA6AL8AVI86JmABaTz/97/H662tk0GOMkdk5X2cTIwyAyDlhCDAWMeAwhhybZyDBOHA94shIbMX1nIiHseDv5557TiAbY/njj7fE7FlzdF4kx05wwxglVo/4TGTc/TImAR6wzUnmWRMv//evBNoNuCwt53iXLuE3RjqOBwAp4wqIf+udJHd2PHXKUjokw5hrMubMjZIcZYmv+K5rbFZV1xaSTlkO7PYDuqkriqPBQIe5wGh2dmiXufJC83oAsNFmx+YaHMiwLymN7q6e6OnuidbWiRqfvv6+2LZ1a7zwwvOSV3L+w0idM0OaPqU44yqBQzO4fNdsNuvSyYQYZ9YZfTUDDBBg/bLOkN7OmX2mgAPyXBvpZlCZA/rAWiSrM2CjproqBvv6xWoBXrPU6TE0PKR4RM4h5rOuNmbOmiWpM4AFtuxnP/1p9MCYkhG6f0CMnu8DZeUp1jUxoj1itP76r/9GoNyAqKevT2sH4GtG11Jmy2TtBMrLTOVsqaoU8KytrhGwe3Pt2pjY0qJxAdAwfk6khPIAoGM5KsCJ+GCugfTX8mPGn3Nbbszc0B5n0nbJM/bHvn17JZe2+oG1YgAydeo0zSlzDuPKMZyH6ygb+dSpAnCMDXsGtrrzSKfk5bzESGfxjQn0p+REMMzKVp+pW7w+WX9cmx9yAXCPox+0m/30/PPPF2JZJ01qjcWLL5JD6YUXXtD1aRd7q6PjiGJZ7bjktx1BaaxSqSXGoaenV6wp4wyw9H2QtrstvieSrVzy3yzpmhOHca/gfDgfuV/xm3sX7ScBIfcKnBY4/Ca2TIwNGzZKFeEkfzjCGEP6zzmZZ/rMPRAHJmoR9irtO3TooOTxgFky13Pf5Z7DPuF47qHsexyRnIMM/LDG1IomwzmZne2QYH8yL/TJwNfOBzlnqM2c7QUYXwHf0lQjm/cLz7PMETuucZycRGbPWSNk3b/wosUKH6iuqYn6zImUd2IyZowXc00/cLQ89NBDGgc5irOyQMirLXUGUFcS4ysqeKSckZ5V2XM9/xw+lhVl4GqFSt7ZPdohfrKWWIHJTRk1C6A3//2TAb4lpRWSjtfVJcZ38uRp0aMEcyPljIoxvic7K8XjTqURKALfU2k2i3056REYC/iWlibgS4zviYEvjPCvZ3X+IoBvXsJkwy/P+I7dyXycbxYXNAQwSMkxMK7qGpti1tyzYuq0adEykRIRRF7BgFToAWu5LM/bJH1MNRlJ8ENinva2dmXXxIjCyHL8peWqGDuwDAZZXJfP+J/zEQO2f/8+xfiuW5cSZ1lGuXDhgrjxxpt0bgxFrlNbUyu2+Be/eCY2bPhArEdrK5lOr4+ZM2YKhBw6RIzsAcVaYlwvW7ZchuM777wtEJqunZJOOS4Ro3HhggWx5LIlMXnSZBljGE1mt2kfMXOUBMLgHBocFijFCKNPTrwFKKV/fBfDV/Lm3btlZPO9vfv2RnlpiQw2sdtlZTJsMSwZc+r00v9xDbA+58SUqVPF+k6bOj0OfHJAbW4enzJjp0RiR2Lnzh1xYP8B9RXWlDkzINa6QWKcsYw1NbUxMEiCq1oBEOp/wiwybhjN88+ZH1++8kr9zVyYrTaIcY3kBDiVaiUB2SxjstchfTPwpl8wPACYVuJBhwYFfPfu3hO/+MW/y5FAfK+kt6XE2w3qzE1Nqd4utYfJVMwcYbRS0gmnC+23JDQBYhJg9aQkTFld6qbGxiSjHBqMmTPnxvXXX6f1ksAibOPAUUmzkLv+y798X5mzMY4BvsTLupyRDHuM4Ez+7fVz9vxz4t5775XTAPDw0IMPxpH2NsmG2TOplFGK2UUmzZgk+X5ifP/iL78nxpf2IOPkGvSHNo5lOHuObUj7/gDIqK2hzNig9inKAsCL45nPnT9foJs1BuBlTW7csEHAA3YPpndcQ4N+m2G1pBoAyPkdO+5kZ7wP82mJPJm4HQcLeKeNTkJmOT/71vVqOadrtLr+Kvtl65at0dObMgp7z6qhmYVScCQI+CYVClmd88419g5rmXsTYQxI0VnL3AdwCnAdg2lUF0suu1R7+fnnno8PN30YXZ1dkqVzPyGkg2vwP01gDeNUbMziSnHApTJiXbF+/QaBLKsvDAZpJ2PPWAFIHZZRU1+neNep06bG7t17dE9EITGhZYKkzCpJ1dykTPowr4Q6EMPNvZG98P7769VvnHfOvsw1DIAdw+4wCJx7tCXt0b54+621seb11+XYI9kda4B7Lt+jHwDOiy66MLZs2ap48Q83biwkMbPjJe9MMvC1TD+vUtCaJe49q4vt5FYwwfosi2lnzOTMrBpJisb4c+87Y+68uGTJkuQMZQyy+w9rm+85L4FDGJhrngfcj+kvHlvBbZVjwjGcZXV2HP7nSG7lOGs7QUc/r09kkHi/54/LA1/uj8lxPGKq5/8+3vkHh0qivLIyxo+fGLfddVc0N7dEp+6tNco1UFFBvfViVucTzVHx81NvBIrA99Sb02KPTmIEDHx37Nwe7e2Ho6SEB/FgrKac0ZGO4wLfZIAeHeM71oNrLCM2/9CydNGSJf+fB76jvbwn6lp6sI/IIjPbQuCnoWlCnDn/AiXSaWmZIJCFNUDJFoAFxwIm9u7dp3IfqXZvkgoT6+rsv2Y4zcY5sRXgDOPJIBIj1EmqMPo5B8bWCy/AqL4a7R1tMlyqqirinHPmx4oVK1Q+qKK8UvHEZFTGICOWsLa2WpK/mtqamDN7jkAos9B2+LAM2vc/eF9G4U033xRzz5gX77z7TnzwwfsynGjT5k2bZfiJja6tjauuvFJJURR72Z2yGAOSiCF85tln48knfy7GZaB/UKATsEo2ZowvGCzO6Xg4l4eBQaTPHMN3jnQSV5kSTvX19mucMXgvvPAivQcTrLjRPhg24q35br0MXQAFGY/nzZsr4IzhaAC0etVKsVeOaQNAKSMyMWvlZZK/wpwApPD4Y0CbLa1RAppUXxXgdu2KFap/y/8CUFnZkSNHqKGbWD7WBuuE6/PCGLORy7mwbPPx2hyTmMZqzQ8GOEDrlVdejq1btmQS9kFJIQFd7KfmpiaBCgBgd08qcWRZbFojI2woa5z+0GbWh5wH48Zl2YRhA8ti/nkXxIprV8T48S0FppByQqg5aD/roONIW3z/+9/XOunv7YuSLH5d4CgDr7BECbymOqL8XrBoYfzBH/yBAALA98cPPxwHD+zXeXmVCfxTw5fkP4BfZMzEgPcLSJHcasHChRkDVppqmQKAh1IuAF6WkDqGlOv6fTPX9Js9WVdfH3t2747NmzYJPOIAUJzk5MmSmMKwAxaI76TEFudk7VDWBgcEDhX67ARQjCWgzrWeWctck2OcjCkxr5UCeykpWle2hoa0Fi1RnzVrttqNw4b5Slm7e7PY+QbVEGb/pHjM/hgaHNIaRtKLY4j/E/gl8VeSKeMUwRmHHJ1xYsz44X7GD2MCGw+TSbsB/dwjXOZMIKuhIaZNmxrN48k6DRvdWZBic49KbCTrrKIQ+8yYzp41O3AoADJRCvCDEwqnAv0wEOK6KcY7xcLCrOIw2LV7dzRPGB87d+1SW8mo7VAGQhTYu62TWmPRwkXqN8Adpri5uSmam5qjoX5c7Nq5W2PJ99nDjKmTy9n5yBinrNu9hbJrSPh37dmlewcOuqlTpsSXv3xl7N2zWwoNaq0zTmRmnzFjuo5bu/ZNrS3OmxylyWS0rLvA+Ga1r1n39MN5Arxm+ZZYX5JLifFNc2bga7AvZU6WXJF+cT+9YMGCOP+88wNGmOsfznI3UBO7hzCOkhLdt5lfVAOEqri+OOsSJYbZ5vSsHRLgh/mmPF9ZSV499ekYXzte8sD307C+jpP2cz3/7JezG8fgMev8Ht8a6OV+U12j2N477703aqrro5PwpSpKGdVr/7ZOHF/EACcyqoqfn3IjUFz0p9yUFjt0MiMA8FWc37Yt0dnZLoDS29sdr69ZLcaXB05BZiRbVEFCuVibVNNwrNfoh5cf/j72s0qg1IpM/jw6NsjXsIHsjJpOqsT7jeNbY+rMM6KickS6CDvKAxCj098F0GEYuUSRZZ6Or+PaGM6OC+Thzfcxmmx8mnUCOCVjMJUG4ryvvbY6/uu/XorDbYckF8dQBmTC+J511tmSVFcgx6pOtTmROc+ZMzueeeYXYk4c50ob+BzDEzBKO4i7hOnBAEKix/UZC9qmrLpZHVAYN4C2E0VhwHAs5yMGGdaXvxW3Wl0tNgIWCbCDgYVhxXkxaImtBFxwPMfxA8tk4Ev/Af1cH2Pu+utuUB1X2s3Yv/nmWoEeQAh9mz59hs47f/7ZMjYtTVWccH9/vPTSC4pBZv2SjMmAS4YSsXYk8KmvE8Mu0FuVkkURb1pWkTLicj0cAEi4l1x2eZItI2WElVa95sRaKulSljjIwNtGnmTVFQDNlFE4SSBLlBiKjM0YuigAkE++unq1HEywuYwH/SC+HMOU79XX1WosBgeHxfoaiFuabfmt65M68RqgmvbISNY80eeqWLR4cVxxxZejZcJEMRu0NWUxPpyBsoo4dPiT+OEPfxAbNqyXQ6K3s1uxspZiar+mwERdg34CthZfvFjAF2CIU+axxx5tmVaEAAAgAElEQVSLjvbDYpaSLDpl8uU1oHqzWVb18pQJ+7t/8ZeSraq8Ulen9nRFGcenbM3e27TXNZy5Nn2nb3aUFZwP5RVak5SbYU0qMdHwkEAUwCAllqqMfXv3yAGRYn/r5JRgj2zfsVPttYKBsXW8dMqMm2Kv2SM4Zeg316NNSExd/5d2J8lvAsX8Zr+yr1wuh/e0bjM5NTCE9Uhf8xJrl8mxnF1OmSw+VyqLCpjykbrqln56D9M29q4zlfu6ZpxxDKGGSM6/9II9Bci6vBvvMebMAc4A2sA+OevMM1XWjXsAfTfYNJvsfthBQTuYb+bl9TfeiAkTJ8SefXs1xirRk9VKZ887ydatt96idYSUHGcYzliUHoRdDPanjN6MtZnktHeSo5D9BqPt/VtgRnt74vW1b6byb+MSaD7n7LOV5AvWl9AMFAOsG5wkrG3minXDGmVMcYZZhm/Qxt7PA8C8FNpbCAZd4JccFKXJqWWQy5ywpmbOQsVTp2eLnVs4HMlWDbuNguBwG46roUIZpgTIU5w/bcVJg4wbxhdnCgnzhiWZ1xNS81xRUSYptxQiwwDy4wPfEz2vRwPT/LP5ZNlZP9u9FvW9TOo85meZc+x4tg6CLcIuWlpa4+v3/YHugwNyxFF3ndASsjpPKGKAkzEYi8ecUiNQXPSn1HQWO3OyI/DbAL75B+ax/j7Z9uYfiGPJo/y5jIms3Am/HaenWLeWydE8capi4/gMAxcZHIYHBhPGCMYYhhKGqKSUWTZgSxAtuba01aCY8wFqzXZisDhraarBiOE8FLt37xLbu2rVK9Hd0yWDBHBHW2655VaBVnwOPKR5MAMGyAjc3Nyo+r9cH8CKoYTRSSwuxjftof18n/hJWB4MPMcjuyyIszhjSF1//fUC3LzsKIC1BVQSu5lYm1L1CQOVsSIWF0MVowpjnvEBwLq8iGLbBgdlPMMsfHLwgFhu+sK5MIKvv/6GuGzJ5TJy6cPbb7+jsQGUIG0kNhIDHiac2Etnhk3G90D8x78/LXAuxjfLhowDQdemZA0GZkW5WC2B3Ywt5DfMowEWBjXM4+KLLxGgEfvd0y1jsLwsMV1eS8yzAGtWD1VmZFY+id+AA/1fxfeQROO8qND7GNMvPP987NmzS8CXcZBqoDcB3GTkVkjOOTAwpLVCZmXHDRpYW4ovCWqWhZd542/HfMOwAYAvuuSS+NIVV4rtoO2Mr5lO1hvXQ3HwwAP3x8aNG2J4cCiOtB+R48DxhzKHc8CX6zIGCy9cJPaf61IuCDno0GB/KtkyOCTngWTSQ6nGKeeRI6i2TuvkL7/3V5pnXgcOfpJk8KVIWRs03mbPGU+MeeZZzoEsxMCOCCsrMHAFtspKC1nVyUwPc8dYpJCEI7Fh/QdaS+wBAOG6994VSKBcjLNy4whjLXBdkh9xDZIM8TnrnXZzDhw7fMb8sm7ZHwkYZax3VoaI+wmAhXUOADcT6LVF5KfZZgNmxiXPnPJ5PrmVkp1VVmicLa22jJj1ZOltPk6ZPeyYWwDftOnTVSOb+Ff6ZTCPqsTAnD7Tfv5nrt2m8c3jxaYDsug318PB4wznBjte53yXew1g9Imf/zwqq6ti/cb1cnChvGEfonzgvsUaQAmCA29Sa6vWD+PNGtixfbsSx8GGa4+Wl2fqkDqt7RT+kGK1GQ+vE36z7t58a2388r/+S2ua7OsA/TPnzdM9GNC7d8+elIH7k09i/769uscxVu+8/ZbuZ4AlP3s4px1y+fmxFNrXLjz3SMaUSf9JbjWU7QvmkHlhTbJOZsycIcbXSb5Ye8wBsbvcdyurqnUPpT8G3k4mxvywrtmT5GnAOQOTPzxIIrURU5d7xIUXLormxqaU2PB/EPjm7YLRIDlLgF0wEUbLnU8EyHG6USN8XGNz3Hbn3dEysVU5PsrLqqQIqqmpKwLfT2uAFY8/JUagCHxPiWksduLTjsBvGvjm2zP6AXWiB9bJ9GW0l9nfsfFlL7HZWIzFCa1TY8rMM/TAw3CALcDYwIDhe3npstm8fDIXzmlPvSWGZlowwhzLhpGUSoYcLCRgQp5YXV0rI/Ltt9fGK6/8d3QcgWlPbBgG4J133hWXXrok+vsGorS0XFJD4iORX3d1HZGslGvcfvvtMvr4m+QrACuMT/oBswL4XbNmjX4wAIklxDDFwOWFcYSBT4IiADBjxPfpP8wwbC+GPS+MKifNQToJ68t3cRTA9Npo49qA6z2790jGh7E2c9YMsduAaNqL4Qh4veqqpfGlK76stsFMI7UEGDNetH/ChBb1bf/+vYqHVTzj8LC+29g4Lta89qrAOcYhjN7AQJ/aWsicCigtCTGvihvNyo5ISinJcGIjKY9yx513xvkXLNA60JrJDFrF5ZUmYMGc24FCv1krjgv2OnOJKyTawyVZ7Ptgqs9Kxu1nn3kmPv54s6SdnJMHD7aoYnQljUTeWimSo7u7N9o7OmR4m2ky6DYooj12NnANQCEGsffFDTfeGIsWXhiTJ08V+Pd6TeekbyVSdtz/o/vjvffeicH+gejt6hHjS/yhQI7iAsmOk+rrOnYRqfNdd92l9wCOOFioFUoJNEAz45ZATzqXgW9dfYPaCfDFoKdNh9vTePT39iuu3aypk3mxVp09nHUIgOOzPKghdCEByVASItZxV+cRSTkZU0AnCaheX7MmVqy4VmvzkwMH4u2335LTaMfOXXJasdZxBAG6AHQAX64P2OU7qCqSNL9Pa4/1ywuZL84dXrTL7TQDaUbO9ybLpnF0UBecPjtZmZlLA2jPm/5Hao6Mvyo5c4jFZjxpM3ue+wD7l7ayZ2i71wPr2wnpcMqdd8H5GifkwPSL+yP3iNdff13jCygE0AM4cYbRDo5RH0pKk4w8YxqTbPxAIVmf20w7uD7nowY4iaqefOqp2Lt/XxzMlArcg2gD3weEcw+g9i6ZmpFrs8Y5B2PO/evNN95UrgVkz6xHQj64Dm23LB4HnVlZ70/k448/8UQ8/+KLMWnypGhtmag48zPPnKc1A+v70ebNAr5Im2GACbPgnvPcfz6rsXDiRN1rMvk/f9tpon2dq0PNZ3KUZg40sqaz8WEh7fiQiigb78oqQlzGBRJmzs8e4V6LI4C5hDGfMnWa7tkOffAc2PHJ/kbqzD2ceRkcGoghktXl2NPRwLe0JN2P0ms4JcPyf7m/C2+O+uPzML6Se4+K4fX/mc/tqKt9GgZ5kDh1Yqara+Pa62+IufPOiu6+/qioQAVUHTXVtUXge6xJLb5/So9AEfie0tNb7NyxRuC3BXy/KKZ3rAfxWLE/Zil9XY7BoMWAmjh5Rpx93sJoHj9BjCJGBwaVGSYzInyH82Cw8T3H9BoE+WHN/3kmBmMZ5sRsKEa1YwDnzMGISkwTBvdLv3xetTQx1rnOhAnjBXwvv/wKxdWWlKS2YWzB0MEU79mzW8OAwcaLcwE8KF+h+MChIRmMgEdKrQBM+R9DEOMJ48jjARiGhWEcaDdAk89gTWALYH7oN++5lBBM2DXXXKPvYFRh8PM3gJhrAzDor8v8VFdXxhM/fyJWrVqZyXGrxWxceeVVccnFl8rIUyzwEcBYysYNmCCmL9UYTbU4abfZDeZj29YtypCMQQ5TRGZerg+QQKYotpG6slmcIWBMrGJ5RVTVEO+b6qmyDr5y441xxRVfEoDgeIxPkBrSX2XOzdQDnJNxAuA4S60THtEP1k5SC1QK/CEnJFkQY4jRDPDduuVjSTZZMzA+lRUwvCn7LbGBsE4lJWXR2dkVh7LYYH9u6awdOcyXmXDapVjXurqC7Pk7//vPY9q0GarBHFGarplloHVSt97eLgHf119/Lfp6esX6UvwYQDWSfCdJna2eoK0A36997WtqN3GQv/zlS6De6Cdjb8ZqJcYX4DuS7Go08OWYnr5exfcy3sQAO5kU/cW4Z/ws6WftuCRVft8Ry8e5CBlgXAHKMHaA265MmUANbdQBAF+ugUy3p7tLeOCD9evj7bdTBnHmElWD2W2VsckyJfO35e6MOWvG65414bnCocZnrFved71igyT6BogBvE0YP159BLAC3ohlZ/0YHOdBgJOM0U+xvZRzqqwUG0h5Je43nAOwRBtYdwBK9hXvISUGKKmt7I0ych206B5H39nzHM+52Os4bDgH6hH2IfcB2qX49aqkjGEPMN7uP+NhUOcwANYONWmR1zLWBw8fUh+Z12XLlgnw5tc312QeuI/RNs7t8ILVq1bHtq3bYlLrJH2fc/JKtdZnqk2AfO5DlgvTZsD9z59+SvdE2G7YZLLUj29uju3btwnscs8BdO/ft09ONJxsfJdEgZ3MveTJCdyOBXzHAnAKHchldsaZJMdSVo4H0Ms4ofgh2RfvMxYwzcwN+9oOWdYMrCWOAoceaA9l+QloK2uU+zeKGP7GwYXUWaFLmbXL/ofxRe5N28pTjsfCa3RW5xNZUZ8H+J7w3Jk8ezTby/dO5EAfJvZZYQFVcdWy5XHe+Quiq7cvKitqooLyhlVFqfOJxr/4+ak5AkXge2rOa7FXJxiB3yTwtQHwRYNeP+zGkkflH742uu31N/BtnTIjlnz56igrS1JRgKWTAwEinJiJ6/i7jvt1DJfb4OtxbrPAfAcDDIMDtigB2gkyDi+4YIEASJInr47nX3hOwA7DBA88x91xx50CvqUlMGaJsbG8cNeuHTov58Tjj2ENS4WxCkvDCwMb4AhTggEH2MWAgrGiPXlQynGUMwKoYzjRRoAFf8MWvPjiizqfSx1hhGGkkhQF8AH7AgjEAOQcGNqW33pshmMofvKThyW9w2BkLGGbkDovXnyxAA/nRwre1tau79NnskkTm1ZWloA4beIaGPXUwSXL6ltvrVUbADrEpitGm2RHMLpIe4eT5FZJqbJySzCRAF8YUF4Asdtuvz1WrLiuYFxSo7aspEzx2BikeeBLOwAGrBnaydwzFgACGZDKPFsnBocY386OI7oODoKnnnxS2WuR4/I9khphXJN1VYZ0aYmMdhwA3T1pXfJjRpixMePK3xj9Btscw9+0Y2Jra5wx54z4xu9/Q3L50pKUlApQaQNawEllVYbigQd+pKRb3V2dUR5lYqcAvjLys4zOtM/GPoz5+RecH7//+7+v9cJaoTzX4ECfZNIpHjiFEjCGsFsGLYw3bSSrM84Sjunu7Uny3+GSQpIpl9zyLYxxZ7zZo85snd93AN+UCKhajg/22N69e2LTxo0CMQAFPtu5Y0ecffZZUibw+b69e/W9g4cOC9yxP7g2e4b9xZrnhzUICPS80x+HQ9hhZKBMX9jLtNOAxHG2DqVg/wLYZkyfHhPGJxk0yg2cVWZ66bvLBmn8csw7e454dMpOsf5oC+CR3/QVRxd/k0ka9QnzDrCCGQb8MnbvvJdi9M0Uste5Z9BfjqEPZtUB1C6XQ7vIvIwcOMWQDhTCROi7ga/voZblc06YdNZAeWW5akXjNFm+/Bolj0vZ3lsVc09WaV5z5pwh8EnyMTOpu3ftioOfHFQiP/pGtnlLtXHyucSR7/mMFeP7wosvxBtr1ypx2Blz58a0KVPVHvYBEmf2JuAXBwgOE5xSZnI3b0rZ8WlDSpaY1A9+NjCOXM/PPe8Xj4G+lJIqa08BfHk59IIx4v551VVXRd9Av+7r7C36xfzClDPWzOGElomFuXH8P+vMzliO857EIcEeD/alFRwKOyiVQiAPfAvAUmqUsXN3HMuk+DzA91gMbnrG55noX8/sfDzgqyFHTVWJrLkmlq+4Ps486+yM8a2R8qfI+BbN5NN1BIrA93Sd+dO8379p4Jsf3tEA+NPIlcaapmM98HjfiUXysXZOXDV+4pS4Yuk1cehQW6H8DOfHoAAIAijyrG++TIXlezbi833AeMS4BYykMik9kvAuWLBA54bBS2xLhaS7SJaff/7ZONx2sAAKJk5siZtvvkXAt7a2XuCXWE/MpZRpenchhs5lUriWk1hh+FhqDfPBZxirsEGwLTAdGMJOegMABfjSb7NLGL2cBxkxYAaD0SCE45ErwhRjpJn5AgxgoPG5WXTGinEixvexxx+VFJZ6n7wHa3HTTTeL8XXcLAwswBewALAkzg+DVFmR2w4X4hgB+atWrlTZGpLemDlF6pxiPFN8K+DH9WcxnQAISQZZIumbpc7EnML2nnf++WKY6AMyQyW0ymTmydhNSazMqLjskbPYCsB1d2fAvkXZV2GOe7tTnDjj/uTPn9A4YVB7rcCsOJMwxjHYhuRWYr8z4GNFgseUa7FO+c3c2NlAm+fNO1MOBbLAzpw1Pfr7iDdFMZCyDI8kUELCTVKcknjg334kaSRAvKIkAV/GC/DLGGqdZ/JNzgGDcuZZZ8Yf/uEfam0R3/uTn/wk+nq7o0zHjsQ+KukP8c5ZzK+B719+73sxd26q19zWgdy/JPp6mMOkssjXqDZbZqYx32/Oj6FPjC/9x3ng5F8AeWKX9+xKEmakziQp8j4hVhwQhdOF9tmJw/e5PmPr5HZ85nI9XI9xAJDY+cE5lXCK8jClpYUM21aIACrZJ+xbAD/3AsAp9Ybr6+rloPrZz34m0EU/La133/P3QMeWAnyZIwASx7F+kSeTqR2Ai5PIcciAZpIm0WbmjGMBXb19vbpP+D6CVJp7B8dwXv5mv9J+GFPWD/uIGNvt27bJmea4ccbYSaQsy7dDhrEE6N99990xa/bsGMicKytXrkpS4OHh4P5HKARlveg/jhr+pk8GkMw3rD1lyaiLjUOC8aR9sPRch/2WmM6UTwCmmnskjgXWGqW4Jk+ZEjOmTRfI5l6BCoPzbdr0ocB/B0kDu7u0brg+jC9rxQ6dPPClr7TLqiED9KNifDO5M6oGOQayeroGvqwbxhzH4ieHDkqyzvdZazg0brjhBt2Lcci0Tpqstebr2NHA8WmdH45nnnlG/U1O3VIBXyo22GnLvs8D3xPF+J7oef1FAd9fe64b/B6jlNGJGF/uC6XlZdHQ0BS33HGnxq4Y43uaG77F7icHXXEciiNwOo7Abwv4jsX6nuhBeqL5MBjxcb6GwUGKL0yJmTAqMM4wEBqaJsaFl1wenV3dMrAtrwP8AeYsX7MxhuGWJLKJybC01XF4XN8SWGXI3rq1wP5iFBJ/5lgsZM69lPSpqoz331+nmq6UkiIjMccQG7p06VKV15g4cbKSK2H8UYaJzL8kRqKNZmcx6ugXxi3AEgMNJgvDD9YHowljHQMWo5DjkAY7+zDHY1Bh3NJfjCZYVc6JTA7DKZ+MBzblW9/6lowuALIT+dBvJ2KxxNPs5+Bgfzz+xGOSYwPiGTccASuuvS4uvviSQpwsyW0o98T3kow4yVzBzs7YjPGKhG/D+vUqDQNw4TWIjG94BCxUM68VFTEwNChWCdtpLOCbQPiUWLBwkWTFrIEll12mWqLEXZJEx44QAb4qSholebnZFfpN/70eOQ72CglpXX2d5MOAKI5D6gyrdPjQQRmxAEwaV6hTmZVJopxRSelIORQ7VbwOzfI4cZGNfcDMwkUXijUCAPcP9GkNAXpVjzp71NlgZm5gfv7twQfipZdeTOz04LAYdMaLHwNf4p7N+FbXVAu83HfffQIdgOaHHnooOolXz+J7nUwMIAu35YROrGUAGDG+GPScs6PziNiw7i4yjqeszZrXLOutHViWult5wXftpOofGNRaQs7JGgLIEW986NDBGBoY1L6kjBGxnJQw8vyRAEvny8aGdhqs0g7m06y/wx0cp8uxZvkAWgBmx4lzrJPKiVE+eFD7juROOMM4lj3E/CuJ1voNYj9x+hjweH4NVvLyYZwqfC5Jepb8CYDKj1lPWEP2Es4oAC9gmL8dg0yCKc7BeuZe8cgjjwgsc8/DucV5UthBkpcbkNNXyry98/bb2b7u0noGfGoOsrACs9XOnwBrSUI01tWZZ58tZwXtW7lypebDNcIB2PRDMvnBQf2dB9TsG0oPwdYDai1tJh7WbTRQpj1I2qlry0/T+OZYtny5QP+c2bN17+M+AuOLU431kGKJD8XO7ds1n4zFc//5nwLFOKR8z/f8JDXFSLiMHaN2wCa0me5ThAKkmPfkoCVem7bwN9diT5BwjJJPnJf3cE5yX2XcAeqwlhxvp6GZaIcxMBcAX5yXSrhWURaloj8Tg5qcwzC+C5XVWdmmM1Ds5+loqfOJntefB/ge30E+YqCPvob3xfFshWFi/4eHYkJLa/zeN++TY6WfLNZllcUY3xMZWcXPT+kRKALfU3p6i5071gh0fHJkGIYylTNK9Vb7+rpizWupnBHlQDDKxTqgGcqVM0rAMJUzyj8Ux3pAnsgrmwethQdvzsN73AfbGIk33AYbijYQxJTVNMQVV10jFgpjDkMQw8EJmhJLmYxu/5hFNvC1Ec9xgECOw3gFoCCH5H+MWsfaWeoHziGWFSC0bduWePzxR2PTZoypVDIkJRy5KL7ylRtj2tTpYocFgkpKZYgxP7ACXAfprJklDB1kyYBWgC3tA5AAbDmOHwxYDFyMJ8ccAkBJLIMs2sCe36OlcjbgMCy/8Y1vyBA1I8cYAMRZR4yFQZidDlEyHE9kwBe5Ip8zNtetuF7MtkEYDCyJkCxfTUm9AGyA2yS7g7F+4okn4q21lD5KWW6T3LAsenu6ZXzCbJHMiDYPDg3KyGQMMbblDKH0h+TIDfourOOK666P19as0f+XXX5ZNDUTdzlB9VNpF3NjB0ne4WKD3vGbdnCQPbiT+M+GOjG+OCho2/oPPohNmzYqwRLrBJkzsmfWB6CI/cY5GSdCbb3OxJpma1TZfLNYYsdrMzYpBrtRhvPya67V/A8M9iuGzeuOeXVZquS06KdgZ9x//w8ldT7CdXv7ZaAnmXOKi3aCK4NAZNzTZ0zXWmDt4NR49NFHou3QQX2XuYNBLexD1Z9NMZFIDmnr9/7qr8V68j4xvpqbfhKIJcDPnmNc6aPHgTFgHmgTffE+ExNPEhuVlSoTiKGUS8uE8VJKTJ86TZltAVTvvfuuYuXFvFdWCDyhNmBdGMiYraRtnm/HqhqMGThrnWUAne8DpByT6fIy7EuOoz/sX0rTACrZjyR9O3ggxbBv3LAhJbjKEsppPWcOh/w9lDEQu11eFh1ZDWeUCuxPQhrY1wBC7gX0k/PgFIFhRmLteP3aulqpG6xSASihDMFBxjHcG7kWL9rNe+x7+kEs/UebP5JyBTWD63ob9HlMGDde9J+Mzffcc4/K8Zwxb270sC/7+nT/4Dp2uuGkcFkjS8q5b1jOm55EqZYtjj3GnX7TXu4JDj9wYjjCQHCYcewlSy6Nq5YujQOfHFCMMOOBM4TwCUrGkShPZayQyx/8JO2jgYF4/LHHYtu2rXLMMFfMh/e7nYbOseB1ZHm6EuuR3by/Xz8Z/FQSPa2rLJxCpbqqq+TMMJi2JJ7xZYyIu75o8cW6hxr8WmZNO1mvOFnI/v/CCy8kJc9gf5Rw30O5kgFf7p8oA1AboJIZHuwvxMum532m9Bgj6dTxnsf55/+JnvucJ7/HDGTz31MSvmOwvf6+ndT+ns/Jb+4LmC4tLZPim3/4hypj1I8CpaQiqOdeVVldTG5VNJFPyxEoAt/TctqLnQb4Ati2b98anV0J+JLsBuDbgfwwfh34slns0Tfw9QNo9O/RgDbvsbXhmPfaHv3AO7lteazv+GHoNpn5jbKqWLbiK1Fdk0p72EjFiMBw8kNTMXRZUqM8AOa8lpmaiXICG66FsQUQxQAWw5zFfiZJJPV6qTU5EB99tDkefeyR2Lr1owQIsvhEZKrIgCdPmqLkVinGLCX3qa6uUBtpA3I8vgcbw/UxcvgNY4QB5czOsKQAE9c/xWhlzjEiAbBXX311IZEPnwGM+dwlaixf5FowRmSTxviypNPjzHE2es3MSYI3PBhPPfVzsYKHD7cV5MTXLL82li69OpecJMXO+ZX+TtJfJM+ci3bBDv3700/Hjh0ktUplgKoqU8ZnA2RYR62e0pTUjPhPgA1jzFhS5qilZaLmZu68M2PSpMmxdds2STHnn3uu5o/+1sJO1iZ5aIq9TbVsvTa4Zt5RMiLv7I3+gX7FYJIAiOswf+1thxW3DAAGmAF0AOzMjYzNCKkBcI509/RmdSarUx+y5F6OcXUCNdYHYIn/JdVunRTXrrhOyc8wbivKqU9NKZ80t0fLiElgNaA6vitXvhIdMNdDxG/C9KZsztrrGMGZcsLgd/rMGUpuBfDF6fLkk0/GEbIzDyXArARXAm2lYnwtBQb4smb/6q//Ro4ZyZf7E8Dr7e6VwoGX2VTGHLDF/1ZfsJcAdIwJgExzUwrTTpbWKslvMfybGscpjreuplbjQ+Kw3bt2CqgBDjCoYX+J9cM54r5ZMmogwbX9spLESaxomx0gzAV7ivViJxkKDMbQTCsMHvuIecQhRaw6smH6sIsMyh0d+i5OEYVZZNmA808r37eo44tDh/PDIl955ZViBlm/3AcYO8YJ0ASAgm1m7FkHtKth3LgYP2G82ozCg3sXChDHBHMd15PlewBqjmU8yKpMDWSOBShzP4Jl59x2FuTv/6r9e9ZZigsvr6iM8YRUqK50r9atamhn87Fjx85obm7S2qE/hDvggEpKlz4x+KxjgC/gnrFlTM0K+z7E/YI5oW2sB14333pLtGbS7fq6Oq1BnIo4RFCR4DThdcH554udbWioF2NMVmfKkLEPkMbbGYMDQCEBcrAlQMy4sSbywE7PEOYKmjsDoJxL4DlzDkjpUBJSqfjZg0MDJwBSe/rMc+Wyy68QC02/7dR1NmuuidMD9p5nAu2Rg4t1hLM6c1TzHuoi1t4XCXw/i1WVd1TbHvB77FHu/8d6+bjRz3uPPeWMSsvLlSzx3q9/I+obGiV1BvjW1tcXge9nmbDid06JETg5C/uU6GqxE8URGBmB3yTwzY/zWOA0/96nZXzzD7vR8zna6PIDUDgIz6OutacAACAASURBVHtpZVx06ZcEeDBQDSr4GwPMLEueZXKCE86B8WHAw/lcxoPvYbjwGcYfsVi0xQluAJWdnd0ysDnfzp3b47nnno3de3aJeUqMR2NccsmlkrZNap0S1dWpbAsSYDIXE5dFO/k+xqxrBHNtgCrXwOClTwASPPoY13xmY4y2uaQRrAEAGSPKyYMMLsgSzffoj1lcGKPbbrtNcru87DQPCvIefANf+kmylYMHD0m6hwFNP69euqwgdU5AN92K03qQi+Uo4IvxmJIAPa1EUQItKmtTIuZURmRZWQJuJKIpQ+aWnUtOjCTnJsaXckkk0GqZODElIGuZqPi6mtqa2Ldvv+aucVxjQXproG/Q6xhMJdcaGlI/AA4p+2xiVvr6+1QyRaCutzcqylOJH2JPyeD7q1/9Knbt2CFpNEBI9ZxlWA8KEDghF/NqebpltwACrodxTxuQtjc0jJOM+MqlV8eFFy2O6opSlc+CRWU8YdTzYJ24aAzghx5+UFJ5gO/wwFAB+LoEFH2BwXXfqR87Y+ZMxWsioYdNe/rpp6Onu1PGtcc87dMsQ/HQkNZudU2qoQvjC2ilX2Z8S4NxSvvDcYtmDvmu608DfDHu6TfGf6rtWycAQZzyunXvCazU19XGgf37Y8vHHycWr7IiamuqFRfKOTwXXAv2kTk2Q+kkYGZcrWCwA4TPGQ/uGYwpbeG77ClnerbixKCE8ztEwNJnOW8i1S1mbbtdksFn2ejz90c78BJgSqCL77IncWKxl7knvffeewW2l/Oyd0nkZIccMmjk/du2b9O+IakWzgHqg9uRR584ziEgjoHnuI0bNibHTW+v7h2O87dTzfdM2sv+4hrcE//oj/5IzhnWQV1DQyGMxDHo3L8cnpGSXbXofpHGn73dpyzdeMm4JtfzPcWqAsu3PYfcK3/0ox9pru6+957E9FVXIXbQPoftpS8oRbjPcl7uI1xnypTJag911/mfcA3mmf3KcTi1HOetEI1sDaEqyTORYnthZLmm7g+hPcW4iFXP1AVI2FGL2OHD+DHerizA9c4+Z77u27DR3AN4j7WofAdZZn2APvdcyfKpMwbwVvKtJLFmay5bdnWUUa5taChwT+XX2WdlfD+LfZUHrXIAZgyvHI0nAL4nuh7Al/t9ZWV13HTbHTF7zhlKbiXGt7ZOJfRaJ04oYoATDWTx81NuBIqL/pSb0mKHTmYEfhvA96iHafZwHwE3qZWfF/iOflhKnpk9QEeD5IEoj+aWKbH06mUCC2ZmUhmaKgFfZ2e18W0D1nJgDBxeGBAYXs6UbOYOoxZDhXNhrGMYYWzv2EGM7gQBAKTlL730Qny4aaMYYK4/fnyz4l75mTF9phJcEZPkBEpVVdTvrNL5MEgxeGyIE59GHKl/YAkwYmnLG2+8UchOakaavtAOGBzGAeOY/zFOARNIMDGc6ANtYwxgVQC+gGo7GMyKGSDkx9vA95e/fFExZ7QFOS7XXLBgYSxfdk0hdjAB3cQwplf6m9hdlAX87WsRq/nYo48q4QzXgBCQXDxL9KSYX1izinIxNKopW0aJoE4xiuVZ8iTAAOwoAHjqtGmSg8PUAjiRUpaVJqbPIN9OFDtLWAcAWLPnljgSP3ekszMqqyriSHuHDHOVWakkZrtPkmZAxfvr1qksE98DLCUAj1GakprRDs6t2sh79hTKs5iBtBODYxzXWVVTG9ddf0MsuexyChhFeRlJsMrEmOWdFWJae7ujr78nnnji8fjVr/4ruo50Rn9vXwz0ZWOQ1T428LUzCKN+2vRpSnSGfJXkVjC+fT3dygaLg8GzyHSS1dlxqDC+GPJ/87d/p3XH+2R1Fmgpoe8pNp8f5pzxclkaxtF7k77jELAEHSUFc33wkwNiHtmbDfX1Gus3Xn9dLC/xvshaGWfGQmqPnu7Yu3dfAdib0TWY4TyO83ZWbcAE12YdmHGjjbBz7En2vKXNzKv7AiA1OGFP636R5Q3opZRUFoepcIMM/PA5jgSDAwNfOXzKSnUc50n1rRu1fwHBjBX3CPYxbCF7GhkzZYpoE20hSdm699fpGMAla5k9zvcBjfywZwG+3BsApdwnXMZs68dbtP9oi8tq2YFm54XluMwv4wPj29o6KQ61d6iUmKX3KcdBckTSXtdAZyzYl1YMsNfZOwBJGFmuR79ZU0dJXLP1w/dwAjz44IM6J8B31pw5MTA4oDAE7svr13+gu0/juHFKckXbAcId7W2Sj7PW3nv3HYWusD5Zg7SX/Y/zhvFwrWkDWfrtexltEHvfP5C580j5Nywnl2qKZ4wv161vqNf3eI+xccks5kBKAJLElSVpNww+beHeYjk99yja+dhjj2lf8n2AL1JnnIEA37SPI66+emkB+JLc6n8K+Pp5bZslP4/KlXcSxozVOLYnfM7B4ZCTY3i4NJZfd10sunBxdPX0SfKM86WY1fkkBrd4yCk5Aiezr07Jjhc7dXqPwG8L+I5mfA2aPPqfFvj64TYaVBuY5EFvXkYlKepwWQyVVsX1N3xF7AiGilklAwPHEfq7yiSaS3JlKZ0ZEYxOpIQcj6FoCTJgBbYA4yrF8FYK+FJPFGbhxRefj7Vvvan4Q4w+yuBQ8ogat/PmninAgi0M44vkjkREZhZd7oJrYvwgN1yzZk1WxmWvGJ5bb71VRtuqVavULoxKS53NwgBCOVas54QJktVhGMMAPv744zLoGCOMYEudAb55iW/eUMnPqYyPGIpnnvkPAV/aApAH8CxadGHccP1XCrLxBHRH9qOlzoBejB9LCWk/MnHifClnRDwg4AVjDkkkxiRGsaTKtTUpXg4QizyzvV2AulwMe5VA23e+8+eSwuH5lzND0kXibSMqK5K82aDbxhRrwcAIWS3ndQIhxpC4+K3bt6Y4zBIY3P5UImbmTLUVaSXf2bF9uxJd8bmAjQzblIEZKb6Bnz/HyMeoBRiwZlkDtIP5l2x4aCjGNTbFbbffEZcuuSwqykhUlbJEJ5Yn1Ul2P/r7e6Ont1tJ1p599hklt6ooLU+gQhmdkzFMrDSOgxRPnZwBLa0Ttb5wriB1xtDu6SJJFcfnjehQu/gR61qV6jj/7d/9XcycOStlWO5LoI+szq6v7Pht70X6SZ8tZ/XflkTDZtc3NKjtLoWzZ/culbZCTgwwQMpKQqZzzjlb12VPAm5Wv/qqMor7ZccGbWJsATfML99hzwP+nO1dYCWTYnMN3gdEMt8uk8ZcO8EZoJwX65jzK8xB4Q8jpbN4L63VxEiyLnCC2AlDn4lBRdFgmS3tY1wZH9phWTL3H8IDuBYhCqx5zsk9a+asmXLQEAMLYDeIBVC98soreo/7Eufjh3WHCoQkUYcOHpRzyEDc+8T/O5mgFQrMI/cPGN+m5vFB0iGyf7Om6S/jxm/nTKD9tMehGy5hRSgArD5ls+iTnR+0j3HxXjEwZS5x4AHqAY9fuenGmDipNbq6u6O7s0v3ZrI5c39l3659802NPWWNkO2zn2kDNaHllJIzKMXU0yfGnTnlO0ihpRqg7FhWY7lw/yBOH8a3oIBI7XdyKz+zmBOVMWprK9RNxqnlOGjOv//AJ1qXjCfhGdy/nXmf8UflQ5Z17vtpzZTE8GCq42uASMjF0qVXRUWW7f3/L4xvnu3Vc0U9OHZpJY+bHa/HAr7kTFi6/Nq4+JJLo7sXFhzHQk3U1NQVGd/T2ww+bXtfBL6n7dSf3h3/TQPfvITJI+0HW37kPy3wzZ/Xfxt85a+Tf8/H9Q+XRZRVx7Ll12Ty0IZCmRqMCgMDS4MxuDFsMCBhaTB0HJOG4aNSKkNDMnQxrDBgAby8kqR5p2LMMF5aWigbhPe/V+zT6ldXKtkR16RWJcYdRvbFF18a584/L6qqajKwkmI/a2qqZBRhUGOwOTEXD33KoSCdxQDDOOd6sLMYTAATG9z0ge9jGHIujFyMJ9cdBQzwIi4Y4IuRrzjaqioZWrfccosYXwNfs+Gjx39kjobiP597VsCX2FWOg5UC4N980y2FWDkzvjZcLHVORk9ie7kmxjeljDC8VYJk2zbFbfI+/zu5lQzu0hIZqqrHm9W9BVRS3gKjh+yuX/3q1xJgqE7Jc5Dxdvf0KL6XjMhm6+wcoX20xWWjGGvGHMM9zWOj4hCRkJL9mNS19FkJaCThHZBRzRrRg2eYuPqeDAgNyWBOCZ4qo66+XmsNozYfy8eaRMpL6RvWmBkv4j1bJrbG7XfeHZdddnmUDBMvW6Jilql8U5LU0heSQGEQk/gGB8yPf/zjOLBvXzTWj5OBzrkEWGFfMZizRDxyDpFMa1xDXHfddXHvvfcKWFGKp7PDCfFGGF/YXzO+ksxXVgk0wPjiZGHMAL4aisHhggPCmcsNHCwXBojZ2GW/OJsuAAK5M/vqo82b5eh55+23BBqp40sMLPsOlh2Dn33L/iWL76pVq2Pvvn05tcGICoV1xL5mjC0jZc69LizpxfFgiS0yVLOmjqflPDgqACWeS7HcpaWJLS1NpaYAcrzveFH+hqkD+Boo+94E4yuvkGLDR5w0TjLn2HJk4c4izd7jGvxGVnv+BReoPawlWET6xTxxfwHgwhIjqaUfjDXJ5WBQFfubwRK+b7WDE2/ZMWRnIsCfOfj2t78t4DswGNHT21uQDivhXndXYvQHh2LqtKnR1NgUe/ameylhBzgIkavTZYHQSFmh2Y/Mj/M18D99t3T8/vvvL5SRWnjhIiU7gmntaGtXP4itJnGVYqzb23Q9/h4c6NcaAfiiJNB8lZXrPe6vODu5n3J/51q6FxKfnovxzTsIyVjH/1IZDSbHkhhc3sucLJdfcbkyppPID7DOOsJZ4Vhq5nn7juQ8oY/cu5k32oKzgHNRCunhhx/WPKUkaKXR39MjZ4HWjMqk9ag2cHVlJrUeSgm1fP/9bUqd/cz29Y8Cv7pFpprHY73yzx1/L98PJb2rQg1SHitu+ErMP/f86OkbiLJynqfUBK8tAt/T2ww+bXtfBL6n7dSf3h3v+KQzS261ZVRyq1ejo6NtVHIrxgoPLAwYSa8cE5QelvmH1Qh4SQbkWA+0/Mh/XuDrc/36QzBlZR15DQfAF8b3S1/+sjKaYuSp9iyAqCyZcjBjZEzFqMXgePutt2Ljhx+KaaC2K4YVhhwGLglbMNY4D8YHBjWGpmXSADMMIwyYKVOStBrpKpll1659I7Zs/VhMAwaKAQxs6KKFFylmE+CAUYnR19IyocC8cF5AspOoAHxhYzDSMMZoC4mo+C6JpcgijFHEtc2SID3E+CH2j/YzVpZzcy6MXM5Hm5vGN8Wc2XOUeOuc+efIYFd8GHwqmbAzp7xG+6gxH4qVK1+O//iPXxRYrGnTpsesmbNUsxggk16j43uz6hsxqHnA6KaNMJ4kYoI1nZDJ/6jN+uGHG2Pz5o/UN+I4MYyJsQU8EjdaU1srVk/SS8ViTox7770nrrnmWoFemq84WrIdDw2KfeRNWOS8QoG+ynAlYVZmvPI9SvHQbSU2okRNe5vqjXJsndj+co391i0fC5wBcnjVZHHhXIwYQ9YSUkYznynHFLHiVeq/mW+Y7l/8AmdCh9ZJgXUcPyGuve4GZa6tqWCvpthmlXTqI4tuv0pjAXA4Z3VNZaxd+2bcf///q7qsDTX1Augk2AH4cr084+s1AnDASIfBIz70kZ/9LNoPY/xTpzQB3zRuI4yvAF55hcbIwFfxz/19Gov+3n4BX8bAzgXGyU4FJ+ZiLHkfMMb6THt4vJj6D95/P9a++YbWgcDIwIDWnWK79b1uOXsSG5vYVGJADx1uy+JIUzbx/P2MsXK/aa/XI21Oe7NLQIjr8SJpEMnFeOHgwOnkGF7uBbTd/cKxMWvGTM0fx7FGLKH2b2XmzTL9mnUXoCoJOWk4t9lZM62MCePMmDF+vifhoLMjC3bx8iuu0OeEQ3DP4F7I+ZgrwBdsIsCKMaIvOEgA/ux97gH0nRfX8j2ENaNETdmecnw656f2M/H1s+bM0zpxaImT6gGGAc3Tp03TmCDlZhE5mzSKCCUUU8I75Pq9WquOu+VYWHDV8eZeu29f/PM//7NA9yUXXxwTWlPMPfd+avVyXUA+a4YEVzhMSOzIuqDUD+MAGKZmOPuZF2sUZ8DChQuVqO6TgwfjkwMHdC72vtcPzzWrgzgfia0YM45hT8mRUZ7KGSUHYsSK665TW3fs3CkVD/OHk4JxopwSz4kPN20u5I9APQMwhs3HQcP1UKHgtFy3bl1SM1GqaJCszsQVE/rBM6w/rrrqygLjG/+DwNf3V9sBedvgRFJnOxbyNkd+76bkVmVidm+76x7V8e0bGIryiqqorSsmtzq9LeDTu/dF4Ht6z/9p2/uOT7rGAL6dsea10cA3ebJxlaeszkl6mvfEjgV8RwPa0cd44D8t8B15yI2AaoHyQgxxVnrJgFzgIXm6B0pLo6F5Ylz+5S8VQGPrxFYxfX29JPtJIJT+YQThNSfR0959e5UdlnIvgFuMIQyw5cuXC0TDNmFUY2RjVGEIdveMJOGZN3eexg1QynkPkUn0vXeCrMsY4bQdoxPp8Y03fiUuvfSyIO5v585diotlrM3+Ea+IAU38GRI/jD7OQ5wlBi6GJjLuu+66S98B+HI81wDIOxsyhhLAF9YAA4sfjFeMbFhiS50rq4kTDRn3gFVAvAzwMsfQJgltml87GyxTi1i9emU89tijcfjQYRnExKQBPGGPAd9cb2QtpL9GjKDhlAApA4oAHZhtEtKQDAwms6KiXCAVNo0av4fbKFVTGdVVsEOwZ33R2NRcYPmqa2s1dn/8x/9XzJ4zR8wTMaIprvCQ2GEYduJdk/w4ZWjl5QyjTm6F4UUiKkvC9X9vyj7LXAPU6SPnRnK7Y8d2GdCsBdo4Ei9KzCJr64jYVoAFiaqSRD5JjPkbgIN8l5JLJOwBkHBNPlP26eoa1SK+6aaborqSsWHuUg1eQALrkzbRNvpI22C7Hnzowdi2dVvU1VQXgF0hTi4r9WOZM9fimgsXLYo//ZM/ifc/+CAee/QRAXqSD6V8YtljVSVFYI6T1Jnsy+ybv/27v5eCgLUL+4VDCWCQQHqKCTabyv9yCGSlffgMhh9nDusB59OsWTN1YyLW/cUXXlQf2TMkJHLdZUAaktY0Z8nxAEDynAFGGHfeo/2K9+4fSHtiMNVgtSTejDEsG8AQxcSqlSsloaWO8uKLLpL0mnJJML3tHe0CYTgJcJLgWKO9lRWVcihNnjxJexiHBm0j2y4MqJMajQV8pYXIwJVjnxkzxyLzmTP/Mt+8vPeZWyT/ixdfJBYVRxrHz5gxM37v934v2toOCxB+9NHH6huKlE2bNis7MsCXkAWyK4+WmrJGHK/LNVLIQa3mj7Z8/etfj6lTp0Xz+ImSOpvhToCyWsdzf5RzKStBxtrl+2a82ffsL+ZHjpPe3gTWa2oyhrO8oGoBBH7/+98XOLzxxhvF9OK84lrsbZwVqEe4nxM+QcI8sduKuR7SeClL9v69mn/mjf3EfZq6wygIuN+j4vjo4481xr5fcP7EEqd4XyXcy4S7gF/agYPLMb7c5ykvd+mSJcq4jSOEElM4HM4668yYMmWS1u87766TPJ3zAooBylyHdvI8YL3TF9ds5+aYdBrp/pX2UnLQ4OqVmuZ/MLlV3g5g3vOvEyW38liPOOKTw833CoAvsvrGpibV8a2srIn+odB9sa5+nPZKMbnVaWsCn9YdLwLf03r6T9/OA3wBXVu3fhxt7YeiooJYq85YvWpldHd3xuAATExWrxe5UVYxJsvBIsPgWExvflTHYnxHy5U5Pn+uESA1ciZ/ZwR0H50BMgJwy0MvARWdI5KHW9llSTICC3PoUNzwlRsFfjBsHE+GvBWAa3YHo4w4qddee03GQRXeecDrocMyuDnvhJaWuOTSS8SwGZjAwsB5YYhg5PNinDFsecEGYbxTQsTnpq0YuRhUAFYyMnNMJ/JgJWgqFTBCnoXRj7wUwIpclHPD+CI3xWjjBRPwzW9+U0YOslgAEv0BGNho51oYhDDXTjLjxC2wDf/6r/8qpqH9SFvU1dcpodGyq5erDilrARBjww5gk1juNCfMAewGyWheX/NaPProowLlgNTJk6eo3XfccUehxi1jx+eOj7Yk18w5bcfgxggE8ADgnfU1xWknBQKGLkyVsjsP9EVlBbG/NdHV3SODHMYL+dtVVy2NP/3TP43hDJjRbl6AtNR2AotTJlTOi0Fvts9AzEyWjC+XvhoYKMSM0x/WCWsg7bOthSRPjBHfLzCoyk6dEjvBxtAG5oJ5caZhPnPNTtYWzgyYOsAs4ETxolVVMsiJvWWd0HcYdphrs4EcB7PI5/zNuP70pz/V+CPvTKxtGs/Rig2HA2Awch1KGuGIwbHRBWjv6y2MYdrDqaYvLJyYRvWnMv7iL7+ndaex6eqUvJVkYuwzZ1C28Zo3jAUgMqcUa4C13NzUqLW2dcsWOaoYZ5fh4XzeEzgGYB137dqp8k6SOkv2XylgC4PPvQBnAMCZewPn5wWYqKmukXydsWfeWMOc74w5Z8S+/ftSUqSNG+Oaa65REinHATPOgDnWLSwc5y7Esw4MqGY0CZwAKqxvxzenuGyycSfGNwGXlFzJn/k9s+AGDhxH/+gP7CTAFyBrVpp5Iis0CdjYe/xwDGEMZOtWffetW7V+GQfuJwB4JTGj3E6UxuBAStpkhpO2Mp8429xufnN9x2ijEJg//9yoqKyRQ8pAjWvg1FGW6N7eoNQQ65J1agDNeLOWkjR4UGw3xpvBKCAJ9tRMOWP00EMPqW72tStWyMmH8sMJsQCyAtli9ENxvAf2H4j9+/dJpUGsOIm/GAecOuwNrk07idfHMUX7cOSxBxxOMnq94uAA6PIUoo2Knc/UNewFfugDThWSf1151dJUe7yvT6zvAw88EM3jm2LWrOkxY8b02Llrn5yZjNW4hgaKhaWs8ZLlN8sB23a4TTHM/M08Mw/sa68fbuBI/slBoOez6qWPvJA6f5qXn91jfcfPcjO7vreMOKqPfsb72S2bIAPrdt6NsMPpWTP6HjH6+n39g9HQOE5hQzfddntMmzYjOnt6VSqQ0kY4HlonNhcxwKeZ7OKxp8QIFBf9KTGNxU582hFoP9A5jGF3NPDtitWrXjkh8OVaju/UAypjeGwo5x+EXzTwTVl+04N5BCwncJsYx/QwHwG+CQhLJjo8HNv37I2vff3rMlxTlswyyUwBDZYg8j6GHkYPBg2AkVIv/d09YuwwRjuOHJHhPKFlQtx0881x3333yVDEioLt5fpiuUpKBDwxJmGnMJz4/6mnnlJCKq6FwWjGFbYO+XEqcZMMX5WtqE9xbBiEePw5F0Y6n2EwA3wtacTgpSYn5ybmi885D8a3mRSMToAvRrpZSdqM4QiAIEGK2I+B3qhrqBNjc9mSy1VuSZLhMiR6KU4tjW+eqU23VcrbrFv3bjz+2GMCWhgqtA3AQAwywIwXwA0jlOu7DirtdSkf+s2YYWAyj7SRvzHWAfAYfU46BSCExSSRFKWDJAOuqNTYiT2tqIxly5bHPffcI2YFQxTcq/UiVhEeBGNwULJfs2rJeEzrzrF5XleO+eT8BqtJWpyMa9rubLWAD+bJiZo4hzPjMufK2Js5O/IJpRRvm8t4zBjg8EgZiw9pXSCXpywT7BZrk/ZyLtqBccx4Mu9ijqurtcYAkP/0T/+kLNkY5s6iPRr4Gkx538M0MYb0DeALC0cWZWKq2VO+dllFYrYVB6pY44g/+/Z3JM+ELYO5k3pAzqmR5FseWwMZxmXE0ZL2hGJSmdeyUklXaQvxquwPAKaZYvqNNJVr4izgOMfAllckRg4VAc4wwB/7GKCYT2TmzMmMK0CQewXH0C5nRWePM/YCWVlmd4NH7iPEzotlam3Vd+g3NWNZC6tXrxbQYdwsUXboAf30urMThv8BlIwJ7aYP9NlsOedhrnH2MPccS5t9Px4KGM30ffYIe4m9h0OCtcR3eY8x8H2GuF+xxWXlqhHNd50MjD4wpvzvewxjgFLE98KvfvWrceGFF0X/QFIB8DmfuTyU2TrWmkskcQ+ifRMzZQ79JuaZUAZeHGtwZXaVMWBuqGXLXBOPzvxLgk0oC86YvrQfFEM90B+dHR1SjaC6OHPePAFfHJ84GQ9qv1LKLrHYUyZPLiSh4n6G04JYcs8T7cKVVmAiszrdBr48I5wwjkRLnJMxXrLkMikpuLdyr2a+cOZR9m7BgvOlDHj3vQ+071NCrzIlyGO9MM+oFfbtSTkE5GwYoOZwmRKheYySI204ZXU+SeB7PGB7MnaHQa4dV3kwnP++16bGL1MRMWZ5kDzaGXe8tg0MDkclSoLSyrjp9ltj9ux50YsTroyQCxKUVUfrxKYiBjiZSSwec0qNQHHRn1LTWezMyY5AHvi2d1CHsix6e2F8Tw74jga0vq4fWP78iwe+MEkjmR7Tg88SW2Iwc+U/shIpNqL7hyP2tbXF3ffcK5mYAQxtNNtpwxHmEIAC4EPu/O7b78RAT2/0dHenpDqwwJRAol7rpEnx3e9+V2yHjMzeHsmNMW4xeDGAiC3kejaYyZyK9BHjC2MW4w4wArDESAMMukwHElwYAQxOjGuYIxLqIFfGyAQEIIszGORcMMscA7ABDGJAcpxBNqCH5DUwVDamDe5oF0Yf3y2vLBPwRX65cOGiuOKKK7IyMrAriUUwq57UAJlklXkYGowP3l8Xjz76iIxyxgvQwNgjdaYttB8gQPvMdnktMVaMp9kfj5VZP0A9YwzgU8mgqioBTBwWb619Q/G+zCfZhOkj559zxty4996vSqbuWFZY4MQeJFEg7SYTqh8ONmDz68XGvRk4A3Kz1WbNaItLshjYmg3kN32kXYw97efHss8Rx87R8eoYta5r67qrGN+ABcAd4Jdz0BaX/uE41qKNc8dyci7WzoYN6zOgtux27AAAIABJREFU/+tsr5wYJSWF8kF8FyYP4MvcPPLII9HTQzzmUPRna4J1IAdJeUWKu8S5VJ1iyf/kT7+l7yubcAxHdRXSU9dv9hpKjCLtFlucxUMb/BYcLsRaw2apVnECPDCvrAOAG79pL8ACJYVKSb3/vtYpaxGZ9PoNHygBG+c04HPIAH13cijayx5CbQEgoYax1R/MhxPGLVq0SPcN5sP7HVDL/YTxBmDSVpjFc+efq3MAsAAsjmVmTfBj1YNBodlexoT7jevv0lcyGDPfrEnGzWsKgJkSr6X1IOdFGaA11Uzmc95nzdJHjrMKxOCbY9hrCtU4eFgsve8lZqQlXe8nqVqSLjMG3Mf4LgCRewc1vEk2xF5jbLzWLcO2g4NzMlZWTXBO1hGJ1ZAs+znj8ck7BmgDIN0Z0LkuezDFvCZHE2uVexJZnXGQMY7IpTkv7O727du0X8hwTx6B1Le0Ht0v2sf3nG09lQzKpP44X3PgtyxLZpYVJ89JcpNihPMiNb9o8eK4/PIrNGasE9bqI4/+LOrra+OMM+ZEw7hmOWWJvwYUrlnzquZFCc4i4uCBtO6tjHJNaOVjyGTjBr7lmTrqRIxvur9/9tfJAl8D3vyV6KPvP3kbw+8dD/gODZcomVlpaVXccsftMXv23BjQs75adXyLwPezz2nxm7/bI1AEvr/b81ds/Wccgbb9R8T4btu2JfLAd9XKl8X4Dg1iwIwtdc4/oMbyxlqSNPo4P6zyXttjAePRD7SjGSge4rYxHNObwEFijbKkW5jDWYyj4saGI7oGB+PqZcvFmGKYAg7FwFUiOUtZOzG6MFQBgBhMGJiv/Oq/Y8P7H0S7a3AijaVEUE93jJ8wIf7+7/9eLDLG1q49u2XwYUhu2rxJGUoxvjCU+BxmAVYKQEq7bCRi7CAhhcFJLMdEXbu/n5qsKR4RIwdjCINLxk8Ws4hsGoMfhoNxgLkC2AIEOJ4+YvQbqGIoYcDDDMOaGkBhANM2QPTGDzdGfUNdtLS2iIVYcMECSZ1VGzfLmDzCfmbJjDAulcwFe2441n/wfvz0Jz+RsQaAAPSSmAvga/BGXzF8zXAz/swDc06bcUKwVs0GS3pakzIxw07DjrjsCudE8rd929Z4dfUqXZPyVQBdGbVDw2KPlME6kzoTC6b1JoZ9SIYvwJeESGa1+C5jBhBw3LEBGce4lifttbSTOWEd4czg+4wtzAzzSv/MUBngcV6zYwZ23l+eNwMgvoMjwGsHo97jwprhh/byPYMXOxac/MnMGjHdL7/839oPAv2ZpHj0/uV4A2rWOlmduS5qg0MHDxSkzsReq50qAYNDLUkxibVm3GF8WbsCaP1I0isV55tPcpaP82UsnNzLEnHGL6kCOqPt8CHFzCJH9rjRB/YCTivWCNdjT7BHUHCw5qZMmazsxoDYjRs3aD0CyJkfgBrOK/YCfTYTTH1UxtPx+s78zFjBgnMsrKkBtCXqADH2IuPC+meuGuoblKSN9sHi2dHjdZG/5xnwW97JeZkvYu6JneVYgC8OENfhtULBZYmYf9anWNtKannXFrJMc23OR384XjVgM2k1fXOtWEud29vatad58R2rEbxemR/Gk//5Lk4GHHVkdL9o8SVKSMa9jO8Ctrk+c0vbWLeMAW2wnFpr9vBh3VeRr9rh5Osa+Po3gNX7jHhyjsPRRXwy40O5K+4rJHUjbnjxhRfqWcB+feP1NZLE039CRXbt3CGgzNpFIcJvJ/MCBLOvt5BAMFO/SDmRsZaew3LGkpCJTGWkpIBAVTGaSZrOvZ9wlmnTp8e5556nsUMJQNm7Cy44Ly6+eHFMmjxNDhLGiPX9H//+VHKi1NUp1vjAvr0F5wPPJ5xCgF4nnEux+onxpZyRnskkwMq9Rkudjwd88yztWKaI14NtgtFSZz/nR7O9atdxEmeOBsNjmkGUBFTSwaa49c47YsrkadFNHHwV81crCfTElsYiBviMNmTxa7+7I1Bc9L+7c1ds+ecYgTzw7TjSJsa3p+dIfBrgmwe9bspopveLZ3wTI3Us4JuSb40NfPuGIw4dORJXLb1ajCiGHsAWUGVZMoYWhgxefIAvxhmGLFTBe2+/o1qgfI7hCvOg0hYzZ0juLAlkb29s3bZVzAiGs+WWGHI2SGFSMWgAvrwwLDCkMMZJjgMop4+8J0OvYVyUlqSyIRg9yDVpL8CW7wKwAX+wi4BqDCEM9WuvvVbvEasG4MZQLYCQxkb1C3YwJXY6qJg1+oXx5//HtzSLHYJxvujCiwR8BQ4FcBNTDihOtXhTYiIxSkHm55L46KNN8ZMf/1hGGm0GUNAnJN0YwhhsGLz88LdlmQa2jtl0vKUNXl/Lscv0G0MbY5dkPBXlZfHuO2/LeL78ii8JaKvO7nBKbsL3JcnNpM5evwBjxboS05clpzGAMBuFkW4GmTWkcixdXWq7ExFxPkCIS8Vg/LOWAEyMEW3F4Aegeu3lHULeW3Ys5B1BBkZmig32kgSd+OaBQqZbgx6uwXW9Hs3qsZaRhP7bvz0QRzo6ClJnG6j5/czfrFHOgwODeFAM8Ece+Vns3bsn+nqJb0/MdVIRYHiWFJIYNY8nUVJjfPs7fy4nkZw2fb0CviljfJKH5mXdNnCtSvD40g/GBAUG8wWosNPKjhPWDPuCOEn2Jj+AT/ZdklCn7MgpidFBrR0UEIBJZ8lFmQFYZK6YT6s0uDZr1A4V3idsgDGCWWbc2Zc4nPjN+gSEA5QYQ9ZK47hxSvrGvcbrhzYzLo4ht/MhD3w9Jk5qRbsZN9pp54adHXm1Am3jvJK7lqaSOBznmsPMm7+PggIwzno1K8v3uV8uWrhIjC+xpoyJ28bnHnvmwvuZPgMqubfAal5z7Yo4//wL1A7fe2mHnR128tCfpJKAbU11yFlPtId43Xwf7RDy/Q1nAg5E+s8e4zrc2zu7uvVee9vhLJHWYDTLWTZeuQHoMyXSyBzP9VHX7N61S7G0kuxn9YaRWyuGfupUzfmba9cmEHlUVvss/IN7DWxrVucXB2shrALHbOZg4N5PDd/t23dqDzlGffqMabFw4QVyrEyeMi0pjfr64s033ohVq16RyoPXKy+/HJs/3FhwoBCqQV4FYC/5C2ibge+yZVdHBQ4qnj9xdEzvp4nx/aKAr9d53o7IA9/RdsTJAF8Y34qqqpg8eVrcfvfdUVc3Ljq6iO8nXr8IfD+H+Vj86u/4CBSB7+/4BBab/9lG4PC+jmHYEiRdCfgiPeuMla/8d3R1wfyQ8OLYjK+vOuaDPpeZ97cJfB3nawABWHRGZzO+H27dGiuuu14Azl5oDCODBww5jCaAn+ombt8uA27B+efHUN+A4nIBM7AHxMhefMnFytgKsMNoBnJ3wkK1tcnwwkjDCDQo4lwYwxjUMA4YUwYqGKLXX3+9mFgxFCR6qa+P8eMnRH9fAjMAXwxojHVigTkOA40fjGsYLd4D1N56662SChJbaEaJPnNODEqAIG20cU5bACaAZFgwMiTX1ddG6+RWjcGSSy8Tc81xfX0pIYrZGYEcytdkcai42gG+W7d8pHhhxpGxgPEEBNI2jGGzS4wB84BxjIFLXwEEtNvsL+d2Mh3GBmOW6/M3fQckcx5K9WC8ktyK4+fOO1MAH8ORMhYFSXYmRwSsSTKp2HBBeMX48o+Bp1kPx33SFuYAUGOj2sY3x/I5c8V6YZxZK7xwLtCv1M4UZ8sP/XBG3tEsb55xMRvL+GB4J+Y9xVVaxuzx4jwc58RrzgxOX2m7MzQz1z/4wf8jhweZmS0fzctI5czI1g7Xg7WkZBZr6bHHHot9e3GqEEMaUU3N3oqUVRqgYjAH48t8/68/+7bivCUfHRyQjB4g5fXjPWHj1uNhoGfAT9+H+H5VpeIVPU5iNMvL5aBiTbD+uC4/dlgIRMHCH2lXSSfmkXXJ+mZdAtb4H6YW1o9zmRGlz1yL8fvjP/5jrW3YVphFJ41LSo1Uiot1wH3FCc5SZuQqZZInftSx+7SB9cZ5mR+DVubV4NJSZ8bG9w07TuzckFMnK73ltWjZtEsIUeaFsWBM2XO0l71J22j3lVdeqfVKu7mHsG4dq834NI1rVL/5jLExUKfNtJ+2WB3gUm2sA+5lZ551tuJZL7jgfH0fRxqAGkeE4/U5H/dQ2jgS914WbR3tyoRMJn0nW8s7YA2euX/j6GCeGWuvqR07d6Vs+OXJQUQMLGws5eo4lmcisc8kS0PqrGzbWz5W7K/75nuOmWwk66tWr45esoWPkubq+ZfF+JKEjazx/Bj4Ur6MfrCXKWVH3/bu3afnD/cNHKuLFi2MispygXNqYZtJ37x5U7z04gsaO+bijTVr4sD+fYV7AtJr+qfM6tTjzhx5NBHgW5kpM04kdf5sFsbItzw/vnclx3VSaLE+x2J7C/bFUVn+07ujbY5jtW+4pExjPXvW3Ljz3nuirLwqDnd0RHV1XQH4tkwYV8QAn3eCi9//nRuB4qL/nZuyYoO/iBH4deCbGN9PA3z9AMrLlX7zjK/Z3nwN4SQXS6zjSP3glNV5JLlV39BwbNq6LRZffLHKOdhAhDEBPGE84OEHCGCEwmphDGGAUW+zhZjavn4xRrxPEpt5Z50Z761bJznxt771LRnHZKq1fJW5wqDEaMFwwojDiEReCoC21FnlaKqqBJ6RxmIAutRRis8bFEAwi4XBSNyw4/YAqxipAEXOibQTcI8hC7sM26vYtiyZkr3/9J2YxEIt2KYmgXhqdjIGgzEQjU2N+pzkVrASSb6ZgG9KlpLiPxlrjEllH+5HMjsYe3btip/97Kca21RzNTFeZK/GqDNw45xO6mPZrhM3cYwNfsc+MndmYGkHxjsOC9qOsbdtK8z3QMyeNSuamsfrWldffXXMnDVbDLWM174+JbsB8LosCowwyZKoe+mSJJYlG+ganCvWO5Nn2tli8ElfGXOksswjQEJSSZKsZcmGDFYtmXZirHymXO+tPPi1NNxMtEGYWTPGw8ypDUvOzRpk/FlrBk20gXH+p3/6x9irJGgprjTPurpvjoPnO5arc86nnnpStamPdLTLyEZOmuKVq6O0vFxzw/w1jEu1s7/1v/5MwFdJhgapu1oZgwPILUepBjJD3c6HfPIi2qf9K6AxHL3dKaGcnQGs3fXr14uh5f3zzjuvUGIKQOFM4hs2rhfwNZsNcHVSMY5jT8HU22jnupbQAqwAga5zyzpBhcEYMz6MIwCGF/cH9oCZWdbAtKnTYsEFF8gRgiOM314DXld5Ka9l6x4HzmF2nWugpmCd0y4rN9j/jjWW8y+r0wvw9d+SL2eSZJ+TfnFf4PuMJfcV/gbkwrLDFlqCzr7AecZ5eC85PdKP7xHeQ42NTQoNmT59hpJO2ZmAOsaSXTPH/KYfvLQGysqSE6WsXM6VfLwz7WdNM0ZOJGem12XaWF+UC0tKga5sXZZGZXm59iRsLhnQ2Q/vvfuO5hFn0KpVJLg6UAD+lnanUk+JLWafMw55Zw1/Fxy/ZIdnbAhxyNQKtEcl2TJZ+IIFC2PW7NnR1dWtewdrkXlYsOAC3YNxDPT0prniWiTxe+BH9+tvnCuUzyJLgZlwgDb7mT3pGN80Zgn4VqncWUkM9qcaxX6NZnxPFmgeyy45EfDNj9Pov1MJxXzpwqSQOpkXSawGh4dj1qy5cfdX743y8qroIEymtiG7R9VEEfiezEgWjznVRqAIfE+1GS3256RGAOCLEbEDxrfzaMa3s7MjQnE/x2d888B3tNd2NAC2QeDGjf589LnyD1s/+JKneKRMaOFBXYgPTPG+Iw/KEkmEORdGH8B31779MWXaNDGAGDuOhcRABSBiLPPCiPNDWLLQquqYMrFVRi/ySYyry6+4Is6Zf45izzgXhoqYvizOCkN37tx5MW/eXLEMlrcCmolBoyYtAJb2YmRhUCGXBKBxLOdMAK8qOo90CTByDG1Fsgm4pV/MI+3GWOJ8vOcYYYxpgDr9cSZhJ66hL0iiMXAtHeUYjv8//+f/pBjUkqGoqEpxf4svuljAnDFOwCN530lyRRs5B+2lti11iGHjyDr6+OOPiZHFIGO8AR0333yzrm3vv4GM59SsswyzjP12wh4b1Ja90jfOSXtxXKxf/4HK63Bt+jauMWUyvuWWW2Pa9Bm6BP3E4GRBEeOLgd3Z1SX2CTYI4OuszmbUAAA4QTA088DQYJfzFqTeGaMBqw9jSPyeE/1wHH3hPDaWndTKbG3e2LPhaABoh40S2mSlkewc4NxmNQ2ovY4EPhsaBJDMgNJe1s0//uP/rXXNnPGeHQxmfbmOmTc+wyAngzFrntJcu3eRubxNya2UyCpL0lVemSSbWpMNDWLqiPHFqUT7SARH/VxIdhwn3qv00SDKLJ4ZIgNz+oqqgGy2mr8skzX7C6BGwiiAL9cCDDrpD2MA4AKsdxzpUGwy52ZtIvHlWPYP84VzCsDHGjPjh3LAgM1sIscCgJGdApQBvowDQJH/2aOsaeaCvcuYfOnyK8Qwc98hQRjHAdI8z2YpOZaXY24N+PJqEa7FNQmTYH7pI+PG+gO80Q6PqZLiDQyo5jTx7t3dXQKuvLg+Y8D9xLXCAdOw1dzP6C/lhjraO7RuWGu8x33H9zIrF7xPrRZI0v5G7TvCJLjP0RfGjnrILs3l+FmOZ14Ze4Odbu6J2r/Vhff4zMCXa9FO5px2sb88R46p5Tpkfec6rB3WLU4fgOm4cQ2x/oMPNJeXXHKx1DVPPfnz6OhoLzwP7DQczz07y6hM3Djz4edc4fmVqUqAagXgqzjblASLLPPcO7l/3XjjTbFs+XKNCTXc6Qvzdt55lICqkOSb0mysTdYkdcsfeeSnBekzSbg62toKsdEAZco2pSzSaYySjDzkwCQmnifmQB/AN5cwclQ5o+MBzROB4jy7OxbjO9b3C86C7GEwGviOxRSPZfSUV1QF62Xq1Jlxz+99VRLnnv4BSZ5JeEiMbxH4npS5WDzoFBuBIvA9xSa02J2TGwGyOvPA37F9e3R1d0RJKaxXZ7z26qvR3k6yGIBNVjqI36r5wjM0eVuP98DLP6jGAsB5eVPhIZeTiI0G0QagIz3LigoX3hhJcJUkfkeXM6KtnBPgu2HzRzFz9mxlU8WLrhi7/fviwP79sf/AARm0Tk4icELJEDKoIm8cdoxUkhlimEyeOkVMBEAAaRweezI9AywAtrCu1FXFCKVtGHMYNiQ+Qh4JMOVlI5GMzgAKQCntxmjD+Nu7Z59qsgI08O5j3AGmuQ4GNZI8fjDqlDinoUGGMIAa1grgaZmjswvDRHMtDF0MX87HOHGeH/zgB5KQDpWQpSpiUitliGZK3poM8yQjx9g7ciSVlsEYTUmIhsWMs2AOHtgnox4wzbnNOgJIGRe+b1aM/vI5Y0L/XJ4FwOJEN4yT2WkDIJWRihDbxZyRoRjJ384d23VNMjkzP//wD/8Q3T3E4aZyOI1NTUpoxtLGQOYaxPhWVVYErAdAykY3YyoGPMvcOlqKmjfqaAttY+4YezJkY4gDSpgPOyBYQ7TXoMrgNb8nRozVJOW1gW8Q6thXy8DNRgkUZsl2DMa9xrg+6wiAxGeM37/8yz/L4FcynCxW22ucviSDOc03v1krOI8Yc4Dvzh3blCWYvSIWK4v9JsYOx4GSFFWkuM/v/Pn/LgDDASTltJVENFmMrx0atN8qBct9uTZjBiAQ20lcc2mJDHzAmUtFAVxwLjH+tNHgk7VjWf3BQwclYU1x0f1SZhBmwJi6NBhrj5AC2g2IZI2wRjk/L5h8xpIxevnllzU+ADknsGIsPc/sWxwzlmK3IGWdldoGwOZalrDTJid88pqzIyCvfuD87HXaYAcJ48Lc4kSjveQEyMvyWfuUYxvXOC7mn3NuHOkk+zQAs1/gf+7cM2LNmtfV7iVLLtW9EpBMn5n3M+edqXhwxgMHg0uqsY4sh6ZdjKMdO4wZc4njA9ANY0vSP95nrJz5HKdCKsGUMrpzPDJdkp9Rk5YcCiWZhJVrGGyaped6gMIknU55FdL8Digu+PDhNs0tCdG4NmWIPv5os9ZSQxa/3tBQL7VHaWmJ1tBLL72Y4tcziS6f1dXXa01MnTJF52UsfB/KPx81J+kBpucKeSF4XvAEYy0DwEi0xPzdc8+9ce555wkIW/bO3CenXnru9g2kXAj0ExXBO2+vlcSeNfDC88/HmldX6/6v8Ie+Pj3DJasuTaCXtVdWViJlwvimZv2fj/FVH/XcHwHCKS547NdoB/XoZ3UeNI9lC+TPmnd+F97PtWN0C04EuqOkLCgm39zcGl/75jfE+PZLdVUTdfWpnFER+J6cvVg86tQagSLwPbXms9ibkxyBBHzbxfgeDXxXR3v74S8M+OYfhH7wfR7gO5I7ZOTB7Nje0XV8iTPNs0j9QxFvrVsnqSsGHu1woiob+XlZpQyNrB6rwIzicQF4VYXyGDBWPICXXn21DA7A70dbPhZji5GNpBpDzrGsJPXhM5iE559/XrJngx/Og+FHIiakoBg3vn5vT7/Am2uAwsgAeA18MLoAkJYcck0k0xiVSLcBXzZMMUABqJyLawHGMJD9m3M/+OCDiSkZ7FMGWI6dNXN23HnnnVlcb0poxbgBfDF+AcKcN8XeAWZKovNIh8oZYRhyLIYzY49MG8YHw871eB0LyrG0gc94j8//P/beM8zO8jzXfqYXzYw0VQUVJKFCB0nEgCmm427ANmDAie0YO/s49s7fb//N7xzZP/IlO4m3HSd2nI0dXMCVXkQxiC5QA/VeRpreZ77jvO73WvNqeVRAtj9LrMUxLK213vfpz/Pe133dxcFyzHYCEGw+CUC2sEvZsDOwWDu2bZVg7qBKf/d3f6c0FgMDgxorTC7rpk0TUKeeoaHhLK9zVaoloM7wsMqlfsAJ88SrYBaNCWEWAdmMdR600kbuwwySlyMGT45RgCIzdxasLTgbCBvwWtAzoDUY5XublhoYm8E3GPKxYPYQQZn1xFpk7jF1VpqfHPC1ua3rNaihfoRx1jYmqkQ63r1rh8Aj7BL7y+ba5PFlHfECIDQ0NCq4FYodAZKsvsosxY32WTau1Ov96HGiX5xb9mVvb2tV0KCmjB1k7dAPQLBy5VZWCviiSGG/sC/s27xz187U2xvpfwAW7FEACHuPfcp+YW1hJs3cAFqtjKEsgJPzA8MSE+yJuhlbxhVGlPo4B8g3TEAk2H/OCMqDbYR1oz/sdfrKGWLTdfpspQXjwu8eDyvzGCv2FH202bMDa6FwYP9TDv3iLOG8oV8b8efOUk9xH/OxcuUqlcHe2LVrZ3pv8+bU2tqi9DpzzzpLe5I9J0a3ItIpMc6cLygYGGP7P7OfaJv7RRsN+PH7Znxpz8qVK2QVQ/sozwCWcaYd9IWx5WzCTJm9i6kza8w+1IxNzGGFxovxVF7bLEI/38farUpd3d3pcGdnevfdTerz2rfeSp2dB9PSJUuULo4Iz4wZkZwZY3z0f/PrX6lMnj2ygsnyjRORG6sbQDyKCyJE6wWzCuDNFFXaPwr4l8LUGSCZrW1YR+6nToLFXXDhRZmyMwLoWYGmPNkKsRUBBdmzBw8eUCwDFC2cUQS3evP11wpBDFFiYe5MO2zqTNsJeAWb3Tx9RpiHZ8GtCmA3U0b5zPB5M5Vo8acMfEmbhVl5e/vsdNc9X1IaLRhf0hkBfKuqakrA9yTlxdJlZ9YIlIDvmTWfpd6c5AgAfPHJI7hVX3+e8X0xdXUdwZj198L4ujl5be+pAt942E4NfPOmzvj4HpXOKGN8Dx7qlCBEOQhKCEjOSWmGxuADwQBhlMAl4/JDDDPZ1ra2AKUjw2nmrFnpa1/7moQifGM3vfeuygVYkOvUzAQgGyEFgQs/MhhhBBYHKwFQIbDBMGFmaN85gCUgHnNAgAbfI2ghiCIsYjJMXygfAZSyaQtCOUKjUzOZWbUpolL93HKL2omAhXAJ0OP6//zP/8yi7g6kmroQjM9esFApbLgPIRKz4PAbDPBLPxkb+d4qs+qEoqf+8IcPFJguyqEeIufCltmHGtaZceaPYFywVNTj+XCeVAu3BouASAv0XI8ACctBbk6i/SKUH+o8rLK+/vWvK6I3wjPMEWUBxmB8xZIo6nG1GN+qigh4A8BxAB8DU8bZQNemwGafDYQNVPgMGINxZ+5gfm3ObOaumC12PQa2BpFek2Z17ePscbeg7KBFBsxmcPPm2awXxgoAwr//1//6O6X5wdS5mPF1OfmAWNSBjzss9uOPPyagpDRQaRKsitUSaxusL2ausOwEt2INaF+QLxmgkO1VM0R5JQD9pu02DWeNA0L5rrl5RqoVEIv0N5hrM9bMp/tB+fZvBazSlgAOB9PwyJDKqa8P8MGahPUFvAJiHZyM+w1a3RYHLcOqg7l86qmnCv7AAEyAIOuaeQfYccagBEHpBaDDVBZLGkdbt4l63nfd68vrKT+nfEc/DVz5zUCRfWGWnHcUarSF/U27jnR1i8F9773NWpOcI1xDW3k5DzJlUxYvlA30s7PzUGoW2F5QiBoPm43SjfOGNjO2VlYw3gBf9qkAf22NPjOfmIYz7rSN8cHiBoUFv9mcnHOMdSYLk1EYy4iKzBngc5yxs1KA+xzIzBYKoTCrEPAFVOPDy1n75ptvCKQuXrRIJtwo+FqaicDeqfaj1Hnm6afimZiZ+xuM0gfGi/4RYXnvvn3B7mYmxVY66XlF/Zg7V1XJ750X7ZE/fG2tzmCUihddfInmU4pDos6LoQ1Az2uiLKyZIjjbuJhoxpW9u3HDBin7eC7wO8GtYK3x586/sOT5sz+7LM2YPl0B1irK4llaUNoVmTqfiFm1EiZfR17JPZUMcDwQfVR9p8D4RlTn6tTRPifddd+9qI7SAJYnlTWpoZF0byVT55MUF0uXnWEjUAK+Z9iElrpzciPQc6h/oqcb4Lst9Q/0plSGdh74EW70AAAgAElEQVRTZxjfw8S5PS7wPblaJh+mRz1YM9Pj4u8s2Bc0z1NGhy48RnNNyOfynYwSaeBrwXlkfCJt2rI17d6ztxBwB6ECgQtgBaAoNj81aMVnFa09ApUE0yx/bl19XTpnyZL0zW9+UyAW1mf9xg0CobAwAF9AFwwIAMgplGyCiJDnFD9mfORH19Cge8JUsEw5dM899zwJ0LQRP0EAAAIrgJjyYCUQogHFCEMIlJjBAYQR4mmfWUSEC4RFfG25nzKpk3JgpL797W+HefHoUJrWOK0AfO+8887M9C7GKtg5WNAQagOkZebwAN8jR9L//b//qcBTvGg/4AP2k7QvCKaMgc0R6QNjCHCgPZSJ4M38OPAP3znQDgCF+UCYpz0wMIzf8NBAmt7UkLq6utNba8O8lPn47//jrwXamRPMPQluxVyGMiaAmk2dMYNkPJkzB6KiDsaFzwasBr1m5/KMJfUwngAoQAGCMv3hXjMp/Nt/3hMWmvOsr4GwTRbN8FGf2W/KsU+yQRJtdW5h1rhNlgFuzANt/Id/+H/Tyy+9JNY2D5QDMMR8ylw0A0F8B/Bl7ZAOyYwvIrSAifZ4SmVZsCPmEuaduQf4Mp/y3R0bzXx8I8qrhei88GvTZ9rC+gCUsb/UFgUmG0j79+7TnmAt8RtKJOV+zXLFsu7cb5cTweNSGhkN/13MP9kP7Ef2Heb5ANVQ9FRqD1GHmVfe8dHFagIwRQRoxt57kDZwXrAHzSID2Fnf9A+gRWAvK3wcZMoA0OxiXhHicfEZqaBMlZUC6nZl8B5jfXiNABzxM6d93d09ikuwefMWgVnuZz/xYn0yLt5vrBHqZD/iL42CgPYBqhoapomV5Rzid8aM63l3QDCvR84p96+to11jxFpkT7ImAJGUI//bLPZCmEbXyx+V9HPszbEx9k1VuChkQdhsGSAFSmYK74jPyk2dBcJj3xPIjj4TrIr1A2ONaS9lzZs7N2HmjKVHe3ubvvvud78rUIspOIodQCpAmbZwP+1njklzx5h6fgyA/ZDiMxYwym3tfL/loRTC/Jk5u+2229OKlSuPipdQDBrLK8NcOSLfV0pRxbjhJ475dufBg4WUW7DEmGVXVJJPO56LtI8AXpiwNzVE/uQqAhrkn6ZFwPdkn/XHA7P5Z33++X5UvUURsfXbKQDfMTIL4EPeNit96cv3pYqK6jSkNGbVYnxra+tLjO+pTG7p3tN2BErA97SdulLDT2UEBHzF+G5T+qJJ4PtC6uo6nMqlWT62j+/7qbsYyOY1xAUt8+/Jx9egSyA6Y5EsyA+Pjad3t25LBw4cVCAjhAIkXwQXhFCEKUzDxLIoBQXmamViZQh01NfTI1M1AYEsiih+ZzC+pDVBeEM4fvLppySYAMJgb2HVEODEMA0PSzhE8INNwBTX+XoRfmyG7HypTqvS3jaz4LdmICa/ySxglIVNBHAYL0Az5cHiUIejxpopZQ4Qgr/0pS8pAJRTCNF3hNa///u/lzA7nsZSS1tLamuD8Q0gH5Fz8ZvLcvYqwNJYIeCT2IryCgWJ6u/rEXsMGGceYFQQghkbUvwAxhkb2oMgDNv861//WmNstol3xtbpWug3Y4CAzHf87pyjADGuxSWupoY8lWVp2/YdEg4Zq69+7S9lWslci5FCEKrMUgPJjDGp3RNjo/J/5z77EYr5zwKO2S/X4DcfEMoCJmPJPALEMDWnrQAL5t++q3nQbMWPgWYe/NoE1OCX+zxmZroYBytvzBTauoK28x1z5yi3jDuADODxH//x/fTUk0/Kt9LAPQ/I/Z3ZSOox4wuQ2717ZxpRkKhyja0VCUTS4VrqIpUNlhIEtzLwHZsY11rBh9M+vh4HnzHUbeWVAa0ZXQAM48t7f1+kwWIvAFBt9k/dsJrMt1MKCSxVYlrcryBXtBdgSBowux6gMGKfMl6Uy/4Nk/6yAhiGHYYlZo3AerKPUHDhw8933Md6Z91jmcHeYi9STsO0MIGmL/bnZcyZR8oxePNcWwni9WWLFa7nnLDpr9eNzxLeOQvwyQYA4zfbTXTmwaEIkrRhg/Y6a5p2wkjTL/rP+vXe49pgE/tSXW0ELaN/trgw0HZuayt2eGftM65c3z6zQwCXNYAZOf3k86ZNGzUuuB7QXsA8f1dcQeqjC2WZMTFB3IM6Mae8vDb8b4+N9wTni88JmUH39IrlheGlvfv370uHDx0SgF++bJnah6vPgvnztUf/5V/+Jb34wguyMCISNMAXE3UALPNBO+kHY+hc43qmZcosniNZQwuAGeDLvbLMAPhWG/jelj5y+RX6nrzpZqttqUE5uJ3wok86c0aGBOSpn1RkO7dv19rjdymx9IxDvxfxAXgBfGF888A3r2hCEZD/fCygejIywFTl/LGALz6+E2UptTR3pC/9+X3y7UUGAPiS1q7E+J7MDJauORNHoAR8z8RZLfXphCPQ2zmg4FaYOvf39xSA729ffF4P/hMB3+M9DPPMjRtSfL0/f3DgW9zFYH3zwbdk5qwcrRNK6zA0Op42vbcl9fb3S9A0C4Zwh2CGEIUAbn9JvyM8IEiIPcBvDZaFdB2kwSCQVUODzGhh9Mhp+twLzwtMIxDBauILGQLiSNq5c4cETswMX3/9tXTw4KHMdyz8aGGbAKtLlpxTSA8Cm9rUOF2/wQ4g0Jvxmt7UFML+0FA6dPCgylXwlu5umQ/ClGzauFGBtGxSaZNDBKwvf/nLAudmYxBmEeAAvpRFVOfWdsyzw8f3jjtuz9hFGJcQ6mD4AMEG1cwD6U7Io9vT3ZV+8IP/kCkeghrmhQizKANg2JgHm4FSL+bfmIwCDhFeGUfWk1PQMAfOwWomEGDifgMsYaJqZG4dZoJEbUZgB6xfumKlgmox94yl/FHJrZkFYwqWNKWeriNp83vvacz8ol7qNDttYMi6yfvqGqiYieU6zGQBTgAw+st6K94beTbeLJa/y/t2cp+ZLUdQpm0BLlvCzDHzrzSzb9Ns6jXjzPwzH1gGPPLIb9LPH35YoMbmo2YcWRsWws12AhpY24z3888/lw4oknmkh7LfudZHBnzF2s9o1jwCfG3qDPBVH3PBrQx8rRSwcsFKB9YAChLALUHMCLQEA+k80dSPwgKmnX+zvzElZc8C5igXU1320+49u9Orr2JWX1eI6oxyC9eG3bv3pJHRkTQ2GubYmPbjKzk6MpraO9pTU2OTGL+LLr4oAlyNjadXXn0lvf7a6+mtt97UPoJlJL0W4Ncpjmg343fJRRerfQAVK2Y8t4xJ3oLA39vs3eymz0/2idl53nE/cF5c1j0mr5wrsKfLl58rk3TKYG5xK/BYcWbQbvYHc86aYtz5DnAMkGxoqJdJr/3vAfysbfvoch/35E226Y/2XHV1ap/ZXtjDmDGzJrjee83xB+gzfUE5E5YS9cq/Wj+tUeMav6MUcRqs0Sw3L7+F5UP0ZVC5vQlsBcu9deuWdOWVV+g84Pm3dcuWNDo8LNcQXDFwAeIMYU9/73vfSy++8LyCvnHGKe9vRYXWEm1zpH7y/qJEc5t5TkRe8AwEYxmTmS2XV7EmyE9cIyCNewX79rOf/Wy66upr1C7HhLBbQwHgl8eYRFBB1v2orF0U/XpoKL304guKZq6zUQqjiTSeBbiyIoLo0KtWrUzTG5sijZP0uLEeuL4sY4aP9ezOP3nzz/WjwPNkMI7fOef+WMAXU2fMytvaZqa77r03VZRXpSHlNi6ZOp9QQCxdcEaPQAn4ntHTW+rcsUYA4AvjSy7APxTwtRCQfy9+mL5f4BvP02NtW3/PQ9z5/sK/D2F1aHQivbNhk4RxvsPUm1yuMl+uDOaC9li4dyAXhOr+vgAECDwAC1gthFcFPCovE4BEQHvggQfSO+vXRdqPhgaBSgI5wZYAchGQAMoAsz1790qQREiRyVlVVZo1c5b8blddtkosCL9hmtjY2JQ6Zs6UwH5IwWd2KQopYFkgaHhYwBeh2gGzZs+Zk1atXKm0F48++qgEpElwGsLOvffeqzYaWFEnwuL/+T//J9KujI8oDY2CWy04W1GdDRJD0IkxB+RMAuGI+IxpeF9vl/yeAb70BcCDMI2ADfA1mwarhGkp7CGsHGOJsAnoh6HgPsZcyorRMQEQWBX6g/BIDsuDmY8hPmz1dbVi6WvrECwjYA9/zc0t6d5775OQyly3tXdICA2TUZhfcu3C9m5LWzZvzvKGVghY9QMGAIEIuFmaEoOyAvAdGSn447EIGR0B8127BH6J5AsAgtEhxYiCz2Q5ugQAs2A0Sn3iAF6ZT6CAduZTDVDDagHh3qbe3IPpMmtU7VWU6nEJ6lJQVFZGFGQY2cwsFL/bRYsXpTUvv5x+9MMHCqamrAfKtVkl69Pm1FYIAaRQYLzyyhqlhMEUFODrtQRQjJQtkQ6LHK4zmpsFfAE7vAhuhbKJkTI5ZgGaMTXozjN5WDUYLGKCqrHK5pAyna7IPvXca3NgGFezbTC+KDe2bd+qCObsMYBsmN8fEfiF2fPeZMmhLCHlzQUXXKi1xDrumNmhs4QyAFfvvPN2+tUvfyUm2UoQ9uq0aUTnJdLxgNKjEdgJH0/MVFn7Zuvdh2DtIsCV+2BfVlnNpInUSJC+sgDJRD/u6JgpEM75M9A/EMAv85elDdde+zHlMcfChbJ4YSHCH2uJsQNk2t+YM4wxo30oDfDrlVKqvExlw17jk8+/Hb2bMh07wUGnWBO2KqlvmJaOHDmsugB/c+eelebMOUt+tbhzAKABYFjmhLKsVW1i/WCdUV0TKZ/8CisIKzjDF5ZzzJYNlMG/Ada4XACWYXdZW5yJnJeMDSbp7W1tahvtZv//+Cc/UaArovuzFlikbFfGhTngnT8UF/SvAHyzxWzgmyWYD6YYpjfb2/TFFhGf+cxn0nXXXZ/KysP9hvVbUMiWxzmLa4BdTBgv3DI415ivgf7+9PDPfirrkrD4GJMyZgIFIHtfbiiY/5anFSsuTShNeS4GwzuZqYFQWCf7mgr45gFwvpxiZXdxHb7vqPtPwdQZ4MtamzVrXvrC3XelkeGx1IdCpqZe8QZKUZ1PdpZL151pI1ACvmfajJb6c1IjkGd8+/q6jzJ1NuMrbTERHrN0RiHGT26ZqTS3Uz30pnrgnUjrWwyQ85061oN18prJNiIQSWAYGUn9Q2PpjXc2SAgHWKFpR0jl4e/2ABgCU2V5RBWheELadLF9mYmsgQTadMAFJnsIKTCPRHVGMAOsAQwQ6hCeAVXT6uvTOecskS8ZYHDDho36DcERgQwzxJtvvklmpHwPgKR8TOIckRahbu++vWE22BZpjxDiSc0E87Jl6xYB7Tmz5yh6J4zGY48+KnM4+6oiLAJA77rrLpl4Amr4jfv47R//8R81Thvf26TrAL7z5y9It9xyc5o2rUECfAhXrBEiluYjaBOtGDPo0TQ02Jd++MADMnVGAEXYZVwiiiz+bJHiBvaN1CEI0bxINYUZKsIpbMj06U0FVhnBzcFewtyyOh04sD8dOtRZKB9rdAQ9rpveNEN5MLdt3SYW5lOf/LSCh/FbS2ub2DEAJQCNyK7kdd25a3vavn2rlA6YDDImfX349g5rvG36G2wvbFAE2qGsSAkU+aZ5B/D09w+IWWMtYebttFZmcmCSmGsFoxFLWl3wabbpc5hTRz2ANMySnToISwKYUIAYaxvg44jlNnc2YHWkc/pBOwAee/fuS//67W8XlC2Mq82xKZd25gMIcS9rHqCIaWx31+FMeJ40dQ6XgfCbVjCnzNT5/m98s5A6C8ZXoFfWA9F3gwcrE2xqbsEdZRHKEd4ZEyLxUtf+ffvF4La2tGqNNbc0q172JOAG1pf1jUm0lAhpIr326itp956dAlsf+cjl6ewFC9K6devTrt27BRool33NmKKsIBgarP3CBQuVDoh0NLhDkBKHYEH0AhYa8/63FCxsTGdBrYJEhZKCfc0aWb5seTpr7lydA5hH0z/AE3PHnnPwJq91j7/AJOdS2USaN39+WrXqMil5du/Zk+rr6tPcefPklsCE7Nq5K6LN796d9u7ZKwBJQKmO9naZK6NwcswA++eimAnLh/CRdDoxyuEcAOCj5ACYY6Hx4IMP6hqup29OIUQ/+I72GgwzztMaGwSkGUfOMvY3Jti8AJ/MGcoN1m+cO/N1DdGPFRCqFrBYLQBnJUYw8pEyDssag1crT5iY7Tu2SfFIn2fPmqX90tXdpT1PvfjM0g/axNgDlJ995lmtH9hVFCwGiI71YMUd4JOUeH42FZ5vmfKLpxCPItovECrgi2tCRHlmrK6++pp0y623ZmC6MRSssMsoqipCmYuC02bxSvdUF6byvAjG9/OHHkpPPPFEBDaTSfSgHtm45Hj/VFdXypQdxpfxKZsIZQEvMb85H9/iZ62tXLxHpwSrubKKn+PFiu5jgd/C98cFvkdJBVn7Cz1JhBOrm1afZs2cm77wpbvTyMh46pclQl1qJJ90KarzScmKpYvOvBEoAd8zb05LPTqJEYjgVmHq3JsB38jjG+mM8JE8kY9vMaB9v6B30rwqgOaJHoon0a2jAuTIdDkLXASA6hsaTW++s0H5RMlxCRP74gsvigXoOnKk4EMa2nkElZwgLpAXILfQTsqumNSPUwdC8oEscAoCHwALX1ZAzdyz5kmo44+yYK0w2URIQeDifgQdTKNhfRGSaX+WQlmML58dtAfhDDBsgIdAhLBIZFvYGYT1P7vsMpmhPvKb3xRYV7NQCJO33XabAChlSDmQCVv/8A//INPtV157VYwv9QBOAckBwDGtDIUCgqbybCqyaphA0xd8zkZHBtNPf/oTBVxByKJOBF7GhvHnfoRhvoc9evXVVwXGeBF0jTFwoB2bNtv30WyYU7AAapgbAA4AlblAIJ01a7bajElmT09vuvCCi9Ktt96qNpAT1GwVdcFSktt1+44wiUQA53fmzEwL5ZrpVYCmLLosv/sa/84a53rmlcBGADCUIYAM+0dyDX0w6OOdtvg+C6TMm82Qza65fFg52oogDlBwTmbWg0E6vznYkRjDiQkJ2WLTKyrS//7Hf0zdXd36nj7TPtri6LqUw3XeV8wfQAqfyUMHEfojzzemwoU5EuMUkdBZvzNnzkpfv/8bhcBlBr7OEW6Qnh9fM54GY/xmn2reaZOjADMGKFUcMMkpvljXrAuZRx88mKVYmkjPPvt0emvtm2n27Fnp1ls/nhbMXyBQBuPLvTCyrFf8wukDa5uxxXlQ1gQZKw4r6BRpBPr64QM/TK+/9lrkUc18UVGARAT3UB8uW7Y8YZXBuucMonzWj9ca8+41bxZdSpHMNJ8wwecsXZK++tWvybWAPY9ZL/PMmmeNsN5hSgFvKF56unsUUGvx4oVp+bKlag/1MsdWxjjdFnuY36QsyKwLwsKgShod3EcwqyX1WYxV5BynLPubW4Fo5QVAtqyiXAwpYJN54xrGlD3KmnN7WJtYMDBvXCNl3bQGBSZCMWA22e+sS/4NIAS8mrWmTZyv727aKJ9emE7WCG3iHs412sJY0y4B4q4unUGcR5zTsp4YHVUaJ7O1eTaba7k3r7gpAEmlN4rgVuwPKdgy4Ksoz5lpMwqMT3/m06mpaYb2v60dWC/TGnD5APgOaZ8zJ4pvkClSFKX8wMH00osvFkydFa8Ca4GyCQwxCoqM2trqAL5NTbKeyQNftfkYUZ39jM4/q7ne+9JgmN+Ln+3+zWOSfz/ecx27hpN5TQXAxydCCUdwq7vvvUfpjIZkrl6jNVTy8T2ZkS1dcyaOQAn4nomzWurTCUegGPiWlU2kwaG+9PJLAXxP5OObf5AdD7Aez7wp/3CkvIIf0wlbf+wLXKYF52Lgu2nL9jQyOqZ0OuSRxWT45w//PBHB14BG5myZD5weqAa9CBHZg15mrJm5oX25HHCE9BEIlHxGwECghlUGIFKH2QKiwAKGzJLQZoQ10qN88pOfLOTElJhcEWXyQthH8AGcAFos7PEbwhxmi/i0Ikhe/pGPyM/20UcekRCX99+kPCLSAnztS0qbiZqLMIsgeLjriMw7ARIIorB8CIqYVMJY+DU2GooBhDjai/B46OD+VF1VLlYIxhcQhhDrHJ4E+0FARTBlTDA7REAXAB0fE/OKSa/ZL8p3hF37f5qZtL+hg4cFg1omM01AOiw7LBBpl+bNnS+TbeYCoIA5NS8EfoANJqrrNwBS90rIpA5AgYNreZ4MwAx8bUZesB7IFC8I8tzrVFOUBavG9wZu+WBXgBwHCrJAZ9NO2uI1zVzZpJ6xZS3Lf7W5WfUBrrleqZpGR7V+6KP3CO98BnQwt//8v/9J/uF8zz321WVsXb/bw2/sIdjr9evXieUECAXIjYBjCPnDmTKA/s2cNVvz/5dfvz8iA2d+kDJ1zkBBfv96D+fPl6mE7GDdw7/SEYF9PtEf9of3NuPEH9+j2Hj77bfS+g3r0vz589LnPnublD0ojpTWSvNWp/GErWadGAACGBQBvLZW47R/X/i5wp4DeFE04VsfipFhARCb7AOAsTBoxdpgdFR7lX3AGJshFWOXWRbQF7O9/Bvrjsrq6NMFF12YvvKVr4rpBXzGWIRyjrZytsybt0BjwP7aunVb2vzeZik2V61cof0ECDRYcSAr6vHesssF1zLHsMuwrdSFCwWMLy9+Z1ypMx/YyoCe/nAmHenu0vmAYs6RqL3mbfZrixkAKetWZ6SCb81M7R0dsjqxD3GBFc2sBajHe4PyadOunTtl3YPlDsDdvu4G1+wDWdLs3atx5zyiLatXr1awPYDwiIJzVWrP5BVVnI2MIdd63eXXLOVhGg7wlVVD5iPMGsOSh7nlD5/5226/I9ujsSdoP24E7R1tsTaqqwr+69orma81exQ2e/0762QNob01hiKA83gijU3EeopxrlLsBxhfrbMc4ytAeoyozgUWO5dtwQDW54JB8Z8C8J1IFaLZZ8xoT3ffd68A7zCKMnx8S1GdT0HKKt16uo9ACfie7jNYav8HGoHfAb7lpAWZZHz/2MC3WIv8gTplU62MzZqK8V3/7haZJyKAY04MWECw6e+NaK1iQzMlc0HIzgHffI5GLsNc0sAXIUJmflWVEpYRzPCfvf766yU0H+48IoEJ4RLwAwNDmhsEMzMaCEAEWcHfy6lEUNfjF+agRGZEAHVO52PzQtqA4IP5JL9dffVVCtyCIA7Q9nXUg3AH80lUWgsuCFqwYvjliv2tqpRva5gbT1cEaHwIifIM8A3AXBk+1ENE9YUlr0z4j+/auSPV19ek1159VcAXEEk5jD0v6gUsIATzwrQQ0G6Bu6Iy2FLayTXU5aBI9seW+TkBrEbJJdyrP4RZTMlpCwoCgokxpsFOj6bpTdPTHXfcIXCDwIgJM21HeMVs+d13NwoQHeo8qDYbXOYBuAM/HYvx9fo1YGHuAFyYmwcYmVdgCGkn15mZtX+tfTANfMT+ZxGO+Tf9QThnTOi/8rNmTJD9NRlv6mVcuI41EXMUDL0Zdfr+rX/5Vtq9a5d+t4KE8h3J2KaSXqv0AaBIvYc7ydtKHt9UyNtrM332B32aNXuO5h7G11YP8MFEdQ5FkwFwPJbzZ0Je6PZa9Rh7/vnMfDggEPc4oi/32J+evmFa/MYbr6ddu3akffv3aD1f9dGrCnloYXk7OmYV9iXj1N8fOVNZDzC+7H3Mbxn7ocEBlcne2LtntyxnHn3k0SzIULDSsL/MC/ufu1EQ4KfNGqOttmCgLq8HA+CjgC8+zTXVMuVesWpluu++L8tcF7P8OLNibZipBSzi08ja6e8bSLt375Kib3CA4Fvhb8pZQuRkzhzm27m9WfOsV/pNeexjIngDtDGjDXeNDYVc5JxlZu29PjVeZv07OuQK4vVJvZwrBr7+nnvZM6wvR31HCTF/wQLNVf20aUeBTykhM8Uh9cVeH9b5olzcBw5I0cG6I/ct4wpDTz+tgOPc5FraQ72MC64Xv/jFL7R2JpTzHRPlav15PwDOUQj++7//e8HiI//8CuBLADfBRJmgw0Ry/vAscoA6lKSf+vRnpKgzGOYM3rETdnyh+gfwZYyxSuAdhYqVZJs2bJR5vYOEyb93fExsr5IIZ0pbA98ZTZFSrDxF1HS/ioGvz5z8vssDXYPf/J79UwC+ZeVVaXR8PE2f3irgW1Ndl0ZkOVAlxreublopndEHFbRK953WI1ACvqf19JUa/0FH4Cjg29+TYHwBvmZ8TyaPbzGbWyyQ+kGYf8//u/jheDzm+GT7mWeMpgK+r69dl2Y0t8g3EeAFGHzpty8pMIgCVWVezLBQYtYyR01p0LP0R+6nAC9RMDNzaoQIBYPpOiKhCSb14x//eFqyZGmwIOWRQgdBh98xb4QNRfBFSOOFwIP56O233y7hS/0hNVB1+ILRBrPJCHU2S7TQLEFpxw4JqAhEN914owKgAHxhJPg9fEiD9bjhhhv0Z9aY8mnLP/3TP4XwnSZSp1jTegmJsOTh51eb+aQCxkJToEApZeUqF8ETFrC6uiK98PzzAvmwKQAvs0qkRor0JeNiqxCiaTdt5Jr6abUqi7oBbrQHIGewmWf66BMsJawNY9bS0qzrAH0EHMLcnD5WVoRpIYx6REAeSLt2Rf5XmGgUFJs2bUib3t0gv2EEYTOo6mOWwqUY+Mq0O2fqTNtsqs66tr8jwJ5xAGg6fZWZzfx6zZtvel24TrOC1MmfFSmsBxQ5rGP6RnvoE2PAuHCdUj1lgbMYW8Y0/Hznpu9+51+VFoqX1/ukT2oWfTkLKmQGmX50dR1JA/3ho65UVrl0Rs7jSzk2db7//m8oKJMYc6I6k8pofNJksvgcyQvZVg4UhPTM8sJ+sB4jm7EaFNNP1gegAMADiAOorlnz27R33x75YS9cuChdfNHFAkKAK14odZg7m/XzLhBaXpmGR4bTsNjPCkUwx1qBeWMsSA31Xz/6URaZecBB+dIAACAASURBVEz+ofj1ahw62uXzS3As2D+AI2eAAaOBIv2mXzYxzzPCWGE0NDWkS1euSHff/SUFy4q9TX7ZMAOO9FvDUkQUlB0VVQrU1Nl5KK1d+6bSKVEvZwNniU3sUWqwVuxzy3xjSg0IRGEAY42ig3GkfYwp645xt1KDttuSgfspn70E8GVd0h+sIPjOihjusUKGtQVDzDqhnPPOPz/Nmzc/0s5VkPInzgczv1xn9pex4I/96zNm3949kQMav97KSp2j9I9nAS4IAF/vJ37jfky5iT2geAtqB+4R4bdsCxDOa86Xf/3Xf9V1Xot+1vEMkT+yGNow3pWyS378dVl0+QrFgrjxxhvTgrMX6mzg3KMNBKBEG8sYYl5P29nnKCgJwOY89OveeSe98vIarXGzwTD0+KDzp4jNcquokiXSjOkzNI/HA74+m7wH8+9WFP+pAt/yiuoAvk0t6S6Ab019Gs2ALybzJeB7slJV6bozbQRKwPdMm9FSf05qBPLAtw/gK8a3vwB80wQBeo6fx/eDAt+8Bjkv1Lo8+0mdVEeKLjoR8IXxxZAZYQUmlkAg69etV0oUBEXVnQE5sZkwKEXsE0AX0BtAOIuWmwWmQQgZHB6SQIX/LCZlCKKwWghrIXgEU4qJ489+9jMJ4AiMCDT8BsC888475R+sNhCNsyILsjU8LIFNZsiHI/qozZQD5B2REAeopq6bbroxtTY3SxAnYjIAyEImghu5PQGzZna4h+//9m//Nkyqu7vEatFX2gWQx9QZsAsIoL1i7MrKM8YqgiDxO/mhqyrL0q9++Uv5McKaOC8xdXz+85+XYEudjAXX4AsMyDXwjQivqRD0x76rBgUGm9TJGDqgE8CXF4Io4Jb8vvSxrjYCTcFcG8DjB8m4oWjo6uoW27tt+xYBX9pMGxkzBHveEeDt65pnfB04jO/4oz4DNfsuhoktUYRrxPoCEvL+qjYvtk+n7/f39EljXlGh9tA+ymZOGBOEXkAUfWNszOAh0DsCrc04+Uy5zAXA9ycP/ljrxnVK0K6tzfkaBjNNPV6vrEWZnY+iuJEaKABtNgYI9wSEos7WtgAyML7MI2MJ8FUwuSy4VV4ZVixkT2UVwjU20zVoYs558TlAa0T/pj7MmFnH9At/z5899NP06qsvq13nn39BuvSSS2WGzsZmrTptTgRrCz9TMd5lEaW4JgMi+PgyJ5RzYP/e9KMf/Si9+Dw50Y9o/PANNZNPBGGAEKbO+M+z/wHNk8xmbQTSyywZbN7OZ5eBiTXA9/wLL0hf+MIXU/OMWO+hPCF9UVhBSBGRnR2MFYCdsUAZtmf3Tq1FysSPFcUT7QfE0SbWJwAJxQh9Bfg+/fRTyhsLfKM8vndOZZvtM9eME2NvKwmNQaYQ2bNvrwJscY37TbuZE9psqxjOP+bKa4l7yJk+NBzRvln3tM3uD/TfCg8zxoBezhPKAPiiZNiWBR+kPZjqM9/0w37KnDmMCZ+JuM2ZRB8xVaY+AtBxrxVyjBnj9NBDDwlk07aCcjRzd2D+IV05JyMBUzw38DONlEbh23zlR69Kl1xyqdoFoA9lze60e88ulV1XX1dI9UY9KGwd7Oqdt99Ob77+htrNbwBt5hnQi6mz9wnBrXguGfhW2MQpe5bmGd/iPVcMgIuV1X9Kps4AXxS306e3ifElirPy+FayLqel2tr6EuP7QYSs0j2n/QiUgO9pP4WlDnyQEfhd4JvS8DCM72/lUzQxPvIHA77F/k/WjP8xGN8t23crjy/AADCEjy3RYBEgzK4oIMg4IvxkfkMHqBELnLFeZnzDbI1UOAGIzpo3VywqjLLza+JT1NfbX/CzohwYhp///OeKimufSoQfBO577rlHpocCqVXVaSwDE05xwZhxD8KiwZDy93Z1SUBCOOX3q676aJrV0ZGeW706Pf744wJ4vNxe2vnRj35UoAhh0YDrW9/6lsroHxxIy5Yvl3BFuzCNBiRJgGOMsvymsHYheDsYCZF6CQZTln784wcFam1uC5sB8JkE0eNpzZo1Yt9J+QOgJ49m/bT61Nw8Q2DWrJKBsIEN75GKKCI402fuJ+UMYxksfpmUBdzb2tIm4Mu8cO3cufMVQIdxxm+Q70jP8/Y7b8rH14DRa5Qy8kKtgbf9fC2k017qoH4Hw6GNjCPgi+8BFoy7AYvNi21+anBv02KDLjNNlEt5Tt3C/PAZJoh/59vpvaUxaG2VUE3dZpYBzqufeVbMfACmMBM2eDdw8VljE1z6iD817B+0LXuC8Q7GeCJVZeDH6Yyapk8X8IXNo27SGWGSWRwxnnqKmd/8OZf/zYofAzDWGe3mZVAEGKBPjJWVBJjjP/b4o+mJJx5NixYtFniZN3ee2gYThykqLwNQTPj5t0B/RVXq7euV2Sr77dVX1qi9jPv2bVvT4489JvNa8iLzAoQwTlY6NTWS3qhBps5YAOT9Ym0dYPNnWwJ4b8rUtrYmtbS1phUrV6bbPneb5jL2QFhsBPiN6OcTmGVn0XG1b0dRzIzI7xQfXdYj17Iv7esKIGatwMzy4txAofLuu5vC731kRIoOAKOjftv6xIwn9/PntcL4MP49fb3ac4BIW9mwZzkTWCcASa6TX/jMmfqesuecdVaaPXtOKq8I8O41bFaZPnIdY8la4N+ch/zB6NNm2FMsUGiz011hHeF9wD2MhV0n2A+YFYt1Ly9XNGz8fG0pQRm0mdReKDFpN/VbeWtlAGMNY8y8TGRWRDxHAGMA3zCdrpIi8vIrrtS4Uwd9Im3RuvXrxNLv2LmjYCYuRUmmFKQ/uCng48tal5uKlA/VCsCo1EZKW1SWDHybp89Qv8jje9TeKvLx5Zqp9qKVTvm9+qcEfFNZpVIXtrR0KLgVgFc+vhXVpeBWH0RoLN1zxoxACfieMVNZ6sj7GYFjA9+XUk/PkTQ+9ocDvm5nnt2Zis15P/0pLtMmWgKqSnERUZ1fX7te/mEGeggMw4NDhZQQEjbJxSqGJyKyqp0Zm2KQC+urNpM0IWNl77///tTS2poWn7NYpqYGl2L0RvA9jCjNZqYAKAieAD7aQXkIvQhS5NeFlaRugC8CNoFwEGpsqkqf6YeBEaauTm2BMAsQvvTSS9LM9nYJe4899phAIWU6iMxNN92kCNcIUS4XoQl2mLaRDgKwgqCJoMr1sBGw2ATrsnmhTVWRrwMMEkxlIlVWpPTwQw8J2FI3whxCL2XcfPPNBeGO3zFz5g9T7YbGhjRjRpPqpF+APQRzR7yNlDBhTiw2Rj6UEU06ohuHQoDfMMvmWoToJecsK0RMDRA0K1111dUFn0jav2bNS+nV12hvZ4FNpyzqhoGK1FMRhfxYjC+/2VSRObJ/Ntej8GAsKIvfLLjTdrOUZvKtjGHOWDu2lmA+GA/Ghbk2M20zeNrIPDBOHjPWGOwW9Vpw550XYPjtt9aK+bP/NOuAe3nxnSPNGsjwfZhLV0QO38zf3SmWYBoBvqxp7lVE3mnTBHzdduUlHUFBEilveBmkWaCeSuj2NZ4D6gjAVy7wwTh4n9nXlDGnT6wDrgdwYur86GOPiO3/1Cc/VVDq0F5nUrHPaEVFVSGCdHVVTerpxVIm/Gm7jhwWI0oAORjFzoMHtU7ECldXZQA0og7PmTNbQecwdX529WpFdncQMrP5nmeDSJlXZwo3+X/Cds5oSjfedGP6zGc+G8qDsogGHmtzciwBvmLls4BZ+ANj4trT06U8xuw5TGeJR8C5RflYYLCmPOdW7AC+yFnMWB48eKCgLKNtzpvrIH98joBx44Wgaow5LDnmxZwDKCABj7TB/r2sUc45zyOKCAA0Zw7m8uRBd9AxR4A362n3AvsMY7oPqzyzo0NKNBj4J594ogCIzYLyDuD2uW1FAmbOzCltrKupURA0W+ywZ1hzKDsAvuQ+Z8zy55GAr+IghCWR5pBYElmU6qrqMNdmnOjLxz/xyXTZZTEPtIm5QEGzcdMGrdcNGzcU5ghlBJZKVq5B3K5ft05zKYXdtIYst/ZEgN8M0GKuTR5fgK/qOAHwze/HYz2TvUf/lIDv2HiZYlS0tc1Kd91DVOeqNERkboJbNTaVojp/EAGrdM8ZMQIl4HtGTGOpE+93BAC+5CbcsX1b6untUh7f0dGh9PLLv01dRzrF1sl0UaaIYY4Y+W1/t6a8EJoXVvPf54XXEz1Ij8f0nAggI/j6fguNZs76h8fSuk2b5TNLOQgXCHQH9h8Q42vzzdHhyJVKZ1VeThhH0LW5J//mRzT3CDR/8zd/ky66+GJFJEbAB9gigETqmppUVxtsgn32EFwInoK5tQNcIQQhdBFtmSiffK6orBLjS5sBTXnzTTMyBkiAPvrLdZg8X3jBBemsObPTG6+/riBetEkmv3UwWlUCn5i9OeiRTQ0ByYBRGN+eLGAUgAFWDFNIoqVYMINlctYJZYIqpKaaSJjRPfPM02KbAQKMHQImKXciwFSVxppxQEjFxFIMVEV5mjt3jgRvhEmADAIwfbNgbTBAfQ6sxe/48eHbxouyaB9zHUGqGtPSJcvEqHAtQibpXiiLMvbt259Wr342vf76KwpuxVzxPXNi32SvMaf8YczsR5g3s7WZp0GmGM4sCBe+jdRvX0eDdgNfA2WEaJmoZqDH/fc8AWJpD8oCwAJCOPOEoG7wyzgAwBhnR9VmLGgPgIK6Gd89u3aLmae/TgljRtrryyDY7QyAUJHGx0YjqnPm4xtmrZM5S2kXUXaYh29886+0J1jbA0ODYnsxl8/nCM+fMlaQ2e/Y54eVWsUgkbZZceD95nm0uTDt4/x74YXn0mOPP6LgT1dfdbWsLGwKDtCddMuIoFH2xSd90ODQkBhbxnlkeEh7DlPxPbt3Cexgeso44lNKHmrawhzMmzs3XXPN1fJzXrPmFVmdUIbPTq8F5sh99ppjLKRI4K+uJn3k8stlhTF7VpgE03blpZ4Is+cYOxnZZuUTZClywnZ3RcomlFy0CzCKaS9z2trWqnORMp3Xlr5wPZsdP2HSfnk8KDy/H73XmWeb5Qf7PJFmtETgP84cXE7sr8qc0f6COXdNjfY8a1SmxdOmpblz52m/YiLu72kX7eA++61TP/vVwbfI9XzeuecqwvbTTz2tQFdWmrBnaQ/KD5tb+9+/+c1vdA5SPjnYa2uqtYcZI8aL9vJv9tx//dd/SSFAeTbrlpl6xvYXLIoj71coKmoihkGYdzenT3ziE+nPPnL5Ucoq2kyAK872t9a+JUsl5oSzDQUGc0xbqgnG9eRTUsBIESjF7UQiy0BmkJMpCyuVlg5TZ5S8WOX4wS5FQMYM59fjVM/4qRRVU8khfh7nwbGvm0oucF1S9h1HQs+fAz4j/OyJc6g6DY+OpDlzFqQv3H1XKiurTONSIFYVgG9rS2MJA7xf4bF0/Wk/AqVFf9pPYakDH2QECsB3x/bU3XMklWXAd83Lv01Hfg/At/ihmH/4WZg8kfZ4qt9PBjTnzcz8QEToCsZ3nZLXA7zw8UXgeG71c0pBArPIgaBARcMjERCGFCMZkJNQkDHIekd4yXz3YILvvvvu9MlPfSp14RdbGyzjJOipTrBENldFMIGBe+GFF8TEAlId+ApBCkCKCbJya1ZWKZUHAa5gh6Tpz/JuIqib0aI+ADQvAC4C5dIlS9I5ixcptcovf/lLBZMxw0DbYHDtx2eBm/phexGCyUmMcI+ABxNDwK5rrrmGDE/qH8Iq7Pgkw5SftYlUU1WR1qx5Of3qV78qsNXUD/jFjxmBEUERYAxwwKyQdtO2OWfNEoCz8sCBrWweyRgaFNo8l7FgLAOEhaIAARNBNkyhB9OsmbMlcDN21113fcGklXp27twlP8Y33ny1wGjRPoChA0OZJaVtrB/K5d/UZ6DKKABezbIxj9xH+2yOzLVOa5QHtFZ+UJ4BEfdaYeJAWvxGu+gLgjuCMKwQ1zpSLmNlUG5ljwV21qJ9bWkrlg8oYRDeHRUXoZwyDLRpp+s3QydT55FhgYqxzA82zHKJPhypnOg/VvAwfABf548F+MJAhqn8sR/H1Hss4Eu//JvPFps/mymnP95fHkfMkFevfiY9+dTjqb29Q4zn8mXLpRyxuTFtCmE6fIYJFiVgVlWj4FYoheSju2O7rqPsBfPnab898/TTSqE1kvl8Dg6Gib0ivistTr0ipgMmrVjgPQ9yabNNnQ1EaBusaUNTY1qydEn6yEcuT60trQVXAgAUf6EsibRrAX7Dx1T+peVlCsLFeWDFDUqRn/70p7qeOeOsweTZ+bHNqnMvqcbyikWPP/dyJtg0nnnX2dsXUfNZm00zphcC1eE2gVKGc8tsNy4AnAsovGzeDYBmjrA+AfTTL9Ys4+lnSz6gmQE55cL4YvJLgDHA+ttr1wpE2kqEtrMPqMNzCKjme4IP4hesecBnvLqqEEmd8aIM+sT9ROiPKPKTwNf7v4qzygrUTDlLuzF1xgee+ujfzbfcksjna0UcSjzW6bOrn5UL0sDggNpJPTLhzkAzCrS+3r60+plndPZT9ghrtZIYEbDMWP3GHoLxveyyVYmozlL2ZoxvAXBmzPCJQOmpAl/q87Oasn4HXGu9Hl+68fO9GPhyFz6+AN/58xelO+68M02Ml6UxBa2sFPDFx7cEfD+I9Fi653QfgRLwPd1nsNT+DzQCvZ0DEwjrO3duS909XXjlpZHRQZl5wvhi6nyyjG/xQ2uqB+bvC/jm6zqWdtkPUzMeNi+G8SW4FcI5QssXv/jFtHjRYpm+wTgCGvr7+kLQH4l8qWJ3M5NWAV9FWS4vROYUg5T5fAFA/p//+T/TtIZJ1sLgjCAmYY4YgjTfA3wwowP0wdhZWARsXHvttfpDSMZkFE013wNuELS5HnNhUjIhlPFyJFP6jTCN0Epe0QvPP185HgG+AEv65JQc1IHAb5Np7uXfmPgByAG+MFO0DSEWpoDIo0hSmDPbD03At2BeGTMD2wCbsHbtW6qbwEuul7Luu+8+AT+EYupCQKV/AF/Gp7WtReATQZr5Qjh0ahXPMWPpqK4ImQiD3I/ARJsRHGHzAHv0jZRSmElSHv2+5ZZbBUAYQ64nwjMM9dq1b6SDhw7oO+pEsLV/L22jLPtbc6+B72RKpwjuYyDjwEVmqx2IjO8p2/661GegaOBrAbEYFNFXFCD0BRaI3wEyCMUItJ5TM79meBGSEZ7pA31y2+pqatNTTz2l8aNPZk4dtIv7edFG7qWd4eNLtPJhgV/5eGeRlhV5t75e7ZAveln4kd7/jW8WWNWhkeFUU11TCG51PGWY2ZziM8BnC23KK8aKrT9s+myFFGO3evXTafVzz4p5v2zVZdpTwcCF4iqCuNlveULjHX6tfQJr3T1ExC9LC89eoOvws4TdJZjcyy/hNtIjhYCSH2U+qPivt7W2yrdz7959AmEOnObUNu6LgW/+/GRdAZZmtDanxqbGtGLFygJgZ15pu83n4z7/sUcjrjDKCnLaYvrLC2UR5womzswnewMLDBRzTgk0aa1SLisgn2MGkFY+eX9QjkEwY8+40i4YX35DCWK/XpQtrBErbgi4xxhQt5QJCxZIWdlLsKq+fikiuBeATJmAYNY569HrnXuZK8ZXFji7dupcPNx5SGcv5Zophlm2Yot+ianv6VH8BYAkfXMeXzPTKOLsk0xfUBrBxHKvz32vRwFfiFXWU4bmpCQA+NbVaSyJJA7wvfbaj2lfUgZ9wLx83fp3VO6evXtUhxVizZlfNGVs37Y9vfXGG/qN8Ubhgj+yIjqXZdZLmY8vVjvTOdeHhlNVxaQPuJ5xRYzvlKA0h0hPRhltpU1xWflz/CiVKe14n8D3d+4vx1JqPC1cuDTd/sUvpJGR8YjqXFGtZwLP5BLw/UDiY+mm03wESsD3NJ/AUvM/2Aj8DvAtMnU+EfCdymxpqgdgQYuce9ifCuN7ot4WwGnGENkcUmzfyHjatmuvBCeAF+l08G+F8f3Fz38uYIagRIoI+R0iuAF8s2ihKrvg2xu+v9L4V1WKjUUA+x9//dfpvPPPE8PI9Y6sCtiiTD/4pZEfGUnvvPOOgC9CJgDLvrfO/4tABmDA1Jm6AHIwEJjwIfTBDDvSMYAH4SgiGfcLRLa3t6VVK1akXTt3ytSZ+miX03FgTn3llVeKgXPbEFAp/5FHHkl9A/0y3wZoIwiS6uXGG29SIBYDCM1xLoBOsL8I2OSRHE0bN24Q8IV9BQRRPgLjV77yFX0GTCA0IqAC3ADsmIs3N08vmO/a9FA+2VmEWMaQ8bWATa0IttQDu2FFAAIlQrPWQP+ghB6bBN9668fFjsWaLBMAeOqpJ9Pbb7+ZDhzcXwDajDFtNftGWbTFppEOwOUAYTbXdPuc4sU+2IwZQi3XIzSbWXWgLuqifxZi6ZuBr60JKMN+qygQIhpxAFPGkuuDpQzTZQAT656xdJ5WM5DcgyD8yppXtG5YQ3kwRlsYT4MFg7gIHhWpejB3Dtwbj1WsJYgIDoMagd9g8c8S8KUtYsDHIorv2MjYCRlfC88GwGbn8sJz/jefFXlmj38bAOM7+eyzT6fnnl+dFiyYn6688qNpyTlLMuYxIpO7vLDUKMvSYx1JB/YfTLt270pnL1yo8rCqYN0xp329PYog/M7b74g17e2JQE21tWG6TI7pG66/Xulr1q1fryByAD6PN+PH2vKasQLPZ5sYX1j0GU06a66/7gYpMpgzlDj2h51k0GI+CufzRBLbW19Xq33NPrffM2bXKL2wBKEdmM2yRlkTCpgk5jLONVhfs+dm3Kxk9FqlTu5nnYQSr0KML9/zmXazNhyoD2UCax4m2NHrUUZwXh0+ckRrhjQ0mD2jzGIde237XLDVC5/pH3uaekivtmPHdjG3tIl67K4AiHVOdPrEWQrARBlga5xKMbVh6cJ80n72Ekon2vGd73ynENXZShfPnYNbxVE5KXYq6jlR/xURvD1dfsUVskJhDimD83DLls2K6kyb39v8nsae+mB7nYKK/b753fek4LTSCkVkZWXm21sWzw/KhPFdtWplamoE+A6dkPG1sja/hvLK7eM9k71mjwV8j1/OMXyrsgrzbG++fLdnIlUk0qmdc87ydNsXPp8GBoYV1bmysjo1TZ8htr0EfE8kUZV+PxNHoAR8z8RZLfXphCMA8JWP747t8vEtS2NpZHQorXn5pXTkyKETMr5Tsbp5UDcpdAUN+PtkfI/XOQsa+bZY2DXwHRmNNCewCtdcfU0i/yERORGS5C82NCR2lvsQuGB8zWbY9iqi10bE18rM/A2hjDRGl33kz+SrZV9BtSnBHlcVhE++o0wAL2bFgFnqRqDiPsxwAbUwZFRVTrqkgQEJiAh2mNXB+AFcL7jgAgEwR3QGDFEWALKtrTVdefnl6dDBg2JVCSKTB2ME0CL6NMDOQJI2IMTTLky5V112mQR4BP0F8xcoYjVAPlKlhL+0WKWcnMJXAN/ysglFgn344YdVhn3iEIT//M//XMIj7QX4AlphV6ibKMHTZ0S+VcA/oI667G9o1trsI21mrgCgCOmMLyaCtK2jY6Z8SwM0j6aO9g6ZWvOHkInAaXYfxvfRR3+jlEb79u/VeCNw0s7wn4y0OAa+CJ58R728bBLsKLEWkvPA1yai9Jv+0A4EXTOrZt2px765Xi985/QyzDlzxrzz7qjirG3KMwCmDl58z7gDtJ0jmnsYX0BTe2ubBH3WCGPFKwBbpJmhHt75c33yQVfU2DAFxZTWPu+sAIIwAdK0F6ojhRPBrWzWSlRnfN9DKXTsx3FeoUW7go2Nv7zCzUDV3/PZwYhot88C5keBjp58PD319JNp5syOdP31N6QVl64I8/3MOsMKnig38ury4nfGdcfOnZFOZnioALImxkbTFZdfrvEitysAEV9KlAMKeFdbmxYvXqR0Nps3bymkn6EORyqmnQ4olT/TGHf6g0KhfWZ7uva669L1112v+cI/nWjmmMySriXA+mRchugD5B+MJibm5cpTy3wvX75cf7QXoIeCjT3D+mfuzEoD3ikn0ugMaDwMqPJAxGvZ56ZdBehLVU1Ey2btUKfY1CyivJlS6mXPsTewpOEzacfw7SVIIGsK4GuTaJvmszcc1ZkzAosa5gkz50gtNSTfV85H9pbNklE0uW7a42CDnMs8F2h3DYHDxsPKhTHhzORcgo1mXz3wwAMqV/Ehsmee1y3WxNyr8Sc2RGTV1TOBuWR8CHZ2zpIl6YYbbtRn7sVCZ/36dam6plrrZ/2G9Zp/3FOoszNTFGAtg7UBfvqFM7GK5824LA6ImYDJ81TA91QZ3+M9j/8YwNf152WMGN+wxlqy5DwB3/7+IUV1JrgV7k7E3SgB3xOKiqULzsARKAHfM3BSS1068Qj0HR482tS5jAfkoIBvV1fnZF7OYwS3sq+qa8oLnwad+fffJ/Atrivf2/yDtqBtz1geTJ03bdmeAL68YAERdIlSSmRlsy5OZyQwlAUVQlhSvZm23jG+ECgU1IVIq1n6ietuuD599atfFfiwuSuEIgF8zHbbpw+NPgFUYFoQWMz4EvH0U5/6lNoIi1aXmfDZv5IgOrCygBZYawAFAhumwYA3BEWALwL9R6+8Mg309cmMlfQcTp2CsAdbAbsDI2IWmjYi+P7iF79IlTXVAt8IwwBTAvNgjgdr6nRGNqeMXKwWtIPx5W/duneUtgkhDsHe7Mrtt9+u+hl3xgAgCOsO8EVYa26ZIQaFPgLWaJcFUjOqZjWZKwRp+sb9AwP9As0Au7POmish8dChTgml7W0dKm/hwkVSHBDZOViNpDb++te/TO++t1F5fBlH6qDNlOFUJWaM+M6mzpQhATljMwMghZJFPq7j4yrP5qsIyYCjCGwTqUUM6uwTrMBJmX8q99FPR1rm32ZzWTeUwzX2SWZ+mTNYSI8P40FdjqrMmDG+Cnw1a5bMJQlwxX3Uw+/ca2sCrz/WOr8FwSQHlQAAIABJREFUqGTsYPfHJNQDTGR+ruBvkb+WceL7efPni/E1SIfxpZyJsUx5MsXRZTCbtzIx2+sxy5s1538zI0l77W9pxhf/2yeeeCw98eTjqb2tTWbv7CXAiNlDWOpgL8Nn2UAPC4e+/j5FWlfQoTffEAAaGx1VuhhF235vc/rOd74t94nY77EWMD+FXUehRPnkiWV/USd99NlKP3xOmNXm3abObTPb08eu+1i64fobC37XWC+Eb7lT0MS6LpzFExHIiHOis/Ng2rF9u/bc+eefL1eDH/7wh1oboXwaPcpnnfY4LVDkxo31SHt40X4rhvi3WV/mnzUHkKUMIsXzYs2ieLMVh8Ey9wH82KPk8rUS4+yzF2pN7dmzV4HFWJ+2lqAM9hL18ELJBuDl3Xm4jxzu1Nj094W5ut0O8s8Tn+F2OUAxqSBSsrgpl7kza5v2sUdhpgG/zBvKPSuGvC6tDJBpOEEAAcTZM0WKoQz4BpNdr7Juv+Pzeqd8zkTSqm3Zull1HOo8JOWgIrNXVBQYefY66bN27dhZsMwgABtpq0bHRuXr6z1SU4OP72VagyPD4eObV1S/n+BWJ2J+i5U2U8kGGpMiZ974fGLGt/i4yCtfxidCCbdkybnpti9+IWN8S8D3xNJh6YozfQRKwPdMn+FS/6YcAYCvGF98fLthjBzV+UWl5hgbHc75+PIA8nMoBFSE3fxD7Fj/9gP19wd8J1N1TNUxMU6ZOXJeKEaY6h8eVVRnNO1OMYPgRFAQIrAiKClglZyxAuMC3+hpQRj1Q9qm2+URAMvMJwL+JSsuTZ/85CcFRoOxxdc1IvoCFrnWTAhCJ4GfALEGVQiSAN7bbr8tLV2yFBlbYB2hDzNswBNCHmD5SNeRtGzpMrG+9Al2AnO47q5uCa+zZ89K1159jYSk1atXK10NQiJ95HrMCAHYCIfBhuHbGaZ+P/jBD+QjZdM5hEEEPdhsWFSbwBn4hpySy+MrMDSqvmFmTQ5NwEN7R7siihJcbNGihWKqiCxL/wHcCJv9A32ppSVMkBGY+bPZLu3Ms0x5n0KEZ/rN2oYZb2xs0jwg8HZ2HlYZzTNaJCDT95UrV+l3g8i1a99Ojz/+WNq1a3s6eCh8BGkD4yNgPTAonzmEZsaRMTTwDTPQJDbKoIX2FIDv2JgEdgvyXO+UN2Z4LHg3NjSmquoqzTV+eCOjEZzJ64z2MO7Mk01QUV7QHj4DdvGdFfs1GJGhFVhIaWHqjkrd0tLconXfTJTz4WGtERQyvDzOCOC0m/Ls++vI4LE3MHUe0zGBj6nz55JHk7qdp3TuvHnpm3/1V8phC/DJ+/iWsdBP8DIIFrjN/EzZoSHUs/ejDNqKubzHuroKxiyAB0AAUNB5uDM9/vij6emnn9S6xsLikksuVZ9l8ZGB5bGxYGJRXAWgY0+Myb+3uqZK6wFwSwAlXAqwGKF9fb29ApJbFGU3AGJYAFSmuWedlT7+iU+oHKxNMCk2iOTdrCFjTVkGLVZgsMZq6moU0fmzn/2cysHqICxGGiKwWBV5YOMsm3yJexTjSyo2mOg3Xn8tLVq8WCBx544d8mtlDzqAntc5fa8nCNow0Z0PqV0C4XV1Kp61wR995Fq31Qwpe9iBuWx1wh6U/3d2xlJXsJLVWkNEnOf3go9wTa0C1FE++5vfzjvvvMwS5qCUfuxN2s8ZSVmwwpzzgwP9ajdrOZ+SzAwx19JG2msTaEAvCkRe+OnCcrNu2WcAb5Qd9IH2ERjMlhledwWFTITZjn5yTmT7gsCFWM+E5USFUn7ddtttiqrdSI7vLCYEzwnW9tDwkPYmY09kbUAw97H2du/ak7Zu3lxQoITGI1LusUa9Nwx8SWekMyULN114VhcFt8pbVUz1PD/elj1Z4EsZxYztiYCvlUF5xVge+Eq/XV6eFi9elu648wtpeGgsjUiBUS3Gt2TqfKLTtvT7mToCJ37Snqk9L/XrQz0CfYczU+ed21N392E9IMfGhtPLL72QuroAvg5uxQPbpqyToDMeog78EkOZ15znNcjFDzULoMeagONpkeMhFwLE5MvbOHxuEfp4ySxxIoRiHvD9wyPpEIFB+kN4AVRQHsDiwP79hSBR4csVuRZheomDasABaNYDNwd8HenZ7BKmfABRoh9fccUVhYBOCMy0HQHd7B1sET52b775hgQ6CVhZrs877vi8yqH8gaFhsawwmV1d3ammtjrt2b1HQhnMAAwAYBR/MALUHD58RCAYFu+Wm29MHe3tYvIIVmOzXIQ3mAVSJwGkFMgr6xdC47e+9S0Jv0SuNasDkAf4IvAhnNJnCzeBefOKiQmldcGUEj9mGCUBz+ZmCY4WagFqXEP91Ld5cwit9jsGrPHHvYybzYiZOzOdNkFFIEYwRInBH2NDH50WiTmgbv4AvAR5wa+TuvsH+tObb7ypSK579+5J+/ftE4jk5fQ7jijN9wjHlG/TSJtKisHMzONpD2NHfQbu3hsABsoD7CNEW+DnOsrlPps6h09lRBRGULdvJPewjgHAXD9rzmyVdejAQZXLODJGDkzFOPJv5gAwoGBDM/B3q9YYUC4+pygrYH0FdurrC/mhzYA7oJCDKMF0KtKvGO9IySVTbPKXZmsagZ90NH/13/6b+qeAXsNDqbqyOo2PHpvxpY/acwK7ETnZ540AbmZ+7PHnNwCd8qWOh8uCLS9Y3wZdgKBHHvlNenb1M2nJOeek62+4XkGiiPoaAnSk7EJZZSGbVEFh/l0nc/zxsnGZ0M6a2ZH27z8gc1iULijTDnd2ytIBKwsUCgYegHBAzS233pJq62q1/wkoZmWJWV/3LdjGyQjmispOcKvm5rRs2fJ00803pZaWVp0PtTUBEh19etJ8fPKMlJFtRaa86emRr+grr76SHnzwv6QsaWyYVtirjAvriGMBxRUgWmmNDnceBXwN1vmN9ipacGYV4DlgP7M2mXOuox+sQ0yZWZf8Tl385ojNKCQcwEoWDYoQ3a+yMUNmDxJpPgLZ7Zdyi/3hIGSsXZRAnG9VlRXp0MFDqesIJs+xLxlr1jT7jD5wHfPLPYwjSjTPDWbe4a+M33oobjgPOV9YU7iGeA69JgtATEGjAtyRXoi9EIxvpRRltIV72S8oTfmMLy7rDB95znJeBE6kDZxtnHN79+xJpGri+q1btsjKgElS3t4s+GB4oURgRl4AX2JIEBiLiPy4ozjitNqQBbeyYrMY+P4uQD22KHVqwDcCJJ5ITigGvlY2DI+MJ06KRQuXpM/fdWcaGZ1QcCsD31Jwqw+1CPyh7nwJ+H6op//D2/n+I0R17k67du1MhzoPoBiFJ0nPPP1EGh4muNNwmC9KU52Zr2ZRjUPo5JEy9UPJD8qCmVemzfUD0yaHlOPv8kA5D6CLZ2jSIipf92TkUvnD2odKgD1MLREWegcHEzy2AQgCj1mKvp4ImkQwKwkvWVRbPbizYE0KdpMxE9bYo0lXH7IUIACQs+bNzXL3VsmUFn9dBDRAiJkKBC37TjrnLu1yNE+Awcc//nGlNKIbI2PjqX5avUArwhLML4wTZSAEdR7qTB0zO2Sq+tJLv80ExL7U0tycrr36qnT+eecpPRHMK3Ub8FDWXXfdJeDMdwYFMAzkpSSHpYNHIYAi8OHje9FFFxVy8DJGMveuqJDQakDKvxkP+gejdeQI/Y/gW1wjs8P+fgmOzAX9YHwwfbYJMPOPmTH95FrqyZuvmkVjzh0kB6EVJoQyuBfhGYFbID6Lwks/EFovvvhiRcZmDpkjxui3L/427du7V+an3GMfUcpAOOc7/wEUqcdMD22gLQZnZnwdGMuphRwZlmtRfphdoy7GjXXAGjA7zzgwLswRZdIOhHqBvCzljZjYmmoJ7/29fQIv1OeosRKyM4YOwGGTc5s0M3+MCWP04x//WP0AiBjI24/SygfaaDZOvtDD7C7yZ2K2GSwWrDV7RYwpwHdeAF/Gg6BwAwR0q6hOabysEPWcYFmRfieUKHnG0321koY2OZI2Y8pnxh7FBYog6g1msjr19w8UWFf6BrD/1a9+IX/5s89ekG655RYpmlCOAHBhacnl63NKKY0UH6A2/Mn7elJNXXU63NWZpjc26TrmAF/L/r5+AV+sMn784IOq12AQH18A6qrLVgnIEEXcebwZI14OgsZnWwF4HBjXagBqU1O6+uprlA+bshkz1gTtjz1i9wvIRpRQUTbm5WJ7x0d1zjEWWP28smaNGOuZHR0aL/YRzHRz8wzt24cfelgKha3btqat27YVlE5mfNlDZmxt0WKFGb+xnuVycLhT/2YNszexbmENMnayzOnv13XO4UvfGA/Ggnf73dtCxmeDI0KzrrmWMc2fGTDwQ4ORhkkAL5cfm88Ousee4SyiD4Be+kQbMPMOBXEopmgfcxNgskb+xDbxtqWEnoWK8RAm5jwq8HsnGKIBGvtFwDdNpJbWVkXNpy2cK7L4GMbaYyzWstj6oSxf8IDSUtEPmGidWXv3STlK2cy3/IpzT+pQoEyk6667LqGAwdIjjYfPvtc5wLdYcf1BJaVihjj/zA85YlJ5PhWbfDzgm2/TVGAcxre6tibNnDk33X3fvaivU7/cCSrTtIZGpTNqa20qYYAPOrml+07bESgt+tN26koNP5UR+EMC37wG9neBa7AwxQ+q/IP2eIzvJMt8fOAb4EP8rOpCIAH4duOzOY5gGwIzQgz/HuwfCNCWMZj2rcNvlWAwNuelRDMyYnphtArpW8J0taWtteAPCgiBUeN72mAfSTOVjAWCFUIW18FCGowjnGAOXKdANUSPrlI59uVEOEPo5H4EbAQl2k1qJptKklrl+usI4nW1/JgJcEUbDDwJcvS5z30ufMYqKws5ghH48AkGsFKm/dq4D/8wzEItlFsgNetjxgU2GvCFQAoAdiRpjXcGfjE7hPGx2S91AbboG9fTJsbF5ocWNA18DKio2yw+91In5SCc0kezq9TLWDOHgFYYX8aYuafPCK9vr31bFgDcj+BJ2fQbYRfAyHcGvgjZ1Gfga59YC9fUlWd8EcSpG8HWfr8ADMaBeswM8+4gVvTVAFnAZWREfQV4Ahi0tjFfx/+3YVoA3bFxsUS0zWbHjLHXHffSF+qw2T/1sF554XeK0oN+e+xtOWHliAEz18h3OQtQ5AjnCgxXEftPILiqSj6+YepMsKvIT11TXZvGYWcyv1RZW+SYXJ8HBoVWrNnawCCGdtNW9gHKFhQ1zD0vxghAz5wzftzD/ALwSbc1Z85srQOYsJjvUKBBLnsMAJLo+wxYBoYGUmVNhYKgVWSgU2ORWQmMjYzKkuHb3/62FFX0Q2u6olIRlVesXJFmNM9QgCnminvlG10WQbRsLlywNslMnrkG4EugJ1LfEJ2eNQZA4hXzlAVSynyGy8oqBIQ0tlgjTIyKDLYABHuNKTAuEkR8Zk0S6IwAWKyVjo72dPDAQYH5Z559Nm3ZGn6vNmP2Oc/6LrCX2bz7vHdEd9wneLEuWW/4+VuBxT5kfTnIn5VxnHv8llcoeW86cBxnDONmRQ/rwPuNtjpoofdmHoTZfN9WLGZsWUfsTZtad3S0Fc4Sxpn+27fZftpca4a+oARGgSNLhQkFKsxbJwB8GQspaGprFNnZUd7j/gimJguQgX6t24giP5Zqa6qlpGB8UKAdEmNOHuGYb8WmyHjTSaA/ka6//uSBb35/FYPN4ympuTb/rC8GvWaUi0H2USD8OIzviYBvKqsU49s8o03At6q6Towvwa3q6hukwCoB31ORIkv3nq4jUAK+p+vMldp9SiPwhwS++YblH4zFD8ligDuVdri4k3FNXoetx2nhzwJrPFTDRzdyzmLqPJwOHDkiNtQgVAL26JgEUwlWGRtg4Ctf3yw5j8rMREWx2WjVETAyny0D6cbpYZprgQFhl39TlwNY8R3/NrNDL2BACOZC2QaEBNuBJWtoJApl3GNB2MwbZRDsChNVBDcJrJWVKgNzuZtvvDFdc83VMrl86KGHBJIQrPhDSIRZJrgN/4b9gvUEtEY+3DCJNENDP4jEevfddws42ezOZrEIzAigtA0BjT8+O11JMFIx/rz4benSpQW2lu9pN2yNWSLnz6UMKx0soNJPs81uK9fBWAP6AM32zzXTb1YQgZm6nQsZ00GCW21+b7MCxTgnJ/PGPQjulGVlBcInY2DGl/Idadngyt9xrwE/7bRpJ2XRX4RWQLlTUzEXjsxsU13GkvFxe/gdYM9YM/7MTUNTsGpYKQCm+N5BqKxIcORgA2f7K9q8lM/06Xvf+17B99BRng02mTuzugAAQIUVJABfC/YyYC4PoM/3KHa+8c0IbgXjy17EnHNsCLeESWsNK4imYjyp2/vT64E1ynxZEQHjTz9hsPku8qF2Kuq6AxABVH7wg++nbdu2pta2tvSxaz+mCOeT7hIA8Ni3AXKq9M55EZHWy1Nvf7d8wWG7vTaqq6pk4l9eVq70Yf/yz/+s9WiTc84TIlkvXbZEvpxvvfWWgDp9icBUEXzPyisrXtwOgoThv1tbV69I1LgeMJeTlhfBfNPesK4JU3H1BXeLsvD75D+Zm0sZNJKmNzVq3T//3HM6A0hDBqOIsgA/2mVLl8q09ue/+IVSC1nRwNnA2jMza0BjRZeBJmuAtUiKNObXLgcon+T7W1Ojc4L28G+zpt7Xjiru8zRY7lCq0HfAn58prAfK8plMW3UGZ4ENuc4KJY+vWNKMYbdrgNMZcT8R8pcuXSKlDWejlZD0hbXHeeD6rBwxUMddBgWqngkog5wWL0uRxzmiOsvLZIViC5F43pFKLKwVyONLfRGMMClVVsQY6NZZe/jQIc0l1gqwucw3AebsmpNnfGuqQslSNhHrrQA4M8VEMSA96pqTzOObt+6aCvh6XvLvvy/gW1ZelYZh6htmCPjW1TWkCRSk1XXyg8fHtwR8T0mMLN18mo5ACfiephNXavapjcAfEvjmAa3ZX7+71XrgFkVyLL7mWD2M26ZmfM1hqCye+ZnQxx0kTMHHl0iseZO5PONr07SCgI+AK6FA/w/InUV3lvBUFRGdESgM5hBsEI5s3mgAJ0CSsT6UAehzKhoLxTBUAGCb5OKHueDshWnFylUyCcYfj4c5JoowN1xnRoL8m3t275a5HCwKQhtC/UevvCJdesklClrjdEYI2LQPIZPgVphjI6RgCo3Q6wBajAPCHG2ijfaDs1koAj3+oAhd3A9A4nqutYmgGRELsmI2Mr9XwAjmjoAUB07iPqdPcTRY5s/+tZRjE1YDLDPABrcEpbFigLYbGEQ02gCotIE5oe98pi2AIVju/XvDv5cybB1ghoq+2XSdsplDgzEH6vFaoK+MNffyndOncJ/zlDKH1Mu7o9LSPysWWDMIwigDuIY+21QeVlNgoq9P4036DildxsYLaWkYG9pAmbTdbJqZXitBnMeUeqkTU3cEeu9LWwqYxWL8zOQKrGU+1+yHgiBbFsF82A9YLLC+7/9GpDOC8cX6oq62Pg32DyaCWwHoqHtwMNLCoLiBmbFlRuwf3BGCTRKDJhNechofkYKGtUPEZgDirFkz5fuKEuDw4c507rnnZabhYwKj3/2376a9e3crxRVmw7gWTK7TEA8onzHgPfY5zONEamhsSL39PWlkbCSNDA1rPpkX/HeVKqd/QIqUn/zkJ+ndTZsKprUo4+pqa1Jbe3tqa29LO3fuUFsom3myNYQBsM/BaEMWRZ5YBhUV6s9NN90sZRT3067p0yNCuEF77JFIwSUGjvgM5VjBDMm/FKaedTWtvi5t3LAhff973xOLzThOb2zMooDPTBdddKFcKR555FHNm9eTgS/706a+1GWzeubRn1mLML60g3XGC6BHvxxdnHVs1pZ7aT/3sz8ZV69hKxNZE1xnE2krFO0X73gKcpPApzXzGc8Da48xv4UPd/jpo1BkHPgOq4D58+fpUhQrzJOjutNm9qctSgx89axQcMMKWQVwZmMlZODLZ59n7AfmlPPICrBgjyvF4Muaobur4OOvIGOHwhcZU2fa2XX4sICv/Mkzpc2xgG+xqfNUwDf/TM4/s/3vEz2z82s4/7zPg9s/FONLVOexCfZDa7r73ntSNYyv4g3UpoZGMi7UlYDvqYmRpbtP0xEoAd/TdOJKzT61EfhjA19rvs2CWvvrB2DxA/bYvTPgnRr4Up4FvjzwFWgjaElXVwH4OqWFBKW+/khdk/lLTgV8g8mYhNx5xheBxT5nCHYIThaK6Itz+pr1oHyut/keIMRg0H6eZveITLxs+fJ06aUr0vnnI7gj6MS9b7+9Nr377nsJk2ZygiLgI5xhutzd3SOhmtye+BUirJnlM3tKO2BcYJZpG5FJMYemfPskMjf8xncGzOeee658fQGYRItG6LPAaJNYM6H+3uaMZr0ZE8o2Y2MTZOqBoUMYp72wG1xnwd1mzWZs+M3/Njvk9FD8xv2Aa35DSUA9DiZFWZhacw0gD+Fx83vvpb2kTMnMoi1A2+zauUIpi/YZ+DKW9mk040udNgmmPPrONQi2NlOmnwj11G+mi3faZJ9W+xZzXV4J4LQvjDHt6cyiL5OqhHZxvZlE9oDZY4NegxMzzJSjQEBVVVKcYPKMgsYmndRt4Mu1BtRO9xVBeyYD3SnieWUAX+qePWdO+vr992s9EdgJwR/Gt6+7T4K6zKOzgEOsb9pnv2YDGJu3503muQ6wS4A4IvqyvplzGF76CkPHfncEXtYFVg3f+/730r59e+RnSjC6Sy8hj29lKq+oFFvmYFawpzYVd/5XfGwHhvoVXRlFA78zh02NjUqRdmD/ATG5WFG8+cYbBQYXEEQQrKbp0wV8CcrklFP0zQoer6GjxjNjJWX2XQ5DXC/z7OXLzy1YPixauEjfcw7aLNpm4jp/AX6V5akvizNAe/Dxhd1d+9Zb6d/+7btap3w3q6NDa5U9OnfuWfIjffOttYWAX2ZZvT/j/A1gy9rgz2vYABY/dCt2GC/OKurj3evfJv82Z2bvc8bw2WvCdVrpZIWbFUxWltj0WOumLEzv88qE/LPGTDDrkD4QKJB9xJ5nHOrqwgffa5M+8W/miv3nc5NzJT9vsgBAcQrwzayE9LtjRhD5vKZawBdFAEoAA0JSVPX2RkosTJ3Z0wVF60QAYtJTEYyvu6srC6AYptW46kxkzy3qM+OLWX8e+Oafx/bxdf0en6mAa/E1xc/t/z+B79hEuRTT7W2z05333iPf3kFZQuAmUAK+pyZBlu4+nUegBHxP59krtf0Dj8AfA/jmNblTaYanYnzpkIWGqTvnYBgnBr7495oBltBTU5N27N1bMHUuAJuRUfnlRSCRYZk7W3hDcAgRxtGc41N8VSah3j6+NkNGsDEblhcIDYKcBibPgDqAVPjqDRf83By4B4EIgHrNNddK0EHDj/kbPqnvvfuuhNlDBw9KSINJQaiGIT506GDkoRwfl+BmdtW+dPQZcHDppZcKaBH5GZ9DBFoDRJtcmmWkHwAufH0BRZhY85sZKYNy+ueIzIApyqftAD2bPxMd2hFYLSDTJoRIB3zCVNWg1wyQ2WcLbAac9jMGsCFU80KIpI+0xUw/39uXENADE8n1KA7e3fRu6szYGysfPI8AAPrCvbQRgdjA10w27w7uY7bfZpw2mXbaFAf1oq9ef2b+YPttFk6d3GtWifZ7vWHOSx+ZUwf04XfmwWNAu60cMGCNIEmkv5mmP0dipiybkmMeDwPuYD95sGHljtj3zCe3YBGR7WP2hxlffqNP999/vwIz4Y/sKNADvf1i42C3mMMweSX6OtGmA1zwss+gmMOx8dTf31dg//HrJqovIJL7582LiMCsO4AD7QyWPXx8UY489PBDimKP8gPG10BZuXyHInpumIBHiiD6TNliSGF2h/qV0qi2OlIV8RtKJv7defCQ9h5gkkjhZswBmrU1NWn6jOmKzMwe9fiKlcyAo5ViPkdZSz4zBMJrqrWmzz77bPWP9cH4Ll50jnJXs6YjhVCkG/JLJtHVVam3rzcDQklganxsNG1Yv07KL9KaAXxbm1u0xhsbG1KDA1BJQVGtMUA5YjN7s4BWcnpd5Z8DipJeHhYM/G5lD31ln/M980SdYZ4dyiQrrQxu6b+fKX6OcG2ecebf3r8aL0zVCz7PAUI9po4dwBgZoHMvKZ7sGoL1AePC3qZ9tNdMM/fbXSFvou71qqjJWR5fucc4gn5uTgFpnOMAX9atLVYWLVqcDhyI1Gr79u/TXmCMYHyHBgc0RlgzoJRA4ZLFWhTojdwL4dftvjm41cmaOheDeK+jvBL7WIKI18LkI3NS5M4rvfk9v859rp9KcKuJVKF13tExJ911770CvgNyFapW2qgS43usWSt9f6aPQAn4nukzXOrflCPwhwS++QqLzZiKhZWpHn7HB756RB7T1NmML+/lZQhHAXAQZgC+75EDMfMRNDiB2cHHV+Ajy9tqoKWAJJmfL0bPam/2F/+O1pgpsEBqk0QEFJvfeiwQni34meGyHxxCHv+mbQYvNpsGoCEUyV+5v19Cl33NbDLNPQ6WhZBP/YAh2gPotZ8nn206aEaHewENBtsIpdxP3zxWATgiKqr98hAQucepf2zyCFijDfRXAvnixWLWeME+Y95J3xw9mTIBa04VRDn8TvtsBs13tMFAl7bRJ/tG2l8Ps27Mr/mMkAo4xL+U8gD1AG/7RAKMzjnnHI0nQGXTxo3pcGfk+jSLb/Ni6oOZolyAr/1hwxogGDbe88JvcWoixoQ+GSiZGeezo/vCiKK4CDPGQbWfOvldJs2ZhQFAy+mseOezg3I5yFh+rgycggkkME6N5og/p2gBLJkBpo/4qWLySb200cyro+DK5zIDvgBZXl7/Dm7FtbgYUPZffv3rYXlAahbSU1VWJaKqjw6PFiKIO8CbWWqzn4wV7TB4NzByX/nMmDGPBvvML/1kDA0qeYdp7qXQAAAgAElEQVSJfe751QLCixcvUgT2trZ2/RHdHTDZ09MrU+lIWxX+yLbWaGxqTEMjQ/ojJyrjzF7oJdp6Ta0UaKyh51Y/l37ykx8XQDvgq76uXqbSpCXzWrTih3LyoNfgQWdY9qd1X1OtdXvllVekHTt2yqya+1pb29J5556fLrro4iywW0R6Dh/WcgXBGi+bSEPDkXOXgFZ79uxWcKtNmzamRx95RP0gSFK9+jsmixKuxST8/PMvSM0trdq3KMnYx3kW3iyfo6DbDUF1YTpflrTW6IvPZu7xemSubRnj/c+1zlldWFs5dxnK5j5bqbAGreTit2A6w/zXZshepw745nabTeV+lD6stzinUbxE4CqUQ1ZGUT79QZHCPfY9NpjTswi2N9sbuCN4TKQ8zUy5FSgxpXTJpZeqfNY6v1144UVSuihC/vZtBT9k0mZh6hxKoQn5X8P4CurSVqwQ8CU+BvA9majOBsvui5/feZBarMCe6vl/LOCbV4j/IYAvbHdLS3u6+777UnVVbRpmLVTi4oIrUsnUuSQefzhHoAR8P5zz/qHv9UDX4AQP1l27d6bOzoOprIxIy+Np9bNPiWk5mXRGRS66R6UmON7DL28eVQx888KCtb6/W9ZkHt/Jh26wu869KfYhRTReC31lVVVp76FDhajOBnN6+I6Ni8EguIuBp/0WFZhEwCanf851nriZvBC0EVTqG6YV0hKZOQNAIBAhUFKWfVfNZrjfZoqpG0FHUaJbgnVxihtHL6VsM60WIinH/qUGKpSFoIUwZcGZvgOieHcEUbMllItwSN0IfPbRsw+omRWbAOZNmLnXUYBt6k2dXEOAHMxJAcGMB+AXkAarYjbZvqoGOnlwTVsR8qRcyHLT5gM20U8HviHHJ+DH1zLesMuAIEASc20Aj3CNCSzvCLr4YwJ8ucbA1ywka4Uy6BvzgMCLMB8Kl/FC/V5DZhl9P9cYaDLe7q/ZMhQPXAPwhPXhxdggZFMXbYJZ8rw4JzO/A8jpL2U4Hyrl27/SQJBrHBSM7/LAl34x5sw148GawySYXLMG5R43rrXvt9bIKGlyAvQGyKqQPynfSVGBOWd1dfqLr3xF/UHQ7+3rk//j0MCQ/jxfZu5t/s74MF6OaGummnFyUCGvFdpHwCgz3HzPHoLNpZ2ei7Vvr00vvPCc/CFRypBXOsDajAj6NIBp+oiAL1GUsbCgTIO8pulNaXB4MHX1dKfGaZN5mvGz53XW7DlaKz/76U/TL3/5y0lGi4jG+FwTwEls9mDmnxvgjfl3NGLK4bOtKQz69F5dmXA5+NrXvioGFuuPl156WecgweoAv3PmRERzFIAwlmKyR4YVYKqnt0fgHLZw69YtaXBgQP76r6x5WeueV41YzjG1l3YQK2DlylWprLxSeWSJFA/T7nVjpZcVEj6zWGeUyRrCFYRxZm69Nn2O+yyx64cVMFzLfvP8GSSzXnj5bHC9Bq+26rHCg6BvPisZU/sL8x2g1febLWbtUwa/j4wMawwZe9Y9jLrXOQodlACO8J5/dlEmzxAUHjw2wvy/Mj7n01WRKml8XHOKks5R+qVoaG5RhHyiaTvwlkzuB/rUf9rG7z2K7I/SNAKZKV1R5lts5Sy/EdUZhZMCN2bBrdxmTJ3zQDXP+L5f4Fv8PC9+pueBb/FvIZwfO49vXi7w+jkKhJdVpqGRkdTaOjN98Ut3y8c3SXEUjG8pndGHXgz+0A5ACfh+aKf+w93xwe6hiQAfO9PhI0SEJcXLeHrh+dWpv7/3hMBXyX1zkSAtoNm0q5jpzT+Y8sB3qllAGJKWvDwYVrNp8ZAM/7EgXXO5BxV8atK0Wddm+Yddzjj5KtHI5wIWqS7SoFTA8PRKeCBCrRkXNOakhQihheAkWe7BrOHjtKfIZG5GS7PYOj/0aQtgxeyGwSbCvxle+mKQxPe0i7Yg6HM/gmVHFsFXwAezzaamAiPIvQiFfI+QasCETxi+vvyG8G/zvDzwMyttUG4/O8YAYRBBi3/b/JCynF7E5rJmcMzGAr4svDv4EsLhTTfdlFauXKky6QdsESCFehCGmYNI1REpr2iL2W8L1XmT3TwAZp4NCBHGMcE2c4+gijBJH/Jm09RB+xgXgCbAd8vmzQK+tMXmqaFAiein1EFfaCflORAZv1sQp1z6xLyZ3UWAttIDQGDm2Qw7/bTPJHPCfQ6kRTm0j/tpI+0x+0obub69rU1AVYzn1q0RYClLG8U4FisLrJAwyGX8I1psRJ1mXPjMOUHaH/uhmtGmTNYq89GfAWzNjdk1Bqt8ch/XCoBNpPu+/GWxr4NDg4oOLFZqjHQzw5FKaJz1HmvY0cIxgR4ZHZFFhs4ERVceVcAsGFaUW5hEEyWaOmC/mFP5HONHXFeXzl5wtnz+aDduAZi1P/7EY6m2tiYtW7Y0XXDBhRqjUGCE8if80WsUHT6UCAR1ioBbdUQonxhLPX29qaqisuD7SdkjwyNp5YoVUjZ9//vfT2+8/vqk1URFpXx8q6orlb7GjK7BPe1n7fmcNGgz+JXSQlGda9PChWene+65R+OJmfdrr72uPUUOY8B8W2u7WGrvDZhDgC9tJg8xY0hwqx07tgsEv/zyS2prrHuAUwT3YoxYJx+94sq0YMHZhBTTusCfmn0G4LOZNuvYAF7nVuYnzHqUQoYxra4qnC3sTVvFcL1TbYVLRwBwxoN/K0hapnxw/mCDT4NVK3UYTysbpUgbn5CJOeve6eWsDLIyj7JsPUJ7HSQvyhpOdXUR9Io6sF5xLl9+x70CFtzPKy3/8nJF/CbCNwoeBZ1SxO+yAgC2m8vo2KgCF3JOEeDKe3zJkqWaA/yNiepsKwjM/FFQ85l/b92yRfsQE2il/ctMnQG+tkoyc33ddR/TmtUzfCL2jF/iiHNseh5MTvVczz+f84D5/UpY+XqizOwBfoyCiq8vlkdSeZXOjLlzz06f+/znMWJP5cT6qMC9oxTV+f3OT+n6M2cESsD3zJnLUk/exwicOvANc2M/fIo1wQZ9fn8/wNegJ//wnQSRxwe+8WDOIkbD0CoHYvjsYuZEcCuEZj+s/RtMgIMqdWfpd0DXElaIDK3o0GEuZ0NrMTH8l0V5po0AwKYZ04PRKi+XkG1AZ5BlUI2Qh9Bj5hmBCyERUIXQhVAJyIHpaGtpUVRRBO/du3cp6E74wxF0J/JAYrLpsWMMFPxnaDB19/QW/NTM+poNRvDjz4wJfTCwtNBo/1SuM5Npdph6bXbKu4GwckpmJtb0G4HL/sSf/vSnBepgfAGNABAzOXw20BWQJ8VH5v9lYZX22OSasu2famUJbUQQBwAYSHMPAiVAjjFiDqwQoQ6EbxhTTMc3bdwk5p+22GSZNhho8m/ml/Y4uBV15xlfgxXK5hrqckRaB48C1DlFC2Va+LcA50Bk3IewDsMEmINp417aZoWHI9q2tbamxobGtH3njoLZugGvAQPvZv4Zl3w6I9rGb8wPv7EWATj4fQJ8+Y31zhz5d76DLdTaySJ/+zyA8YXd4jMMJ+3987/4C4GooeGh1E9AubGxNNDbJwUUe4y5CesJm+PHNZiZErAJgEufdN/AQMFXkz3hMQYIMJ9sVnxxSfcCOIyUQ0RUP5zWrVufnnnmKc3P8uXLxJKi3GJcwzQ25kwAZGxCYDbcJOIMoj8A35GxUZkEWyHUdeSIAgfBjlL2gw8+mN5euzbGh7EnJ3cFqdAArzUBPjJFnwGjFVNed3nW18CuqqYqzZxJNOqrBcBgqvfvPyCzdMYF5dvMmbNS84wWMb1+oaiD8Z3WUK82E2Fa7gY93TJrf+bppyIVXAR/Lvj6c/5cJOUATHX4FzM+5HvG11fMZpamJ3+msedYT9TFep/ePENrypYMzAn95TNrkWtZ56wBrudctnKANZdnvX2Wsq54WbnEv6nv/2PvzZ8tO68yze/OQ95MzfKArdGSLVm2CwNtTFPIFlUFhgIPuMBVUNBN/dYdUfW/EUQTDAERDRS0ZUEYlw3GBktKSdaQw83MOw/ndDxr7WefdbfuzUliyKtzMjLOuefs/Q3rG/Z617vW+mqIBgwnwJcX5WqwUsbI1bhkPjPfAb7UwVxL0JvZrGkDbf033RgjN8M3GEu9IriOtocB1RMGZidnwXsiQDDKB/vB+BKz/clPfrL3LOCIuwsXLsU+efHSxd41mhhsgC9t3d7eCs+M7U1ivfEqik0zw3TISl7DD2Zaq8C3wfgeA3ydl1WtGALf437zvgpMT1JNqtHHa3pdIXf+k249kqSs6hfecDhKRv3xx55sX/zqr7T9/VEcZyTjyzyeHmd0oninP5xiCUyB7yke3GnXTpbAuwV8reG4B+KQ2a0g+Xpjw30nPTRRPMISXM8djKd8d9xQ3JuulgSToeSi/PB/5+CgvdqxpSovKvEk1tHFEMYGUBMvsmJy5ASsL4C5O9KEx7HAF0WSz4BAlG0UO5QiXrqDci/Ai+veuvBWu3b1Wh8PKsPpsTfch2IIcMv412vtgftIDnVvMDECEBTP6s4poFNR49prGxttY3Mr6uV6j8tRuaddxqXWGEMVbcYhFavtSSZRFXiPqekStXgt19MnE2SZDAalFGUWZREFlmtwP6aPuj0CVAWk1MmL8ngZ18y9zi2upUwUVpVN3Z1199XdkbEAyNFf69O4wv0ABeT+d3/7d+2tN9+MPnsd8hD0U7fJpJAphgmBnq7tglLaTdl8jzxoKwCM3z3CyHtllPmbMWQ+0F6+53oY30xktBFKMPLTGGGCLTIKn1k907Z2tsMF1UQ4jo1GAxRtDTMCX+QD4EDe99x7byjrtB2Q/bu/+7thTNDtkTZRt0m6wr2eddLNhX7td4wv98G+Utf/+du/na6941F4X8DYbly9FsyjMgYMGf8tCDR+krHQ2GEiNb4z6ZRrj/GUdUf2/M36ZP1wHzGZf/EXf9FWV5fj+K9PfOKZAN64N2c857ibc4fRLlhfmGD6GuuhOwO3zc20c2uZjImxSeC70B5/7PHo7x//8R/3xxnFXO4ACW7OAl/BrGEFurmG6t/tLwLLdO8nuVXGtnPMEP26995M4kWsL14esFqAzvvvw7MkjVsR9jE/G2D9nnvviQPazp0lI/w/BGOIwerVV86nS/LhQRzNlHvBqGFUefqpp9oh7Px+jgEvQB+gy32EORd7Zrc/ZDbklZiLyOdHf+zTCeIuXgwDiEd9ISsMf3q+8JvZzpWBhkrnoYYP5iLfCXQ15Gk8i5hhEgfuZqiJR8kNDQr0iTlN3fQJ4EsZYSBYwfB3EHuonh3EhbNmyGyP7Dz6qILf8ASJ83LTzZm4d1nqMIR0hiGMlLwefeyxMMIYNvLQQw+3l1/mOK7LkZDMfT4MYrPpws58efmll8IAhQE0gW93Bn0HfN0DTG7VM75tlEmwAvyazHHiUVWf1dd7zvvbSWzxcc/8IfAdPvevl9zqRozvzu5BJLd64omn25e++ittd3e/sYpnZxciqzOuzvfde3aKAaaK8ntOAtNJ/54b8mmHkcC7BXyPexAOWWAl7gPRh93tjESChDy/c/Lg80xgYnrzgR2/BeObMb4oHzC+L776argDG6dHGw4BvZ2LJAoOCULMsIsiAShG4QVQo6QEaO7cOWF8cU9DkSZ5FJmXP/ihH4n6UUwCRNxzT7ybnRhAhqJC21DqYQomLFcei2QSn3Ap3tlpS0uLoXjyEoCYHVr3XupEKde9lT7ThmubyRjKoug+6BEzspqy4PTd7KnWIetS3Zd7F70ueZhsjwBU0Ef76A//+YziCAjBVVAGkzZQP3WrFAp0kn2biTYhM8pQweUzCnMmH5rEAFM3ynUwcx3QRTbGrVJeuD92TIeAlDoBvjC+XF8VaIEH/YYhpj28R0bcLnGNTGQqyhkXaaIelH6Ve8YdYKo8VcBlrvidtgFcjI/kXgwFyAyjCADOrLW0BeAIOAt2aXEhlHvdqCnL8dJVcgh8TSTkXKVNfKZ/v//7v9+zq44z/TNxVIAqYnw7qtAxTFU66+Yzdfz2f/tvMR+J8WXtkEH7YC/dmDU2YCSinwAJ6hfgyooLuqlX74VILNXJmOtYd9yr/Injdr4x/sSzfuMbz8fxRR/5yOMRg473BOXAHtMW9g66xHjCmmJUoM4AHQvpinvYxpHVWQDH/hHgfCU9OmBDifuVqQwGEOPc3Gy4OwtInKfUZcIrgW9lEBMkA3znYy3QbsARMgXwJmjOuGDavLZ2ti0tZshAGLzm59rM/GxbO3u2rZ1ZjTCP//Xtb7XXXn2lbVzbbO9/34PtW9/6m+jbXefOxp4Do8gae+qjH2v7+4dtcytZedqMVwqeEvSfOmXJMbJgGDIMAnmyn33iU5/sz6S2f5SFRwMGD1l71laOQYYQ1KR33JdxtxmzbbI7PS30VqHPtNGYYc5W5oV82Udl2DWg0V7AN30F0NM3jRG4KTNXaJdeE8TjsgY4tgpXZOar7tMacViXeAw1GHHmPZnOu/OYw4hBcrjxuG3vbMfvzFPi0X2+kWwNJj9yE2ykR4yu6LD1lMGRWOdffjmeFYDzI8A3vDTyaZtGxHEyvl2M7xyIvB5B1rGsPkerAXv4vNdoV5/ltwJ8K1imjKPAN89APul1I+C7f8iZyXPtsUefbF/6T18NxncUusF8O7N2Lo78mgLf29HCpvfc6RKYAt87fQSn7b8tCbybwNeH39DdqD4w60PtRsBXAFYfxkfZ4knyjex8pOjok1t5fxqwuxQZuGe21r734osBXlEAapk8+xMkHwaAMAESx0MAfJPNSPZziaNhSK7UxTPCrqFEwQJ++ctfbk99/OkAHABc+ooi5ZmW/I1yBOjBgg/rx/+aREnFRhC7G2CwhRLJ/RvXJvF/uJLKXvMbjAb3o6DhigkQ4uxCQDvtQ/EXWNN/2qV7IOUI2FFQ+RsFUGCtCzES5z6ZWWOD+d7szih/XEOdMJywJyjHfk92amJ9YX1ULvnNxFzhPruzE4oy/aJdukCbEEywjCJqbCvX6F4IowcIAGyZaAsFmOt9ybLSV92gcXWG8Q0w2YFpGXKVfdrH78gz2bGMk1NWAm7aTf26epvsh3v4X4Ep7VauQ9fPYBxnZqKNTz75ZCjj3M8cQ2bcu7ezmzGwTPu52Z4ptm0CLNoSDGwHGCrjawIzzxBGTsjwT/7kT/qxcNyNAY6YyA5UhTw7L4FgxWZauG9yLfVjdPrN3/qtGA/iVAEzrIN52h8x5WRXvxbJfPBwyLl6NVyVw8V4POrdqgVUzhF+ByhhJOIexpTzTT/wgQ+2Bx64vzuq6GwXqzzT/vRP/7S98MI3gjGDSf/Yxz7WMb55DM7mJvHEmaRrN+KP59rambUY51iv83NtcXkp3LXZI5Ad4x7GMjI6b2xG/zBQAO5lQUk6xN4B6CXWVUBirD1jC2B3vst28i5gwg18Zi4NCbjCYhCBoTaT8cFBnhMOex0uviH/TPY3M5fH25w5eybaTNu+//3vhfs1se0PP/RQ++53/y7ALnMpjWCZHO+hD3+4bW/tBi8Ii8x+KPAVfGqMEXCaG8AY3EcffyzkovGKPjHf8GjQyEM/XPMCSfZY/usJots977TD8qp3Bp+Z78xRrjncT+NM9UjR8Mc1tJV+0heALHuW4BpXe2KdNZoaEw9gZ08h0RdhCD73bAfZnON5Q0ZpKNou1CbGMtj7DD0A+PI3cxEGX+AMQCOxWsyt3XT7zrkwE8nHkNObb74RwJc1BPCNWGJdnQvwzbUL8P18xPhyr8DX5+0wxrcqGLcCfI+C2OurKceBWNqvd9dxd98I+M7MLkQmkocffrx9+T/9Sjs8nAlXZ2J9z6ydDcb33nvWphjgtjTI6U13sgSmk/5OHr1p229bAjtX98Zk87y55FY8gDrXKU3JUXO6+FaAW629FbgKfPldsHFS42WUhtbkfNB5ju/w7rcDXwzXE4PxTADfv//HH0TcTyiOM/wnjo0EVpPzeXFr3tzcCCu77M087mIoG3PJsgCeI751aTEUsUso7/Pz7Vd/9VfbR558oneHNBGSsbQoXIBA/gOAUfpRCMP1s5xDqRyDSQOIb29F31HyUcQ871JlWiasJqgKwEeW2rvvDddVFDqUS9qAOyT1c5/JrMyKK4smMA5luWPRuddYOEaA+2HZbBdtQ1GGbaN+yoTZpW/0VeUdxhdWD+Uc4M9LsKtCg5LLcTIZV5dJgNKFGEU+j1lhfEmElAl8SFS1Ei6JXIfiSsZoXsZcV3fvAItdlm1BPnW/9OJL7c033gjlXDdjvjdBFOXJBiNTQYrAso6nMbQq8YI1ZK8ruDOZuXJmdTXADXJBXgAU2m4sL+WhGGes6qh3l6YMABfHAgG69kI2kwRYyr2yvdxDuRoGVPz5DmONjDjtBCTKvgl8cedFniYgi72g64zAGkWfmHrmTDCCrbWvfe1rcX4ta5DxJQHbAsmqOpdu5EkbKNsMvMw7DUHIhrZRL4BDF3hdQGkCc4q+MoeYaxhfOPrH5GbM2d/7vd9r3/zmN9vSUoINkgjl2KarqGwvfYEBpn3IiP0BIExvOVIoPCR2SP62lmCTzOOzc+1ygNdcHxfeSkMKew3lAHxJjgWQAsybaEwZuC+4hx7H+I5nxlEn6+iRRx7tjm7j7GGyke92zDWMaJ4/zBpin8PVlnhSXJ0xWOAZwXFGyJuzhxknEhxGcrs4No31fG+795572r333Nt29/YDNNA3xgTvA8bMkATayn/+1htDdpbvP/rUx/qjz3wuAHwZS9e4Hi+UT7tYPya40vODcdEgpKcF5fWAs9u39D5g8tFfyqpxw85z9zg8UlgvHrPGfpiG0nzm8TK8AlnBzjK3vv71r8eew3z0uRh7J+uM45Ai3namccSO/Y5Y+84QG+tgcTH2S+ShizXPqUzeNh+GJIF+glu8mTJDv4wv+yK/kdyKScEzy/O100U8Gd9FGN84aumoIZmszvU5XgHmccD3bU/ikpjyRkZuny2WcRQsvzPGt83Mh5Hh0Uc+0n75V77SMb4YshaC8eVZMQW+t61CTm+8gyUwBb538OBNm377Eti5ul+AL2wEjNJh+4v/+eddVmfcSrt42i5DMg9RHsL50J4cs3EzwNcH2s0AXy35R5SHPstkB8JP6HqC2cmy5uEPeKDtB+PZ9vJrryfw7WJ2J7FW6U6LkphJdS63V145366s45I8iqyzKI26OKOsoNRxFuf2zk4fd/v55z7f7rr77ihLhhWFRUUOwEO2ZhTydKmcuOqh0MU5l90ZucoBxoBMnXTL42/4DfdrFC+AC+Une4hSluAPpuDsWc5LXYu20h4Uf+pAqeMdJU2GlHbK8PK9CaBkMo1TDYDWxdRyTcSedWddUg/lwYTyog6URBgp2uwRSpQpaEIO1I0yyvUqyW+9dSFABWeiUh4y9bgQ6jEuks8rqysZGxhHzyy2q9eutkuXLkbiHWQGEEfWyAsQZDyirtWCfup+7dXXIuuvwFT21myvJtmiDxgSPF6qAl/Kpz/ISSaQ62kr7dDoUNlY5LTWuYuS4fWtCxcaHgeA3LPnznWAbKatrZ1pTzz5ZLv/gftDHpcupiswbpwAX8ZkZz9Zy+r6qfHF+ETagwz1RsBIksaKxUiKRPZf2EkA9V/+5V8Goxbuz90RMozvSsRWkk35IABuZo2dJPfhb+olkdXdd98T93/lK19p992fbvt5HFNmfjYWm8RUuOaGkSDOjT7omT6NETDDfM+ZtSj6rI8IZ4hsxOP26quvxf3521770Ic+3J555pk+UzbM3O/93v/TfvCDFwN8Anwfe+zRYJz5z/iZcR15ZdmA7cU+zjcAU7cP0S/mFvN7k3OGFxYD+NJ/5guuzlFu59YK8OUc46WIG01XXhlf5FwZX8fwCOOLu+xcZiSHHQS0A3ZhaWGq3TsFHuY9YGxif1leivvIfn3x4qVgxiPDM67BC4tt/4Cxz7wHXIuLd7g+33VXuIMLcvVsWV/HvTv7kaEleJ2QNO7udu4cTDhsdO4pP/lTn413YpDZaz0OLL0iduJ4J35nT8vjpDJTOd8zVwhNcYeHAWV7Z79LRnvUDvazH7zCtRgQOOZc27xPI5Sgk/khINYQaEZ0rsUdn70fg1vucxm+4j4I6EWWeJj8r29/OzIr+wwShAMyoz2A1XIOvG2IvXVrM+Y7ITP0WeBLn11HZC3XSIK7++EBR+TlHvzK+fPh6kydkeKC/BSjjLunzgnIHAXjS5sCCI+6EIVuLlfge5Ihuz7zj3v+axy7kZF7Mj8nxoAeBMeH23d1JrkVHhkfefxj7Ze+8qW2tbXXDsatLSwuxxFlJLeaAt/b1yGnd965EpgC3zt37KYtfwcS2L6yNyYr5PnzL7X1KzBxKDl77RvP/3+N72caVntYjoM2HpH1Mc8h5CFckhj31vUEjRPW9DgrsN/VByXf+fDzYVmZXq+twPm43xOMu5zzvMRaX2R3Hs+2ty5fjQRVMl+6k1VWk3JQOmAycEmmfZk+a5KNE8s8YOzB9z0Yro4wqLT/J37iJ9ry6soRoInCyJEfAKSaoIf2RaxjJzcTKYUi1jEmqcSkQgfQRfmDJUtlmeRDZEFN1ov7BcS6F1KHMb0oV5ktN8/Vpc+6+elyy/UCSu7js0A2AcWrfUwicjKhEO8eQ0L5KMjch/Iq8OV6XHP5XRdr6+e7iEe+dq1jZHYzzvEwwSIAkz7xHWWgfBL7BjuTwP2wO0s0k/iMxsQ3b0aGWxPOIMvqnktfZWdTbmTIngs3ZwwexgAqN2RO+0yog2xol8f8pGI7yQrM35Spizoyp9+AIwF8dZHmtzO4pHIuKWBvI8/spc309XBkrHlrJFDDxRIFjjW6tbkVsl6/uB5yxP1exVkWDfkjQxNiBYgls/DycsgOBhL3Y5NcBehZXArwDZsV66tz50ahDvfvzm0T9TRiRzsXavquUcdjmURrkKYAACAASURBVBgX+vjcz/5su4+jhvqzohfjrFFigcNjYCcNOA888GCM/ZtvvdnWL693Hg/EAW+F6ydsMscCITC+0+WbeWqyL0Er/WRtYvzhBcv5O7/zO33c+SOPPBxMWwLqyXFqwzXqegWQMQ9gawGxO7u7jcRiGCsIlSApHoCXegFLb7z+egCyUOW7uHO8RQhHYC9hDHQVZvw8w7sybO5R0Qbma5zLyxx8sD322OP9ecbIEFkLWsLFt2NhYa75/n0PPhB7x2uvvhrtoy/ITFdq2oPXC/OXmFPmOExyrrcEUay5BKhX25Ur6319Qy8K4++pB+D2mZ/8TLDPgmP2WD1zOEOeNlq2oQuwyzEujUz7meyuulTX/dz+VzYx3KC79c8+jvu9zx3WVeR56DxIkC/9wvCTc77Luj032w72dwNECnxZK8iHPYIs/OyPho7oep2sasbe6/rPeqHNEXbQuWrHOj08iD2FeapXic+AYLjHozC+IL94HncZ1hkfgC/eQXmwQZ7jG/JaIJFcuslT1tzcTPvpn/7pMFrlaffJ+PpcZSVW43NvgC2eP/UZXJ/1RxnbLNPv6nP/OGCsUcZ5G/aB7rlufVUfGALuqj9gaDkcz0RY0lNPfaL93C/+QjC+e4eHbXFpta2uYuCbMr7vQIWc3noHS2AKfO/gwZs2/fYlsH11Z0zc3EsvvdiuXLmE03I7ONxtL3zj+Xb16mXM473FP7NDJqiVSeDhOXwYCT6HwHbYyur+VAFtBao307PjrM48/FA4UNwEkjI3Syur7bUL621jc7uPq6oZSFX67Ee4j50/n8lWAICA/oNDfKND0UEJjAy9hwftH7tjL+LszI5ZpX0qLyiVAaA7y7sKQVUAZOBU6mRcAQsmWBGsGgurwkzZ1d1PRkYQ61gZZyfA1WBRk8MI3mSxqN/fAWKp9GZ9tktQYzwr8jH2GCXRjNYmXBKYqCRSJ3I2q3P0s3ND5lpBm0oRRgfq0mjgXBDIOeZ//73vhVs55eqqyr1mxBacIQ/6ST+Cwe6yUqt0KreM/dwMxRDZM/4V+NIOjRaAW5gggYcMN2yjxg3LFxRn1uWcw7QZ5o/yjMOdKK9pXPCMVA0c21vbbXtzu7158c3+iBjHyDELhryL0aa9sknEbMLeoszz34y7yA+lvq7bqvg6Js5p+stnDTEmUaMe+vfZz3422u3aoy6OxzF2knUHEEN2rDHky3eCWIwPzAnjOsETJk6iLdRD3bpAI3fKxuUZQEG5f/3Xfx2ZqjXYwPjSJllt3V9dn7WPGsu8lt9kZf0MS+7chgG8fPFS9DfY9jHGJYDrYoPxxeBA+9KdNt1w082f84nz7OihYY7rjHVnPAHtytO4dA1c7me00X2D/tJ3vE+MC6acyFZNvOn2dvxn7GAg9X5AHrCrxGGbSCyAfedazpqoya10dTZen7HB+0OPC9pmBmvmpC7taezLfcY9M+WdXkf1ucG1gsi65zoWzn+vo04NAT5n9L5RzspdQ0e0I/2F+1h+zxw+ezbPFj7/yst9UjJAG0ZKyqNe/7tukoHHu8j/ZPumXbivn425SJl6w2zvZVIu1y2fuddrGEfWiUy3BoMwXGbK5t4wgZH72Wef7V2dOce3PnuN8XXeDJ/FQ8A5BLtDIOz1FbRatu097nmPgaWGIJ3UDtfm8Pf9g3E7e9e59rGPPtO+8Mu/1K5d3Yxwp4WF5cjqvLi4PGV8b0bRml5z6iQwBb6nbkinHboZCSTwvRLZKNevXAw2Zf9gt/3VN77erl5bb+ODzHjbP6zGqYjIUAl8Vcqssz4EhwB4+ACsD9br3Xe9B+/wt7CKY9VdXOxjFHW/vP/B97WrOwftBy8m8ECpM25QxTNYrE6hQJFA6Ufpi/hOyt4nh2uCBTOA7o8OAyCjeJIg59xdd4WsVAApm3oog88qoFXJMo7MJEC6NNMf40IFxpQxVG5lbFEwdZ0UBPBOvyropv0q2nyPEsd7sFjd0T3UR118zzv3CFhtr9fQTsGgLLFxcHwP2KT/AF+YdAC0x87ItsZRMB3rRF3IDLaR62F5uV8QhexR9mVeVCwnIG6pLa+sxL3E3ZE524Q5JtJxLJznuppGEp3unE/kijyCAeqAuEoxdQGiAMqVIXGeM4bUpaszbZWxFjQ5phX4GkvIWAJ8dSOXrRWg65aJbNMFdS7Omh0djNr518739wriNF4gK66nv5m4aCHaSfI2jT/UoYHghRde6GPRqVOw7hwSjPNbNR75N2Xx4nrqJAsxwAu5MUdguGbnMjs317LumAf2i3XEmLj38JlrHBPYXjwihgqwQN3M5IBexgAATMzyH/zBH0SbqIdx1A3d+2TKabtzWkCvUU2AJrvHGKBUMHbOt53tnbbeZaYOINWFVMDYhnfI2bNHEtQJ4j3m7Lj93LUtmDMZUl3jJmLT+OYeS58x0MG01szirC3mp+fzRkb5LnM5+4NHeOXZ2GmMMsad/Y+x5WX4BPONOSugRiaUQ5t5T/ZxrgfjjJOAu64n95ZsP1433XF1nWAmDGHO3+rFU40UXO4amADQNFo4lwTb7qEyyQHQCJvpDBF8b4gAhiruu3otzwbO51p6IWgE08Do8zLBe8a+B/id1Vg08UrRsMh7m8vOauzw2cG9yBXgWzOBa3SKZ1l4ZUyMJ6yVZ5/9mbYUJxVwzNLEuEIdAN+bfV0P9EZZnQGj6gnVaHE9V+hcJyer6NUYVHUJ99/ReLYtr662jz75dPvFL32xbW3thKvz/PxSAN+pq/PNjvL0utMmgSnwPW0jOu3PTUkA4ItLczC+Vy9lbFRlfHFxPgH4puLruX+T6uoDzW+PA7tDi3F9aNUH5EkdGQLqep0P2gABHdhTcXr8iSfb/sxC+7vvfq+PyeVeFV3BCIoafQEsodCFyy/KCe6YuMSRjKaL8QUwAIVRIKmPjLvEY/JAN14XkFEVFerRxVZlUUVLxUb2k/v4zthFrkdB5XtdmE1OhfLmMTgq+4INlUP6qpKuYs9vsqf0QbZYd0nZXACCoEdmhnbL8gp6rAvFG8bOdnIvyhlgLuMuP9RnNaZOFG3AEC/6CejV8EDfZCC5FvBCUhnPEnUOVPBDhlTKZBwZH8AUcuUeGBVZX5UvyqWNnsVKWwQfE4NPxnsK/GkHfZJldM1UcEiMLnOK3zA06SrtvKNexlCgQtZV+kEdtFnQp6LNb7QdecvQacTB5Rngu7G90bu/c53zTKOO7rzcx3/aAANCP2gX7QEkUifZamXNBFEaOZxnyoS2aVChv7Vu1yFn5gJ8MWZQ9wc++MFgupAR64k+8Rttpp8aQWB9aUcki7pwIY8Umptr6+uXe7dZgV+dD9xP2Xgd0C/q+KM/+qOIW/Z4K8B3TdIlgFJO4ZLauYoyLtVwYd+pU6BErCXzHhmQaf0ysb+bm1FGuJfyTlbeleXYLxwDjWLMd7OFD/dB95IwxnUxw3ge1H2U8v09Em51sc+MjeeNs7YMv9CIgWyZr8iR+Y+cmZfsYekKvh3xwDC+rG2uZY8EeGk4oD6NWYxfJsvaCnmwhmkL5WlkdE8SBAuIHUvnbMofFjjnVQVdrk/3fxl4gazjpYEzDBRd3gh+o22GXTi+1XAY+3NLkCwAZe6nsSzPn97bz/AM5z1JwfzMfUeBWuaTmBggc14QH40bM7JlrNyPRzNZrwY+2+980VjkfLVe7iFbN4que1JrXYzvwmK6S4/SBb+XJ6FNN/l6p8D3es9yXZ2rLlF1DL0BhgavXoeI5FYz7ZFHnoisztguyOo8N7cYWZ2nwPcmB3l62amTwBT4nrohnXboZiSwdWX7bYxvAN/nn29Xr11uM7g6lziomfHE1ZlYqOOyK1fLe2UefBAd95C7Hlg+rh/VUl9/rw9greuCS/qBEvGpH/10u7y5295480K45qGModTJcKBocp3xsYAlQFOwqJFd+aCNiNOb7Y41WkoFZWZ+LpREykMBvfe++wI0AFr4HiVP1jYUpC7pUI25lUmj7Sg1shAVfKpY6yaom5jX004ZB+pTqZI9qSBfRV5FScCteyRtNA5VxpG+hiLVJaLSpVWwU1kaFV9BUAKUPDvTRFLISNAgiJO1kMlY78Cn4BQZo0hzHBIAivvosxlfkYkxfq+/8UafvElDBNdSNvLxmCkVbcriFUfsXLoUY+eZyfRRJlwWmL7BtHGN4EzFmOuZW3yP3ABWAATmnQq2yibXKJMEqADfVFQBS5QvmOA6/mae+VmX+Ehwtb3TFuYW2ng2vTNoB2WipLN2KsOCHHRJpy/nzt3de0oIOpHnd7/73d6LQGYMWdE/3eAFLyrmKum62lfF/9Of/nTIHgMI15OgaqE7B5fvaSNrj7rpo+emwt4DvBhrjQEJtvbiuCMZVuel84DkQ7QTF1tkRN/+8A//sH3rW9/q+48RRhnpJirD71px/TjHaKeAS1DjmmO/EExx/aW3iJG9mgCj27gwzMj4CnzdH6jbBFfVeFj3S8aPtUA/kVswg8Utmr81ZFCuhkDkSV9xuWc9MKb8rSu26xLjA7JmP+TeiXz2Q+bUSbs5zgjgZUI73alpn8DXRHomxQMwU59MOrISxNHfClBdlwlIM5O7RhR/cyycd46V8qr993gkn1H8RltcL46BxkgNHjOR5DGNUu7d6W6fR8gRLmRoQo5FeiFwv/H2E8A+Ab7pVcPJAnneLrkcnPMyt1c2rsTYalyshhj3al3GfS5qwIw8zpH9OT0y2F9+9mefC8aXVz3OKOTVZYSvc+mkZ6172Ek6RzVEOY+Pe+Yfd7/A12d+NRw4JtZfwW+/Xtpc293bax9+6NH21a/9GtHOPLza7CxZnc9OY3xvRlGcXnMqJTAFvqdyWKedupEEjgO+1dV5rqWSLCCb7Xyt8iHUZXseVFKBrw/NqrS9m8C3PnAr6NXSzYMRhUBAghLwmc/+VLuyvd8uXU7mT0DMbyiAKNYAL4ECijRAJUAtmTqJdUbpmktXO+oNtnN5qY+BA5A88OCDAXSoAzCtCyf18J0Kdbi4dcxDZOLtGCLBCH1Usa79lX1TuaMtssqUw0uF1yFyHFV+dF1GXsn2ZYxhxpjOhwJnPC+Kr8poPbYIRVc3btkR2SXdiFWqUaaNW5Rd5hrKcCxQ8ozFpZ0B+rr4XpNyUQ/tQXGmTbpH865LryzPD19/PZR1mGHkQ5+oS2WMNik3mToBOOPG+aYCX74X8FTFHuBrEiPdzJ0b1E27cQflO45WMlZYhVjwaay2CrNsvG6vssSUQx8YJxVqwSz9RnleRpEm42u3frkOWdNXY5QdZ8riBThfXV3rMxnrVo4cTH5Em4dsmO77GgacbxpDlKughr+/8IUvxLhQt2EEHC/iGaqMI/UKlpmPrmN+Yxw1PvD96upyrFvAl0YM102s+898JtYWa5P1jDz+7M/+LAA91xsjS18EPXqMBDCIc1An7p+OjfMt3Jc7o4lrGpdY2sg1fOaYII06XchlZCLHFXN5ZTnmSYKogwDwjpPrVoNKBXa0ibVEPawHXcpts0Y02yawRQ6Uh1HPs6TNDE85yIGykTPtZ94Aqtx3cr8d9eEL7Jv8zvjR/2rM4l6+Z3/lv0CdNtBPjT589j69KZSl8qf9AF+zgOsmTP+81z3dZ4Jl0B/Hw71EQ5YGXoFvsPR7CWYF2JR3SBhBl2zQOZkALI+6Ohylhwb3JxOfhifXjQx37j+xo/fu//NzGXpiDLPnabtfb+5sRrnONQ2KlEJbmVvuo5WVDvCLwesgE57l/GntueeeixjfmCsRvDxhfMnq7B5ameObBaxVLbgR8L0e46ur8xEDfCfP3hjRn/YwaX+vc8zMRUbuhx96vH31P3+tjcezbRSGiIVwdZ4mt7qRljj9/bRKYAp8T+vITvt1XQncCPjOz7ReyY2HPY5eXark44BvBb3HgV2ttsNGHfcwvd7DsJZz0r2CSd3EwlV5fr7922c/1zb2xu0HL74UfcHlEaUeJs5EMlyLggAoQgFEUSZTZ5znyzEacS5iKsIyUgBflCqUN1jI+zolVMUJRUtXQ5kqgYtux9X1ztjYyuCo9GjdV4mVaZOB0OAgcFQGtXyBveAUZdezXD07lT7Td+RmfC5KK+DCbNco2sbp0g7KA8ggB/pnsh3dK/m7ugICCPmPTJSD8g/FfyOP5qHtKHWUi2sxRgVchhm3ABadMqoMBHVk9OS7J554IpRvE5Ux9ow38mUO8ELmspXUCdt14a23+vY63ipyggoUeIGvyjvlcL1sKPGUsGKwmAIqAZqKvyCZ9h4ccBZyHulirKig2vqZt5RlbK8GD1zyD/b229m7yfac4Mu6kB3jTN8ZB9eFDCmMr+DJTM+4sPKd7umuzco8ydo597xGAw7tVEGn/t/4jd/o3YaRcwCqUZ61bIIp2s3cog8YYPibuUJdyJH5gbzTdX0l1jEGqmqcoC7GBxdn7mEeM3fpz9/8zd/EmFA+xgtkQ7uDNd/Z6cGffREUCTioRwOI7Fvdm2B8e0PMaNwuXbgQMuSaGMPRODJoz5Pganmpy0iegFOAZkKp6lbtHNXQwLzmOmRn/Cy/ubY1imgI5BrmI/JCJia3ohzWNqy4+xbzBPkiL/cR5g3H55Dgir2C31i/JqATkOipwvpiLzVOm+uZj6xhE9mxXvldY0WAzC6cwL4wh3JsCcFJkFMNh17Pu4BY4wvl60GDfPVuYfz0vhgabpxH9EfjDcBXgFgBcZ6IMGpb25vRJ+vd2/Noocym7B5OGbg0A3w1Oi4tpuEjz4vOo7Got2edF3JP0QhQx5U+aJigbPdEk9QRJkumcZ9BhFJwnNECwJf5WAB6dLCcAV4NLUfAcT024Qa6VtUHhmVUg86wGJNb3QzwVRewjADsc4vtYDRqjz/2ZPvqf/61treXWZ35fnqc0VRBfi9LYAp838uj/x7uu8mtiPMixneY3Kod5pmdPrR0ddYSzMOzPmRUeuv7SeKtD6nhQ3H4oD3u9+sNm+yGD9QjCtLcfNvcJzVVnh2JomHcJMouCjYvvkNZ44VSCWB6kazN2zttfJjHC6G09uBlaTGO6UAZQaG7+557eqZAQFXdI3Xr4zeUe4+XEUjLRAqKPFsXIMqxSJ6NK+jVpc2/ZQkq+0JfdD/WVZq/UUw9MxIXVNlKAAnKFKBAkKVSjoJMW8ysSx/MoCsIsi3cU5VSWUj6TL8AJXxnTLMuh8iCOEmVf9vvmCADr3Uc6BdKLf3RPZOxoI+0S0DBZ/8WiAgoQu8bjULGb77xRoBE3RT5jTq4ljJlUnWRR9EEWGlkoC3GXmJI0M1aoM74Oj+Zc9xPuzY2rgYwFTjJZqdL5ORILQEK9UxcKUlWM24PPfJoyID+IVv6zn/GE5nTFtY+c55y0i2bc6HP9EmM+E6jhAYb6rddcQRSl7jKdSswd5w1etR7vvSlL4X8iBn9wQ9+EG15862Lveu5zCtl0QZBF/OMa42Tpl+UD/AFwBm6wDuyjaOQ3nwzQK1lGpP853/+5zGHqQPQSFsoS48G26/nhEwi8gRw8wJYy8RX0BtzqRsn7tu4thHJrZTlbHcWOsc/4e48v7jQM7a6rdOH6uo8NBxWQOicoG/MfdpFvd7Pd4wxfULuXAcIYo0jN/cf5hmyct9hXptEzLVFvzHMAHyZ24aJ4M3gXk3ZyMBEfXEO9dmzYUDUyMLY6EVBmbphVw8SvnccNDyY3Erm0/kme+uamBhpEyzq0eJzQXn2z7dyHJ8u8oJLyoo9H4MWZ+N2seuTNuR31zauxvzJ8aBPezFPBPI+O2lDuDZ35yGnp81yl9U5f3OeUh57wb0P5LnoGgnMH2HCO65jbQjI9fBgfAC3V9YzX0Ea8Pbbc899vq0ur6R7dwd8bavn+Pq3MjruuTsEnMNrrnfvjXWFcbTddtT3kz7X9uztj9q5u+9qH/3oM+3n/+MvtCtXNhv+AouLK+1snPc+zep8PV1q+tvplcAU+J7esZ327DoS2FzfihhflF+OL+qPM+pifGfHec7hvwTwrUqLXagP0Os9bIcKYn1Ajmdm21tXNtu99yXLiJKAIoHCJ6hR6dOlFAUUZoSzXfdgg/cOwtVZUBlK7vxc2+8YHuIJf+RDH+rdaVFgaC/loHiogPIddQse+Cx44DvdDfkOBRIFHkYLZZUyPCeXz7oto7DpRl0T38gYVcu5rICZqTkL+NFHH4v7+Q12zeRDxD9SP0AX4K0bKm1DgZUlq3Fysi4CSxVUmUuUc9xrUdx4ca8ADWWMNgTjuZ3n0coG0RdBsn3gfkG9Mdv0i/gujRgyTSrGApo6l5RPKocHEeeL4i+4MfmSzBp1MiYondwrWy1LA8jQhbQeNaLirJKqW7Ft2trK7NaWZ+yqcdv2wVhx2Ty+59itudmZdu7ue3r5Oldpp8fT8G78sC7onI1rYh1+k8FHvir0tF3mSM8EFfvKamlAkdESDGHU+Zmf+ZkATMhHMPjqa69HHfzXPdbjYipw4HrAWp3nebZ1GkKoT7dh2sN1MJyUxTqmXciV45mY08gGJhiDFddTfzW2cb1ASMOD89x4Xvecyl55DEu0YXe3XV2/EgAmgG0HpOLM4+5YIxlb3WFph0aJuqcJwjS6yKYLiugn/Wcu6F2hOz/3sK4Ze9cshhoT1dE/xgX5wrzL+AoqE7DNxLnBn/rUJ2Pt8zf7xPM8N7pYd+phDWgkYp0jYw0/useHcatkTaefR1jOY5KJpZtzupa7duu6FSD7u+xrdXkWcFXQW58zgu1qPA0DFZmYuwuPAudRZPpnHjJuPnOI/fWzINo14nFGsskL82lQM7M6Y8h/rkdGuDq7T1K3rta8U7aGKb0P+J4xZF7PtHH7YefWnl5E4/bZz/5khEXEXOzO8VWeAN8jz83i5j9UKTS6nKRqvDPgy2hPzgGubTquHcPfyeo8MzfbHn30yfbFX/lK298/bCMyaS9gdJ1mdZ4qyO9dCUyB73t37N/TPQf4HpvVuQO+xPjeLvBVsThJwBVsXI/RrQ/NqqTcyMosgLR++3E4bm2vLbS770mXR5QDlEKAr0q8n3lXUTX2F3/MUcR9zTXYGmOmiKdEOeGeT37ykwF8ASt8B+BCodEV1feqoMj0CeRkDGucmcq2SY5QUFXsuV5Gizb5t0qR7RRA6o6ITFFeqcezds3MClgg+Q2y9qxa5MnRQCiwMjcotLTNBFPV1ZDrBYECe+RCe6iHOgXItA1AK3MsAOcsXwG97qUq7corlNIuXlrGN5KOdcox8vX4HhVQAYOKm8o9v4ci3cUYq8jq8ihbzjXMGcAUZfA3n6lL5h52lbbCdDluKtOOMeUBRJgn1J3gbyP+y5IiC+SEkUC2mvt1r2cc+Uy9uDrj2ri6djaUXrInm6W3ZrWW5Xd80hV1o0+ew5ynXNqjqznj6ZzjPllq+y8AUSm3jwJvxob2cOSXBqFgzebm2sbGVhjhAFHIjbYb9yz7GaxbF4/vsVvICNC7sJAAgDYYey7zC9hjXDyLGGMF/83GzdzgHsoyS7ZsPO96awg6rUcvgcrkuedEttxgRw/a4cFh27h6tY8x57f5+YXwGpnjiKelxVgLzh3KZT1hLHGOa0ByngvslDF16eqvO6w5A1hrglbPv9YgQX+Zt4YN8Dv7mAZBwxXcV5hLH/jA+9sjjzwcIBpZYAj75je/GYCZ62mHLL1eNWbNph26GhsWoTHFvcNxth/VW8ZjgKpxtD5DNJAhD+6vbs8V3NZnk3uAgLeC2voMAvhi0KjtSqCdWaY3tzKTumNVgW9tY/6e5/gKfAOEzhJOlCFFriFl4zm+GkYMo/DZwlzWmOr+z74d58zv7YbHEmsrjXat/fiP/3iwqdQ7nzn9ipE7ge9xhoF/TuAbh1d1GnoPyouL9XHG8KobzMwutI2trfbhDz/Svvbrvx4uzsT4ktV5epzRe1r9fc93fgp83/NT4L0pgGR8r8ZxRkfP8c2szu+E8b0ViV4P+A4VlcoeXg9Uyy4OATLW3oXVc3FmKMqaYBdlpTKRKAdm9EXRQCm8eOFCC3v/IUcZAXwzEU285jKRFi+A7/ve//5g7FACjZkV8JpMSFAqgEJZ1CXYvgl8BRxcw0v3Ueqn3Srk9hs5qRCrCMqaycT4u+dpoowCODxGw4Q2yEhWBiULuckQUbdAkP7qEu2ZwLrXysLRBsEcYA8gR720hb5Shq7FAS465pffKEt5yMBVhlkZUBeKfrCG3bFSKJf0izqVw1Cxq/IysdBG5zooaLd+mUX6rrstbcJ1FtlzPX2jDSibMo0CQMEL7argUbdGQC/skYp7VXY1VlAH8jcZmLJAMYclWVxeiTbA1psIjPK4hxdjpOsjzGsaAiZndQMSjaOlnSZc4l7BGG1gfrgumR8VcPBZJZ6yuPbjH/94KOOuMd1yL69nnCj9IM4Ud2xZepP3AARpP3OQ73SzJuZ0rks4R520S4OThgbmBffL0jMmlEWbkA8ySBCd7qC+nBeCetYcv2sIEQRVtre6OlMOLvvrly4H8A32vovt5BzfhaXFcHdmfmr84B5kAZjRQ6QaTARzyloZy6Tyfd1LjHHle+NydTV2/WF0YMx52Q4z1Vs+QPeZZ55pDz/8UFvu8hpwT3jEvPVWsI6MS3VV11DD3oKcZerpj9nKZYjDcBNZd9PA4XyqjK5JoYbPBv/WKOEeqIFRw5ag1uuHjOUQoGo0jfs4aqjLlK2M+Z0z7ZkH61fS+8MyOM7Ifck14r5TXZ2D6R3lWgH8YhSprHjMGZJudMYN+yLrz98CX9YV655x1itoc+Nae+P112Nu59gctM985n8LEB9zsRxNGO3skltN2nqymnwjxrdfSLf1Ydwz7HW83FduBHxn5xfb+pUr7aGHHmu/8X/8VpudXWwHsXYXwtV5epzRbQ3K9KZTIIEp8D0Fgzjtwq1LIJNbJfC9cuXSxNX5G7isTY4z6q2+FfTNqgAAIABJREFU3XFGshvXi/G9ldYcB3xVeG4GFB9XV7XYq3iEYj87F67Oq2fOBluBK5gPUZRpGAtZSJU+FCliCon3JLkVxxnNLWSW2T7urAO+1AXw/eCP/EgoQPyu8mE2Z91maY8MrEmAVFZVklT4aCPlmY0U+QAYuI4yVMJk3mrSHZnZymgKvLieMlF0aQNsD2DAv5EFv9N27hEsqLBSr6wa5auky4TRH9oiAxHsXpdhWJdM/pa9RHkzyZhzADdREzwJPO0Lfa/uzo4l7TdDMBBGedVMqRotUnGd68/Q5W/GCDdnXUWRIdeHK3F3nqvjXxN60U4AC+wW/aO9yMxkX85L5V/jermX+jKeN49WUV6yZwISx0yWnGuVBYQI8HNmLjN0O89lA40hZV4Klj1j+OAgXVnpJy7t/E651CvwFaQMDTYCDcG6Rhiup730j8+EAjAO1MmaM9P09s5ezxTye2aZXg050AZdf02SRPke+UKyPc6V1ZDANWb+dq46dpTJGHGUEW1mHQGyGTPdg+kr7RWkmSSI+cX3tIf601iQzJh7lXNfZpA2cR71hTff6gG78b8w3QJf+kI9zmENb+4JGrBcL9StKzFtcXydq9UNXvaa6wyt4Dr6whpnH0QmxOninSC493gc1xMGi6eeeqq9/wPvb1evrEd8Nl4h7kNcz70a6DQQ0GbmIfHDGl50z9WIZD81NAioKuuYcwqvg7fHfWrk9Plk3Y6Re4brvoImZS6LXse0AuYZEpJ1GcbdcylnYQGvhdl25cr624Bv9Qo4wkbicju/0HuqEDtMUiuOCWbdMv8ZG/fGnf00WFE/bXJ+uu9qgEPOGLsYU36LxI2RkTuzVPMda+Xf/tufbksw83v7bSGRbz+X/9UA3+4ECcenvp/0+Yixe2a+be3stMcff7L9l9/8r+3wcKbt7O8H83vXXXdPge+tKGrTa0+VBKbA91QN57QzNyuBI8mtCvD9q288365cXW8zo9tPbjVkWodtqkrH9YCvCkh9v1H/wnreKaICSBkEwMD9H3yorayu9e6fgFoBC+6dKgwRX9opvwBi2KJDjrjYg5XIpDS6D84uJDBC2fzEJz7RHn7kkfjM/TK7fNZN1HbZTt3dLIN3FWsBBN/JcHEfYIKXwNd3AZouhiih1C3gEeipkGVSo8xujGIL+NKNDllwH8oT1yEr2iOwRonWXRSGAeXVmFfaJrivwNd2AXxkLVXWZY25V3dIYnyN/RTkVpCtS3RVkOkP7X3/Bz5wxFgAGDKmWJdr6vJ6WXf6TBZvFflqpBgyUchKJpJyuPdHOsMHDB9lCPapqyrCNY7Ps2kTCGQWWJVr2VLZUb6nH8ib6wWrmVX6IJJbYeShrQIbxkewQxv827WRTHy6WFLud77znd5dn7EwzpjrBQ+6ItNW558Mn/MWmejCy32eN4vcmJco+AHy5xcDDDsulON5s3yHLD2r2XOlqZ/2LC0ttsuXL/VnJgMCqNOs7YYdeKYs4/XCCy/EvVxHYiuALy+TW2lsQb60C6MQ12vAch8SkNb5F+C0M+gwd5hLAF8zY8OyxVyYmz0CfPVI4H6PkXKuyzxqyKtziu+UM98zX2gX44YcHQvXpPkD+B4WlrEjnrh6EBhjzv3IUY8JZHHmzGojTIY5wpgCtnjXNdv1riGMMrgf4Nt7ybQW46lhTMONQFX5DvvN1DarcwW7PiOoy8+CZ/svQK/Ph/o8qQaMeo2flxcyDlcDIzJOmWbyq53dPGPa6zFgabxyz+d6mV2SW02MgUvhEr+zk4nBmG+eM049W7t57JhjyDtzUS8Z5KiHBx4T3Mt4Eppy5fLl/lzw9J64HMB3hcRxe/vB+NY5YoxvbfONnrsn/X4jXeB6v8fpEd0+eNRokOvnRt8djmci3OWJJ55uX/21X207u/tt94CzjBfaubs4s3ya3Op2x3V6350tgSnwvbPHb9r625SAxxlFVudjgO9sd0RDr9DdAuN7o4fdjYDvUKFRkbGr1ytfZafeI3sIGJhZOhPAV3c8GDnjskxyZUbYtI5vBBPMma64usH6mtxK4Du3mHGA1IMrp8BXV0XaZPygDALvlb2Rma1Mk5lIkRfKj9lXqUtgaAyeLBRlynyhVOm2izz4vhoDaBcAhPLMJE25MquTZEt5bqz9ETAAGnRvNIEOf8tqUyefdXW277oC0x9dI2mXccJ85hqYMYAIY+BxJ9UQoKt3dcXWYBAK+/33hwJJP6gHYIFCSPsp03hE5Ux7NRxsd0qlBgPnk8YL6gFI0VZZRb4DGHh0kue2Cj7ok0yxwFYGlX4ak4nbLglo+I3raENleZkLAAnnBWUy/jEWuzuBDEjkJiDyXvrPf8+VVpa8J5M1cV0G1Ch35pEZkwUPtIu5Q3m8dDFVMRcgUK5Ai2vMQuuaFMyTad3ji2TEuZbx0w0eGQGuAGkaiyj/7NnMrkw/jO8ViCtf2i2zz54HW8mLOYzBB3kKMilTt2dBNG1jblCPa6zuQwK0WF+dgcO9SFdnjEKxNkaZsIeQiUVc/RfSPd+4Z37Dbd61LYtZgVyCpzTy8TJsg7Yb743clb1lJEO50Cf2o9+Rtf7FF6MNuq879tTD3sB/1+jiIoalpd4rQHfpiddBsvH0lf9mm8bdWWBuO7mH7/Qu4PsKfqsXTO7/EfnZu0E795x/JiDr9/zibm/dAlPHzOeK+1MFVfV5sjSf++fQMwfvp9jjD/ZizViuwJf+uN4dt8gTUYAv7C/zggRMtNPkf7qpj2bSEJaGngwPYW4ar87ewdzHCMGY6g0R2fnXLzf2M9YR7Sdr/E/91E+1ZRIqxtn0CeCdz7eS3OpG6seNdIHr/n4M4zsEvEOdoJbHkc+Ly8vtiSeeal/8ypfb9s5+ZHUG+J5ZI8xmpd17z9oUA9xoEKe/nzoJTCf9qRvSaYduRgJmdYbFM8b34GC3vfBCujoPY3zbKJeKSsNxrs43U28FvZZX332wed3wvSoix9VXmRc+qxyG2+3BYfvhhfW2cmatcaQIMXY72zvt6rWroXQcjtKtcu3MWnvwfQ8GGLh8eb298sr5tn75chsfjiPuVKU1QWRmZpX5efrpp9tDDz8cIAbgw0twefHihTxGZ2e37YXCl0yNYI02bIcr5cQ9GIUI7QSlheNmdFdDMUL5oZ7qhotSpDsjyhZgEqVS9kcFUdCOoigY4TuUJpUpZIECRfu4X4aBv3XN5DsASQBVstR2wJt+65ZaGaDsx0KARrPvCnRU5GhjKLAdA4drXoJpXP04QzkBqjHExHjmWGdiGOTKuJxZW+uz2FIvZdI/2DjkDJsQiaU6F1PcqhkXyqJs4uIYQwGrYI6y+IxLIS/kJFtGn/j7hz98rQf9CWAn5/pOmP3MVm1fZOPThT6TFdEf5SFYkN0RGKvQJ1u5FwYDgG+wSZFEJ40h9D1ifh+4vy0uLLa9/Uwcxpmzy8srLbM6L8Yc5Yxb5459lJnXRV9Ao9FGUCDIFJy6Z/Au8NYAI8O8vHImwBTjlsw78fO45uJmndlySWCFrGgnchEYLi9nfDxlMi+ZW8wXM1PbPo0Y7Hn0TUMFrKdsP+UIlpmPXOM46ObM3yakG404xmwU7c1+xiYZ9+X/nKvbG1vt0uVkrWOcuzjW+YXFAMArK5nJnbXO9Zm9/TCyBQfg6cpzf0RO7FcaLTRC0Ffmh7kE6roUFOi1QDuYr7DLGBM0pjFvzNYuI+uRSP35z3MYpUjklO7xjCt7FUwwMoRBN5M9fYMlxsCA7Fh71FHdt10H7iECRA1NensYA8s+wMu15O/Z3/yt7nHMHeYTR/nw/RD0JpPcyZrscIWZFURzgh9rRcNgjEvseYxaZnU25p5vwvuiHJPUA8suljfBb/6H7WVM57vsztWQEczybBxeHCyt+SXYr1gb61fW29bmVltbYw2lFwR72l0cZdRm2sY1jke73HsgkXTrs5/9bFti7nEm/WGGy/RzqxvT4bP4Zp7v7+Y1ncZxpG0nlV9lqz5xOJppy6ur7cknn25f+KX/2Pb2DgP4zs8vtdUza1PG990crGlZd5QEpsD3jhquaWPfLQlU4Avj22bG7eBwt73w/PPt2rX1eBhWhRXgq7Iaj/nuyAMfjvW9KhU+kIYA9nr94B7r9roKmAWzFeTW+lV6+F22DaX12tZ2u7h+rS0spXuvrqJawgVoJhahHSh6uEBnzC7HO2WLjGUUfCRYmYmjU3QRFnDq0nvp0oUAmSjdZqW1fb6rzNM+Y+UCtMcxShkXTJ2AGN5pl+1H6RG4GP+XLqzJdsn66IKo/Oy3CjH3eAaozCLvxj5yn8wmih7f6zKt4mpcpiyx40m7ACe6ToYivL0dSjd9h4EXpKKkwmCa/VXXQuQv2K/zamhUQeG+++57AvyaaVb50mdjNz2eiDYrS+YwTBjtge2ifcqed/7GpRmWRcBHX4mRxP1wby8NEirHAiEZHGPA6ZP/VZL5OxlYjB7JxGgg0XNAUOkcntSVgKvNpIsr40FZ9B85EM8qGKIsAJNxlrjk0heuBXgZ46yxosYVIh9dWE1wpWFAtlXjjB4AtNEjiuraDQ+G5eVol2xWdXFNsJsglPbK4NNuX9bh/fTB+Ejvt/0CF35nHiIXyqYfvOtuTX+Ut+79FTyG4WYuAbgeHyrdroO6xzAv+B/7aJtpi/MLYcySFZed1ZhU16n7g54ieJ3sdTHn5giw/cZu0z/ngC61jpHstoYVXZvdJ3Qz53qAMW3W64IswbjTO+9lIWXKaTfsLu+6+tM3wDBtPRhjKEiW0fnpnl5ZV/cjZK/8NezpvaKs9Hhx39RTIkDgykq0lTLqvKrPFr9XPhoIlTt9WZxLA4vjbfu7nG5te2frSBI4jMOCb8pVtr3BtAtH4Pv9vcwfAPDld72OfE61lh5CNVTD9nvWsvOF77nP9bS7l6EulJtyHrXPfe7ZtjCXbuEyvu419Rxf5/NJz2vXw0m/y3Tfjt5Sszofd7/6iHtrvSb2l5n5tryy0p7++Kfav/v5/9D298cR47uystYwtHF025TxvZ2Rmd5zp0tgCnzv9BGctv+2JPBPAXx9cL5T4DsEMMMODoFxtfbWB62ALxQLjirZ3Wu7h63NL2bsG8qALqbUgaIAs0F5gFMBl0mXMrYs3QtVZGyL7ImMk4yGoAVlA0ZA9+CjikgyRDJN3uPftP3gMJUhXiiPgAoUOZR522DMpcqbyp5KuWAggXQmO1F5lXlQibZ99QxQ5CE7yXUosiqGxAEiP9xtYY88V7ImbeIe5CvYAHAIkugXCpyZkfkbpXZ0mAmsQgZdchYBvOMuCJZB8vtz5+6OumgbsvE6GVBkKJvLPcpD0EJb6AvtVpbIieswbgAiHU9kg5L/2muvBWAkTre6/1ZFmr4pX+qtDBxla1QRlDjfHLdqFHK+T4BkAmWO8rAfvgPSaTP9Zi5RF++678JmCSAYC8/uZQxpkwCkugTL3AsCnE9cIzgXzNB+GV/HXbB3OBr1ngr2W3AkYJBpZzxsA/VynQYg6+KamhUaeXO/4+DegFGDmMhquNGzwXmnV4Vr1HvTKyHPCj4J+Na5yZ4i8KXd87PzbaFLcKT7Me03Jl9ZOv6uc8EiTjiuW8Ezv1En1yaDPHkNjUQTIJRhBiaW417Glf8YuHQxz8RreAgQFzqJda1zWKNNHKOzvx/eIxoVWO/0c3NnOwFXMcwI0vluCEKd79zrmnU9mpFfgEm5Zq5GjrGHjBJoa7iiHPdSxs65EWPSJY+aMMyZqZz752bm2ijY/fQucJ0CSsMwsL0Za8m5DfA9CZzlWcQTxpdy44ir+ZzblF3XKfuJzxy9dwxxwNjmGfHukfYlDB5d6MRJwNdzfB2TW3F1/pcEvn17izeEsz2eEePZYHw/3gFf7JA7++TKwMsHD4XFKfC9Le1xetOdLoEp8L3TR3Da/tuSwLsJfH0A1YfORBGfuEjz+41ALdeozNeH6vABW5X/CnxlXlUSeefhT5n7xOjOLrTlVay9i6HwANAEdDKf3GOsKooEn1FYuzwbfR9U3OyXrrsCUH9PAIBCuh8KNgqkyukQxAu+jHVT+eV8RxhfFSKUetotq4yyVVkhlTOVSO6zfYKGykZUAOxxRLokq/jBfqJg8QL0kqF3klk3lTyz7wIaTUZkHLBHbSB7z/GFwaBtKIwRS33pUp+tditcdzN5k8BUtkXXSIFFZTu8fm0tj/QA8NWMudSf7Mp8n83Z/tM35wvgD8Wd31SEZdUoE1aLcugrsjEhUc7NVI6dzwIuQaiMrh4DKshD5quCZ/oo+HP+1zmIa6VjOjc/AT2uAYAH5+gay4ks+c2MsKxUWVT6zpjwYkw1wsiaCXAEvkPjA+2QFTYRG3UZy6rHQxw71J1JbKZv55vKu6yXIAbZKVfbRbtjjXdn8cpCytA5X2yX6wE3Z+Yxc8IEdJTFuAveLdc51ssYRrVlDLbAt+5Ljq37GXLUIET7cUNfnE/GV3DvGLuP1XnjPifgAvhWMKwRhzYgM5lO+6xngetfwMo7fXedci/GIu5n/SDT7373u73hYDw6DOArWLddATa62G/PRUaO1EtZfEdfAb6uA+evfaqeKT5PKuDTHbsCVg0k9kdvEuaYZ7HXh6ReMZWNFxgLjm2XYxieM4fjCImhn3pRZHszXOHaRuY3yL09z6AdGmLdmwS+yoHzdGH/5+YyjphykZlAHFbZdSzw5Z12x3F7Fy8ecd/22jCCluOK+Bug/uyzE8Z3lhjlIqDZzr3+ZhWL64Hf2v+bLc/rQobXuak+95Vr1UH2D1tbWV1pH//4v2n/7ud/ruFksBtJImF8V6fA91YHZHr9qZHAFPiemqGcduRWJPBOgS+xbbyOA6f1YVeVopsFvip9tfz6kFO5HIJrrqFuGc8hgN4/HLetvYOI8ZUBBMjVxEm6BApAUWRg/RIAJQBTkZwoMWmNR6mvrCrtl11IRSpZZc96rMysn2WlqiKYdXKEcCY4QRmFDZDlQkEKJqaLF7UMlTeUJ//zncydYEuFOZTxLnmKwNlzfumXYIi6yYSLqy/Xo/h7ti/twEggY1iZTWVLWSbMQWa0DcWbe8yKKrBpHYCkXGMGeXd8nAvDOZdKcMYvo3BnDGK6DztGlFMZ38riyyIK3gVdGg/IUMv1KJyAddvGfchsdzeV+6qQWT5ykFnnet10NQzQd8ZI9kjwo6uu8z6V2HxNAFd6DyyvrPWKMvPDuanbtsYG7lUOxJ0iV+TkWCBXga8sm0YCZMlcdC3pYisYk1E24zffe3azGX11u8ZEUA1GrmNd9itjK8Ci7bTVuSAz71hRn0BEYwZ/60pP2zHgPPbYYzEPPL6nGgOoSwaWNgQA6mJ4Y+7vZNIgDVm0SSAmqPH6CnxjDDm6ZjHdu5ElfaYsjSxcY99cO5TP57i+016c+5SDDP1dZrwynu4TGlAsl2sEvmYHlqHnt29+85s9kzk3O9OWFxd7V1raJGCnfFl9vvdsZr7TSLYd5y7n0WZ1LushUA1Gys79qxpglI37HPXpDYMsGGtjqqtxwT1c8Oxcc825TjUk0id+mxnPRDIo69GtnphZrtnc2ijHXcWq7Nnh4XMy8xHk/hBjOpt7NMBX0Opegwwq8LUvGpRgfFmvvupzKcqPKrLhyL0C3wDZBC8PkltdD8z2Fd3EB8fypEtvVA9nkt/oZX9rWWGsPBi35dWV9gzA9ws/10gbsBtGmAS+03N8byTZ6e+nVQJT4HtaR3bar+tK4J0AXxmt+qCtldWH3e0A33fC+PoAp97KBFDm7v5Be+Pierg6owBUdgVlR+Aho0MZKG4wkelKliyWimQqJMl8oIyg2AEwuM8YzgkLg+tnxlqaeEYFXuVOpVmLfyop+Zqdy5hk/lMHYEIwoMIv62Ybq9IogOA77lOJpzzdQgVqMmyUg3IlcwcAMI6Ye4x7FWirqNcszMaHyrCjINJ+gCOsEmXTT4FjdTskSdX2VmY7tkxjcAVXQ8VqAgABRQttbS2BL3U6TjJVlCWjItMpKEaWHoPDZwGPGZI9D5ZYWOUkSF5ZWY7ENtV905g7x8qx1DBgFlcZ5Rq76LyoMaqhynYZZp0v1MH9JIRaWj7TxwZ7Lm5lMOmTcbO0gf5sdkexMK6AeV1fkYNMXDWwOOe5fgginNv0l3UheDeRGnXLONMXshtXV33a6vpyrLmO73VB5nvdPflNVl+mmvlMPVxvbLVnJfO3R3g9+uij0UbbFOzdtWs9EBX4aogQmASw3sqEYs5jQVWs2c7w4WeTvemOCoNIkjHajZx4CbIEwVzLqwJFPpPgqEUStzTE8U4ZlCWAZHycI8hfUO2+59xXjoJU3Pg/9rGP9QYRyvj2t7/ds+BkA77rbK4n241skJl7BPL1yCr2QnMCcD0pu6rRzzVcwb2guM4D98K6/1bQ694vo2vfq/FJWXGtDL57OL/pOj30yIm6D9OoQbl6i3AvwJe5zHFGE7d41me6RTs3qqEqQe8E+JIyI+fVfLhAyygLvgW+tMvs7LxTPmcpsw+d9MLVOc737uKMccGG8Z2fzbwPMLwd/u5yZk/A5o2AqfvQ7apb1yt/mNxqWIfPN8sY6hpkdV5aWWnPPJOM78HBuO0V4Ds9zuh2R216350ugSnwvdNHcNr+25LAOwW+o1HGkfkaWluH36vc3MgCfDMP0iHoGT746u8qPSgMm9s77eXX3oiMtypPKiWChuoeSFuNb0s2K135qsugDKmKHoonCpxASWYvziQcj0IB183TuFWVNxWjoaJGfbOz8+ESKnjxeBXaJcASFNIXgb/9M45UWfG9ip9MaHXnlVUIV1SyIG9v90facB0gT+W0Wtytt4IFZGACJO6lvQAgZAUolW0DlFhW9qm1ixcyyRJKuffaF+dKNSCoKAeYWlwOAwEAh3cBgUycwMAjk1R2fZddcnw0ABj3KJg1XhCwaIZr3B+93/vor+6Jxo8zZnyPyy2KbDBHm5t9jLnzKxXsgz5WUdfMCoxoR8r0ngC+9tN2muxGF3mUfA1A9Ak5E+fL9fYFOQp8+Sy7Sb3ci1wZ36EXgeMoA2d7zT5sXzSWkNxKw4Qgu7r5aqyoLqnUwRjqIaJRgbbYVxOy8Td14rkBQJOtZh7CghOTSr2OS40dDfao8zigbAFWMIUz+ZtgqIL0+lmGXWNCzNPROFydbSvXa2SxnxrvNIJVNrnNpaeJL92b9TKpwFewW0MFnIvU65ncrFsyfwt8NXxx/BMAi36unVltZ1ZWolrrl81GbnxH3axt2ovMmV/O/+Uzq70MK1jRaOW4upfYv7rOh8+XWk4CyASPyk1jA+2pnh/K3nhoxgf21HGq7PnedibZch/S5ZhwjMgXsZVHpFEXRrvK+IaxokswmPOHsUvWm/YS4xvHb5djjirLzX7Ci7JZc8xZZEp9//AP/xBtrs/BuieTuNKxSiCdwBf3ajLbG+Pb31+yOjvXT1IybuZ5fj0Fpc7ft1/XHdp8Aw1n2O+cR62NxjMJfInx/cLPRXKr6uo8Bb63pTpObzoFEpgC31MwiNMu3LoE3g3gO3woDi2u9fdbAb5V0Rl+9oFemb364PN761P5CdZwa7v94PwP27gD7MP7qEulSAVHV9RkNWF7J+c4CmhQDmUCZd+MRROo8oBHQZIFkYFBkdG6LwiRVahKBV7Oq90RRnyPcsu99EtLvi7bsrLKrip/tY8qXZXxEMzwHWVrVecdV8jKRNHuSSKXVNoFYgIFZUx5FUTrakncKYo2fUbZlLFKlvdaO//ySwF6TbBEGcrJ+cW9KrZ+F8rkKBPdwGChKOoG6jWUI2stWyXTW38T+MoeAlBR6nH1RvmUGa5u6rBAyIx287vggvpCSY4s4cke0S4YR2REOwCgyJr6GGfAmaBOxkqA5Bjzd7LHo7j2wfd9MPquQi9TRF2Ub5tl96mDo7qcQ7hwy8jq6kxdQ8bXOvQgqGCP+THxeBhHnfZHkEv/uXe+y7IuiBUoqBi7ritgHoId3YW5xlhi+8NvjA9zScBv25hzuDxzDSBN8FbZvdp36w3AO8q462DOOhAqYOeeClwdd8Yw5mCbaQtz6S2iMaca1gR+1fDShzHMzrTZAuzcEwRjlinrKSOvRwVlyhjK3DsvCGNAHnoC0E8Yxe9973sxnndzxNk4mXfXEvPcNeS+Qgw8/ScGnvv0Ernn/vv6fUWW1367jrk213CGrmhkc3/xOVDXsoamKnPvq2MpsGYtMO+dK/zNHMV1mPmvgZI2BlO9lxmdXRfOH9Y68r16jWzumUCN45Z4zFQwT1vd0wW4GuM4zojnC7kc6tyfAObcK2i7sjTEgPZ6Br37gfLJscjjj93nh8D3Rlmdne/HaRn/0sC3Avyh/jFucwF8TW51NKvz1NX51rXG6R2nRQJT4HtaRnLaj1uSwMblzfG1a1fbSy+9GOf2jtuoHRzutb/6xtfblauX28woH7Q9wBwcZ2SM740ehseB4XrP8KGqsjMEvPUBe70HcXVlE5iiXKDMrl/baC+/+jp+w31SmArsVF4TpGYWYV6CjP19GLejZ0CqRKEY6bpbFVXK4e90C5w/Eh+swowCSlvN0KyyJshA+RmNYTAzG7WyUFmkjRGD1imK1QVRwMlvKHLJHifLIMutqzMKlSCM38xCy7UqtjIa1Em7VPJpk2yg5dP+ylSq3HOdY0O5AEjPC+Ya6kDx5NzjK+uZHIfy+U1G3XZUt8eqICc7lIYMwBkAG/Cra6YKJP2gDFk7Y5Vlyp0TXK+LLWU++eSTAaiRge7cMv2peCejLtBwnlGu7DllqlTzjiwAZrCtZtB1PEw4JhPoHKH9sqHGNPK+uLQSCjIAHTbZeYqSD4hRfs6nUCC7ecRvMuzUozKvl4DrQcAkmFdmylTmT3dN57uGIj0VYo108Z7VeCJQ8jplp7GHeq2jejDwneyiY+DcANgKwD1ayTirc56vAAAgAElEQVRwxogkZcjHdSIwcb7QdvcH5LS9tdEDX9ef60BQ5rzHgKARIdYIOQP412U31kBFXwR8giVBtbIPg8mZ1T6hEb8bzkDbnVdc737hGpW11iioocykeyaDY880szAyIeSDOs6unWnjLuxCZhVZeEyb+7MsOsCXl+N5//sePNJurqdt1ZjjnFEOytb9XcDs3HB89YBx33H/FSBpNON3WWjzDWgEo696BiADjQqjg1GcwS7wtW7YWNoF8OU3yiaZYZ5FXePva3LHdGvWQDGDw3E8b1MltT++k9XZ+TQBz/mcMqPz8LnovSS38t6cR11yK9hfVn3nvdWDyPBOymf/cc9q63HcbknxOOHi2nbrfafHGc3MLYSX1I/92E+2n3nu8200mgnGd25usa2dxQNoepzRuzF20zLuPAlMge+dN2bTFr8LErh2aSOA78svv3QE+L7wfALf2S6p0EnAt57jWxWrm2la/2AbMK8+nGVEVBrqu9ecVE8FLCqAKK8ou5fWr7Tvv/hKmy9sgkqGCndVPisozti7dDWtwJP6BI4o0CoDCbyS2eGFgrO8nEdVqOwIbGExUUZ1KRWMyMpx/9Ly6rFxcRVkyt4JcrhPEBwxaN3RRwLWKLeLxaMNxrfqnk39ACBkYzIigYbv9FNwZ33KcChbFSvnFGVwL8AUEML3tNF4X0DC/l6yzrKHYQTogKrsX50TVYEiJjsAwvJyGCUAqoxRBY0myqJcFGH6Sb0y9dTLy3FPpXauPf300wEq+duzns0EnOzsUYYGOdv2mnTHeSJwQInlswq+7suCPK4HjAhiqN8jtPRO4P3qtTxaBRkB+mHxBDiAO9ksmeRQ2Lv1KDMpaKigUnZdsE/dxm+79uoaEBj5He2VserHsVtTspV+X9eac9N4b8oz+Y+xvQJODQoaBDxLluth0mUymQsYXWAm+Y2yOY7Kc7udvxo/lB/t4tpYvwdpxBG86lLsd7aTtjC3zIoec3Y8k+6mHZPnunF9VPBhn3jX2DS/lGcVy5JTB/cYssDcZV07f92LNEjVdUV7BXmMg2uRDMnIibnteb5Liwtxji8v42mRvYkC3R81DJEckDYag3zfgw8c2RtdA65n1xjlVzm6n7rnCezqs0CQ6t6Sbsdp6KsGNA1KtIk+eoyd/fZ4MvokSCbGlzHUKEW9yVBnNvWNzYxxlqXV68P+HQV3kzO2w7gym+duI1bxpnMq+znppePNNzXEQONI3V/ju3KsUu59eY4v50jH7yVsKfboAnyPe1ZX4Dt8Np/0XD7pe+d+3cMngHvc70nH3e+9PleG82B2brHt7u+3T37y0+0//MLPt5mZ+XbAtJ2Zb2fPsm9Nge+tjtf0+tMhgSnwPR3jOO3FLUpgCHx5OB4c7LYXbpLxfTeAr02uCsHQinwcqB5atodd93dZG9m09avX2t99/8W20J1vWX/XVVPWxDIFSSiLOzvEb02YcBkslEsVpwp2VVxsDzoGCpcsigo+7yrSAkruEVDyO8BX2fC3cqnMh67H/CYbgVLFfSi1tFe3asEMvwmOZUkEMLpS03fawguQoTsy1/ObYEI5CNxlbQT4upHLWqrA6dZIGwVklA1jcvVKuuWamZg+6NanDFT4VGwFCTs7yYLLFMN8AoCVkyCK9jEmuHfyMsmP7uqUS/9V3hnDp556KoAAboaytMgrWd+9SGTmXOhZnQJaJspdgmplpOxVnutcV9FHFpXJpF+wa5mBO13x9w+yTEAu75xVi0s5bQfYmcFY2YfreTlLWqOLc433yvwOga/eBLKbdWz4jvYKAitrL8gnWZN9VpmmTuephghZQddWNW5xP/Um455GHf7rYcA8d2xlH5Eb4x7AZWOjZ/rcDyhHIEY/XKsCKlyd65rVpdh7hsDX44xinGfm2vzcxIPD/jufZWsFf0P5kCQKWeoeTPscI9otuGP86ZtrXeAr2NBTQYMPsnE+CgqD3e48RogLbV1Wfxlxga+Z5umD60kG3facvTvd+t1b6/wXjLuHOG/c55wbw+eCf1OHgNS5Yf/0igHIm3ma39yPZcI1bHiWO+3kmnNnzoUcMXRV48HhIeesH4SHCntKrvfcBwS9rmtlboyvLv+zMyYyTPD7dnCZc5qX+wrXOE51n3DdOHfHXfIq5+nbgC/xwz27O+6NGtZXwelJz9pbVD/6y/+pge/G1lZ7//s/1H79t34zsvzPzC8E8F1d5Qz3lek5vrc7cNP77mgJTIHvHT1808bfrgSOBb66Ol+5HFbgyjxwdsbkIYUb1ITNvFVwWsHhce0/ahlPZqEChesBX62/1couiLy2udX+8fxrbW5+IRQGGVCUY5UFWSL/lilIRnanB778LtASlKkYDwFZKuOwxRl7qItdxI0dHvZMEJ9VJOmzCnywZgvEvE3M/kP2g/5Q3pB9UnYCGfpT2UPaJmDjN927Bcy0QfDAtbpDo0QJhiwbpdMkUipdgnuZGBmqqrBVgKxCGbGp43G7fPliAGvu4zuZGJnEyvpU4JsgPuMDZchoGyCR+gSy/KaCjMsjSrHgSiDlXHF8aMeHP/zh9p3vfKe99NJLvYu5CvXm5kaf2MY2Ccj0LODvytAgL+pz/k2U1GTw6lxgLuqy7bgDMmAumVu4S446FjFc/NfXo89PPPFEsL+4ngLYkaXzLdrSMeu0TaBTXWUFPrRFIwqML2Wwlur8rYq7c8U5wHrhdw1HxPciU8rwO2UhMHe8wgjUueTTNuNSaYPzWoOK3gwalZBBPauWv5GX7VPOzinKcT0IvDSCMF7UyXFGXN/HanZGDL9TDvQdIEX9rg2Px3EuCMbrHuQ+Vtmtfr+dTaOOc4A2Uj6/m9CN34xbFmTpKi4I412PEw0MGit0S9eARNl7uztt1Bky6Kf7q94S1InsmZPIyzNmKRMgvbiSicxkuLm+7gey+xo9aJ/MsvtyBZT1GcLcquOmLGXiaSsglvLsm/H1gnYNcO4b7rVnVs60vd29IzHiuYbzWXD+lZd7N3pcnc32bVudV2m0IZY3j1dDLoeddwoxvhp1ar9MblWfye7dtK/uJRX4xvzrzhR2z6zAN4yEHSOskQvG1zZobK3P33cT/P5TA9/N7a22vHy2/d//478H4zu3uNhmZxfa0vJKW15enQLf21Ugp/fd0RKYAt87evimjb9dCSTwvRKZOq9eu5yK+mivvfCN59sVgO9hZir1/60A3+sBU9r7zwV868MaxW5rZ7e98vpbEeOLomWCIZWqqlzqdqfylUlNUkGr4FJ2EQUGJVqltjIaWQYxw6kQ8j8YhHPnQsGAhTL2L5SgzpWSNqjQLy5xPmcqSjIlVY6CCgGSwMJ+eBQL9+rW7FjUc08FHLKdMi41LtckUdYl86trrGClMkvKtrqCCmaPM3QEuxXxpXmUkeCFfsjcyM5XBuSoopZuyVzP/WaR9jsVb1k8ZAswFFQO5eyY8k6byHTLvYCMykwlGNvsDUUqkf1a6hZt7bdsnkaAo0rvJN7OOW2iMOaNfaPt9913fzt37q4Avo6ZxgsYX8A9841ERQBgymM8kc18d7YqdTPf6WN1u1bRFvzRZuawHhUCX/qgbDVEOa/53jhZDS7hjtvFkStHDUsCTFk7yuN+4zFrXCnX8LvzQUVfV2x+E/gKZHUFFjhYny7uuk9bpjLgPebR7nYMlUCq9pvPGlFYC7RV19kwUpEv4CANiK4F2lOTsDkPNJz0BjeY6PlJjD338BtrGXDJWHOPZ5Ara8qrhi7noB4EAlzWguuZe5AHdcTeRDZwkmt1oFeZMA/5z5wxvAD5GS5BHeyRd917T59x2Xs1MGjwQR7uvbRJgFjlUEGwctJYpTHBOeFeR/tdYx4hxrrhOjIj01bnvXthP+YHGb5CG6tbPq7OXPPKq+eLq3MCX9erxpjJHpLAV2+Qvb39mA98l0caHT0DnIRUvDSkOQ9k++teIoD1WYS91D0o97TDyOq80NWzMJdG7dMGfGF2WV2rK2fb//U//nvb2ztsM7E3LcY5vlPG93a1x+l9d7oEpsD3Th/BaftvSwJD4IthOIDv819vV6+ut1GXlfZ2ge/1wO8Q+A6tyccBoXrN9co+7jcVqL2Dw/bqGxfaQecOanyUysxQkauuhlxLcqtQULo4XQFSVYp1G9blU8U/FY8Jc21GUZQr42dV1FEeATTUL7u1sLgcynUF6TIbKobIqCawUpmkfYJF6kW5pp1VKVe+ukLTFpk92qPCSV20ift5Cbj5LGNCHbKAfnYMZFMECzJL1FWBpW7Rc7OtT/rkESMCUsdapVKZT0ATiYOS8aWvumLTtgoK7Svlmt3XMdXIobIsY4tyD2tKG2B/ARt8ht2CBTYmT7mqVFaQTn3ULdOnQULjgIYF+yU7rRKLDCtLmUYSQOFyu/e++6I9/E4baB9uvQBV2vC3f/u3kaxI9hjWaylik9MDoLquCpRoZ+0/7ZcxlamlDf6vRgiuFXTAjNMn5hWv8LjoYlPtmyw7bdUoIKNbQbHrq26Czgv3LsC+LvQkDuOzL2TuXOO+yqxzjUYTjTgCYscVQMIRUBUMyRQKwi3TBHH2KRMLZUucB4J6gZ9rQtCjISvcVztgLdimfPrz+OOPh0yJV67HJ2m00zPE+Uc7LZfPrge+qwYBvkd225ubbXEhjRv1d+cOa5z6mWu6XiM3QxZIylXXrmDOsbdcwZjtRAbD+yorK9hVntWwpTHGseBavW9YG4wJLtnGOftsUB4xf/cP2+zMbG94oYw0jOQRVxcvXegzgnOcEcDX+VmNhNlPjDS5/ivjy7F19v+ofHOiDPd0gS9tqfNeWcX8mcsEagJhPI+effZn2mLEFs818mY5n6OccpyRa/h6Ssb1nsc3Uk5qu4ftxxhv3oHjyvHe4/aA6M/MfFtcXm4f+MCH2n/5zf/aNjd32yjm92JbPbMWx93de8/aFAPcaJCmv586CUwn/akb0mmHbkYCJwHfv/rG8wF8D/c5GuX2Gd8bPQwrkK0P3arc8Hn42/D3Gz0Q+b23jo/G7crmTiS5MvsnioPATqVWoKSSocIB8CXGl1cFoAJnACzf6yYsaErACiDIREn0SYVHQKCSWdlTPstqrqyuHYnFFQSp+KhgqrjJusqACF5UAFXazEKq8qAiW9kU2EDbifKsAqWia39si8BYUOy9lCkrRBmC76oUCnJQ4JeWYMXyiCRkC1tXFT8VZudEZXdy3CezQ0ZNedI2Ga0Afd0xQwJYgbHjZV+T+c+zkwXrGkC4R3fP1dXlXukdroWq4Nf5gJxhoUxE5pg6No6J9/C942kdxPgyT+9/4IFIeqXBAVmTbAh2GoX/+9//fsT66vYa7p8dyyeYNvs0fytb5533URa/GR+p4ad6JmiYoF+6u/K7cecL4X6Y8eKOpW3QJRb5ByvdxbFan26xgiPBjuNL3Wa95Tc/63mRcdGjfs1W4CuzrxFKBtA6QuZj4pAniczcT1zPtJ+2UB9lmxgpQBpnubYMX3B+unb4mzKqkaMHvR3IGc8mYHUdce0HP/jBGGNAHPHdPbDq3NPdu2r7+M5xdcUgk+G481vMCVzk5xK0DfczwYhZtRkn5gjrSkB8+Wqeyc180LhoPyvQFMi6h2l88G/39Qp+mR/e5+e6TjVG0G7jgS2P9rh/O46V9Q4jxXhipKCsnKc5b9evXA7jny++d166djWuhv9xS9Y8r5mP+dC6+TD5Pr0YrIO+aBRRfj1TS2KqLkO24xBldxmhJ2N70D73uc+1lfAimot47Q4X557VJbeqe5/7y/B9ssPe3qd/SuA7nplrZ9bW2sef/lR77uf+fdvZ3m+HHfA9s3Z2mtX59oZsetcpkMAU+J6CQZx24dYlcPUirs7X2vnzL8YxDDAXo9F+JLfC9flwD6ZoksjpVl2drwd8qxX5OGBbe3M7wFfAeRTEtcZJETMLy+0fX3wpYgN155UBQlEyljAZ3lRoeKXSSVKpTHYjAyjoVUH3e5kilV5AHFqT7BLfC9y8VyZToCCAjnjKhcwKbJ9Ugi3De3jnPoCMypOukzK/Js2qbpwCTsZGJpjPlGXcrsBV5sjyVCwrwyIos5+OibKU9RI0CpTsD4rz8vJSO9jPczHNNGw8scyj9VSFT2WfeDnlIkCyfK4BXFOPx64ABJGZimSVCfc5J/hMO5ALsqUtugabROjMmZXeXbHO5zr3aZOAmnoBqmSKFnAKsiur43rQ9VN5amRAgQb4coyH427yHurzaCdCHGA/7VO46nbgvxoXNApRT42z5T7abJZsY3xlrzW8CE4875h20gZ+91zkACgd+BJgIwPKdC5bXjXcVCDouhJAez9z1bhPrvGYJt27+U1DRgUnsuyy39UIVoEGWccFN/SNNlO3a8f5xF7D74Lo2B87IOW1endonLFO15Drrmdq5/MILL0vmDuPPPJIeB1g2NBwJrBVtoI5jRTOQecZ/XN8KhDWgEWML1md/VswZjuQnf1ljGHcAeOsjXChHuV50cjCpHnuVe6t1qsrMHV4vrJ7RW2bY6IRgN80ZCpH9yd+4zN9dB57n/XX9nA/da8ur7aD/YPeYJZjmxmdOQ6QZ0omCMM4OsmdQNlD4Gv2ZgE/GYYBvnyP8YpXP86xJyer7Drn3QRs7ikT41cmP+wNbB3wdQ/muf7cc8+11eX0djjY3w0YLigX+CpTy9IANwS/7km3roVkf04u750zvqtnzrTP/OT/3n70x3+8HZDSmSOcZubbFPjezmhN7zktEpgC39MyktN+3JIEttb3xpfXzUq73toMrqbj9j///P9txP5OXJ07NmM8SawUOlvHcvgw5v04a/BJwHX4fb33eg9SfkPJeFt93fmHJPap91vu/PxCmyORyOJynImLIoPiT5zj5fXLodDgblkT/PQPfthDwFcHfgWkKB4qIjImKHwoVLLG1J8sAg/cFuyH8cUoHSjelclTmVdp1VX4cJRKgtcK/GQ7uJ526cosc+T3KHhmlKUcj/GJJFIF1AgwBP38vdK5LnNfNQYYdxv9W1yMmFyZnJ696xiNIeAVWNgnAb1MK+0CVK2urITL4ObmVrTfdquEOUapqKZrc7S5S3KjAqkiqyJN+bBQKMCMCeUCfAUFZBmWMXKuBRDuYu9oJ0Bjf3e3vf7DzJy8f3DQNjc2QoEE+Na1UZXHHijlBW+br2trZ4MBEjTWsT4cHbbDAxiamTY3T3vm2sxsfYzNtDY707a7WEv6aTZrQD5zlmRHgBDakcz6Uq7d8bhnrJVbNVwIjHRDRh6AWMpxLTiOAgtZMZXwylBHH4oxB5k6hynPRE0akxxX/q5AIphJYve6+bfDuiQWsxsv2qSrv9msMQZEnH3HilNeuJx2RhZBAHKwv8Y7u6ZoK8cZsQ5kUB0rgbX7gABYj4Doe3eEDRsDLp2L3dFiC/SvW+ucGzsaZ0KvhfmFxvgLlGVLaRdGE8YZGZ0/fz5kJ4AW+AoA3ZNcQ8qTfigHjVzGY/M38uKene3tcOU/7EIoIn8A54h3BkFlp+EoAPbCYiZZajNta3urNy5V4ON9Atb6QIt9P/7HapzknuBpMKpraNyddw5jniEOlBvzmKOHMAx2x/jUPXoBjxyeER2LbVt9flCr57ArR9uLbA4O9yNGeHd3+8geCcisc9w1nWxvZn+mv7jdRkb2zqOI+ri2rsP4bpyGTfrjXmkbq4xYztk+ntsJLjUIeo7v/Gwy9ia3Ut66Ojs/jnuG+53X1OfxcdefpJxU+Q6v8Rxf5VDbU/fTk3SPw9FMW1070574yFPt53/pF9v29j4Wj0huhavzNMb3llTG6cWnSAJT4HuKBnPalZuXQADfy5fbq6+db1eurMfDcXZuVICvjO8/P/CtgGHYIzJSAn3f9rDrgC8sn2Aqr/GYiGR8F5fPtL0usRXAF3ZE9zQUIZRcFe36cA0lCTfSzv2QhzCKB8qEiWVg0FVKuNcjM3hwA95QclAudWtUSZYdUTlXsRak8ffWdrrX2jaBtkoG9fLfpCv0XeZWtz1dTSnH2E/aWN0cZYVkB6K+jg0YgtTKhlUmznspa3NrK8ZDZVbQV5VxylGOMpkBpjsgUhlf44i5X5avMh2CAlkhAW8FXul6vhhsr+CPcUFxpS1ci1KvsqhsA9R1CjiyRHb7O7t91lrGb2tjM2NSF9JQNDTCqLwJEFVwq1GDY5iGyl4tS6Bay+oVUJI7AQY6jwJkx/wE5MO80TZdJC1TAEByK40ZyqvOszqfnPsYJ3jphirIcA7zrkwt07XLb85x+luTrCkPDUmORXXzdL3IXPKbbXRuOK8E5h5Fo4HorrvvjjngHHRO98aJTo7UJcNW5x7AV9aSOZVrPfeQagDTaATwpZ8JhtirJkybwN49RKOB3hFVtrEnbG1Fu5nHMKp4Lvz93/99GPQEt95ju1ybsrOOgb/TN9lP+qwBjfI8s5nz37e20qWXvuo54trjfQiM6ncCtArsNIS5/7g3ck2dJ8GMdmcfCyLrfq+7skYMPT7CUEJiq8imPEmCVvc5vTp6AKj/b/fFwsLEtdt9JcAlRoDIXv3WgIXNsBgB8gSYAkTTvVnjACAsjUyjYH6Rl/LxeUFZ2ztbRww01TtjuN/YRp9jlJPjPo4Y3wp8672z5fnquNV9rALbf1Lgmwmp+2SSQ+D7Nh2gGN9TQZhvK6ur7fGPfKz94hd/ubGvjmcT+K6snpm6Ot+8uji98pRJYAp8T9mATrtzcxL41w587cXbrcfA3pOBbzJl6WbGa24ukzAFa7O3215+5YcBagSD1WquYq7Vn7pVWsKdl2OQgvVN1oV33fpQUkwspaIim6pyiPXfM3D9jvv9jjIFAkNX0c2t7T6rM/1RQdd1V3Cp27RMnQyy77r8yl7RRl0I6WtlqARnANDqLliV2CFwUzmR5cDIUF8qsfaBdgoc+uzC4Y6WynMwSZ37NfI1izHtpC+wtcZPUo4AifL53naoBAqSqpun7sqwZBoEDrqzYL1fRTSAYJd0jDL2ttO1VeC2s7Wdiuk45199DYFqneMCzAQgZIlNd0yNHRXAH8eoWDbs7zjY4GSsaRtjBzPLfw0njpuADtnBrlcwwmfjjLl+6O5NWYD/CvZorwq+7a8yqMq/ingFrK5H15Du2txneYLIytIqpwqGHDPGif4hQ41ctNtjyHa7sAbnv8BVMOb8o23Kw/p2tjMJnQYUrvUavhNY8ZlyMY5N1htAapIdWeCrC7xr2z5Vwxff0S+ANEwvmYnJMl7BMnJ3DVuGHiKuL+eV80GDRbCYXb9cs7qob2/jppznAjsvKoCse0I16DgPBOPOY/vl3KTe6uavZwxzgXUBk+t6qeuG8t2P9dZwPoe3AvGxHajkWvf72g/3ueGczb8ThA/BHsmjAJOXL1/qjUpZZrocOwa01THxOKPJ/tSd5xyGkAxpEbDSFz1olpYzPEIvBGPd7UM1OFhv3XfSW6m1z33u2QC+sa6644zs83GM73HAl+tto/L0u/r+to2wfGG7j7sGL4j0Lksj5HHAt29zNxdreaPxbFtaXm4fAfh+6YsBfEfE1c8ttjNTxvd6wzL97ZRLYAp8T/kAT7t3vAT+NQPf+hCvSn7/8O2OdvC6eO8YX9zHVNro+UJ3/i0A4OrGtfa33/1+uORVRqeyHSq7KoQooSpR45nZhpJMOyoro1IrW4ZSDQODUgL7wuvMmdU4x1d2WECi8g/4VeFVIeM+mQ/P8a2yEaRWxlbFqiqTfIeiRFn2RyVeJUqmGKVcVlqF39hP/pbVUuGqRgKVvAoWcd/kPhRZ40Vtg0yWsYuydAKGUHg6BZW2V+CrUi6g05Bh/43tFCxVECnopR05R9J10PLpG6aV2jcBQyh6rQX7FQr69k4o1PwOqOFv7hu1VHKrYliV5qp0Cw40TuDhWBmlCnopU/a8KnkCSjRFlgIKn8wdvzG/YGdpm/JWkRQUHXRGCgEIY2YcrnPRWF4NLR5xQ//NulyVXj0BVF4DPhAT2cX2VYZPY48GperSKSNbDTuCY8AfL+9XFrK/1Ke3g/G8GkxoP27hXCsLav2CQ+Wsscm+UD/AN4xis5ntl/caC65caBv3C3yz/+mK6nqhfl3P6Y9g3fFBvvwu6GGfoU5ALxnG+c96YG7i0i1bavstRzBYnwwVZPX7XeduraFP12ljWIdM5hBIDkGvv1v/EKQpb+VMP6n7qCERg2Oem1tBr2UJ0quBp3otrCzmme2uo9oH99qhXPybeF7Xos+MmAvdcUEbG1f7OPgh8KV9zpMsIxn/CaDL+N6ZNpkP1OvzofeYmcscDMaSazR0r+KeI8/FYvxw/8Zx5fOf/3wYAWKOdAC9B5FdVucK8P1tCIDfKfC9nn5G6ArhC46X88d5Ve8d9jn2mfFshDc9/viT7Ze/8uW2u3uQwHd2oa2dPTd1dZ4qx+9ZCUyB73t26N/bHf/XDHyPUzwmD9zrM74mB/FhSewUSgFMz+Ur6+3Fl18NxlflXOAXYKfLvqoyhCJqdlKu39nbDyWZ703qIyBCEbEMFEQUUh7G/J4K7XKwArjT0jaUWJUXlFmUVerVDbVat4PZWsissAIA2UyVusq0qfxUJc04RJVnFWvdGWWdzbpcWQpcYFWwdCGU3RYQ0d6qpHk/AIzfqMc2VLdoFVAVN/sdY1BAUrgRb20dOVuWvpsx1v6oABkvKoNunbotywxVkE77TFBDOfOd+7ht6xWwLiNsuJru7Ud8JvIBgB3ud67S4zzbs1cmC2Phd7VuyhaYmPhmyC55n8YZ++R1/E4M6D7uzR17y28ZY57x39RhgiVd452nxMXyWTdx5GEW4pj/3TmtFbQKrvm9MuyuLxlEDRVVQe/BescmA+Tok8DS9WBSLcqUCfMa2f4JgMj2C8IF2YwV1/guSA6ZdONk1miZOQGzAFKFu4KsNs41KUihfQJuy7HPzMma0CkiXmfS3ZSIQBMAACAASURBVFtDHO227QJO5x1t5T/jQDnsQR/5yEfirF6SlbGP6C6ODLy/zg/7UEGEzLJt4N19y764ntO4BUt9lIEbgpAKcquhw3KGe3w1LDkv6n2Wh0cPcnO9VFBUDRUaupzb0ccAeRMXYtePe1gFcc7fo1rChPEV+CIfc07s7GwdYftlfN2T6nh4nJFzaX5+sQPBsxm33zGYrlvPmz4cJRtek7dVo9JxYLXKPI2Osz3wjTk6yvnbGyIGwLfe7zX1fQg6h9fcrqYV82zgNl/X/3DO+dzze5hd8h08/thH2xe/+pW2t5fmSI4zmia3ut1Rmd53GiQwBb6nYRSnfbhlCfxrBr4VMAw7FrB3fHJyq8PDTOShYgTwRXmIZFbrl9s//ODlcFeWAa2sg8DNeylHJjQUHTL77idrS8ykSi5loAChuPPZs2pRTEmAlGBjox0cpNsvyobukJTFNcEedRlhKauyn9HGmUn8YgUnlcWR7ahATYVS9kTARzt0t64xksdZ02F8K2tCnbZfxbOCOBVX3nG5nTBF6T6pgiKwkO22DkF0KDkdIETZQ9k3xpd7KcskVfShKsP8FuB1fj7GXwA8/CzrS13IA4aeOkiMxG91/KPPuEx2iX4ie+8oXRlxk+ZvFOtgbjtXZ+XjPK5KooYJFfaJop+ujhXMVYXW+VH7JnPq0bB4NRh3q/y5hnvpn8CmxqVyjm9lyDU2OGZ6CdS20IZQ/rs47jo37TNlynZVxna4zh2L6m7K56rYU6Zjz2fHiLKMwdVgJYPLdfSZtrHGBOOUEwx459LLepWZpb2GAzhfh+MV37c0WAgcXD+2mfKQW83UHesiZJKGkXQ/TZdnY5r5PAR+zmEBGudH005cnGWpeWf/AShVw4Jtr+DduagHgMCXa2gz+5leCFWWc3MA44kr/3AcExxPjjuyDL+3v95X97AKmioAVhYCRtf6cGwq4NeA8/+z96Zdll3Vme6KPjv1QhhEKxBqEBhh3+GqOy6YxgZjGgNuatT9jfWt/oFtyVUetgtsgxCgBpRKJKvJTGUXfdzxzLWffd7YOhGZEuIaIk/kyHHO2c1q5urmO9+55nJewY1jbzjXmvecs8gnwf8UyM2A6+y4rVxjAKN93r86elP08TsLuuXzszFNDIDZ+bpuycFdw/mAMrr9Q/AJu1xnKd+4Mc7BypXnp0aOBIM81+ezlfaVr3TGt8baBPjmHt/sN/Zxx3WundN8ps8epaAct9bD9gJ+p8YN5wDbJfM+dG15reIdfPxjD7fv/c1ft52dvdYDO2+0O+68a7HH9x1rjYsXTooEFsD3pLTkoh7vSAK/zcBXpiQVbBd+Ipx2V7uJS9fg6sz+XoOfdHa0B31C4QX4/uSnz40RU1V2kh1QCdM6b1TlDnz3y9VZxlcAKGODm6GWeK7lMUIoipSb6wI42EoC0sjUwK7pQozCLBAgn+WVrhyrQAlobXRdOC2LysFRwCuBrM8KCMhDMINszg0BsHTh5HmZOb/LOAumR0A8yAGFS5bEd8iH80ZRsLmvgqzyhrXfdhc8JPCtaL4rKz368xCoKt1RBWMynsn++t1yaSyA8S22eACBMkbIt9pmAC0YPvhdyuPOTkUHL3fa5ZUOgFf7HmUV9lTwNLDkgE2QAo6yrRNsqdRN3Rr5bX1qb+/6WvVxrtsOMt3kk1GIdaEsoBau2RoCfJayyv7pRiqYFYQIyGQt7VcqwRpmrJOK+hSUZXpTxdh+VmMizrmmLBqz0oClizNgkHLzDOXTRZs08OJAtoxHGWz7W445x4d9vwP0/THSd7KW2X56O+gmrjycq2wD3nHcFyDf6efACuAE08wz9D/ee/755w+5ryMv6ubYSMNBsmW2HXmmUUzAzXvIQ2OC8Qp6eZBj95CxTAk4bBsBri7E9g+NLfm+fcAyUj7nA+fpDlbZ/9+NAq4T+S7f0/NGo0sZOQCjgxOGhgbLYNslyJoan7a3ieI/i7RsnYnozPvXrl0ZYwT0eau79LtWWf/eN7q7s+XgN4/u7fZ3LAdrA/PbaFxp3WPDCNzOG/PmiWne/O79a7WOM9JIdzNX5wTiOR6zPr8J4CvjOw/4HgW6sx8S3Gp3f6997GMPt7/8b3/Tdnb2224Z6DbanXfdXZG0773n3AIDvCPNcfHwSZDAotOfhFZc1OEdS2AGfM+3S5cutqUlwJXHGV1qB3t7w5FFPdDO0gAse0YszB18HvXnApQWfJ+dt5BOFadcSA9bsffLnTPv1/e+G3SIktqjb3bFtCuOKApvXHyz/eBff1R7fC1DAsgsA0plHXcyBAQqN8Ubm+36cEanzBB5CCr4DnhFWXnggQdKWSFyNvfvu+/esl6fP3++9vl5nqpKqgqqLJRuo4LFre0e+VglOF0QKatKiOxFAl7bQIYjmVWVU+rHO9RLZpDnUBZlE5Gh+w6zfCpvyDwBdSmxA6NFPpQDJZvnZStx0ZTxFRDICvau1hl86jtlOgz4YpAiys41mTqZEIGvbG+yvtSD56yjbChuzlw3yA7yoRyworxDmcs4whFAV67WUUgCYdJYP9XfTxBn/WQpHQ8qr7OxMgt4NA8AC2jtM9azADDu2RvrxbRTRgGC7cU76U6fRp86RifYy3RP53oaJmhbmdlUQktGg7uuY8y+SX1lAq2X/cCxl+BRo4HASddU5SootBxpAJD5pM8gbz5lp3UZrv6NcWCI1O3+WkGvLtaOKcpo39HotbY6Gx/KKIGObGoCUMd0D2DWg5D5p5u2Y1ADmn0REISxjLo/++yz9ZpGD8C9beGckGxrzm/Z5y2bfcH+yPznudmOX+egnZ2tsW9bX+dp21sDie1l2QRpjl/nD9lujQ+Cbo1wvT/NvHnyunMbn85l2V9cI2B8p3KYGqemIHLWNznpoLO49uNaZ/Z6/ASOAUz2XMY310L7vVGdzQsDbfWz3e5B4DhkDGuA6IteP3LMQH6WZ9oGzjU5x/C9r1Wr7U/+5KvlRryzvdM45jcBbQa3yvV9CnrNM+V5FEg+Sk/INN+2pg9Rnafzi3VWlvlelgVX572Dg/bxj3+yff9v/qZtb8P4HrTVtVPtjjvuXDC+RzXK4vqJl8AC+J74Jl5UcJ4Err65eUAAlF/96uX25sU3ypK9utbaPzz9d+3y5TdLoScKcf9/wFa2cdHvis3hg+dTuckF6WbSnyn7s/2QWv1z8R4XtDputFvdD/2NxxnBBmQkzX6UDqDtV6++0n78k5+Nwa1MU8WH9FT+YFQAryjJsIAAm7euXisgJ3OVih1KNHmgmMomka5KKYrR5csXS0FCweZoGd0R5ylepq0yjWIEM8Vv9wBq9ZfllZUxMrFgTjDh71SsrIvKPu2hAsr3AhURmTTBD4CCZ4yCqxKXDBWGAt1qqS/3eF4FEWU9n1c5G/cwD26olA+Fr84MHYLeyAoVK33uXBkq+BPYqSBxX5dlv+v+63X7ggAb91dBIvkIVlEWZctKQd/arn3bjKVKY/+gbW1vlYJq/03lVMBhvslwqeziApusqIqdoCv30gpsRwMObNIKkUt7nW1zAab9NPvm2MeCQaXu7ulNgCtoQx4aOayDwMcxJBBVtho99GSQffVILcor2ElW2Wu2L+Wx3+b8wTuei017uJ+XcugRwadHGZFOyWXox6TJuKdc9DXu64FBHWwfnqPupHX61EwOAr5U/mk7+6vzywwIwez3Y6/S+yQ9FHyHcnD9oYceqjEH6DUInSx4GvGyz6UxyjbJsjqOZsCo7w/WKJaAfuY+3FlOy02dst3tZ+RjfTQWID8Mf5RfQM241vCgMYo09CCxbgYrzOuU2/HiOuScKqgeDS0DW5xgynFqXZyzbUfzZquK5+OmwYg9vjzz2muvTgx/M88N8qBMs7Wxs772BY4zqvw4ZH44p5jn6avMba4Vl9+6VNsqHEvWN9dC80hDhO3d23+5fe1rX+vnXm/vVFTnQ+/PW1+PWMgTaM57ZApsj9MHTGuW5kGtPbfy9/Z3Mc+v1NnYRHX+9ve/265f3x4ZX1ydkfk9d59dYIBbEfDimRMlgUWnP1HNuajMrUrgZsC3FfOD29XbgW9XxA8fKaSiNVUoblae9x749iMaZlb6GfB95T9ebf/2o5+MEXtVilR8UApQMHQl5DvKLcAGl9yr16+Da0pZwxLPf9JwLyRKSu7zla1BAUdZWVnprow8YyAdFSIVtykDrfJCc3AmLnl1N7quSKnEF/s4KOfJgFm3ZNpUdFPZFgyThqxvMRCkG5FBE/gKYlFaBeO8Q735zf1yjx729abro0pgKkbWizLw7PqwN5c60A4w5bo6J/jlvu0h4yMbZF/oQV06uybj52/ZItIRYF+9du2Qq6nvG3Crj4GltnX9xngWtMAXN9ClOuLksLHIusqaJSNlW/R2nSnMKrEpJ/pPySfcscdxVgHOl4rF1CAiSOQdAZvgnXuCWUB9GiGmwJc8BDt6PPCurqv2wQRAylagQn00gPiuQbdkOcmHcumyKgDKgHGOF/s6z/CnG7IBvDSKyJDRVx2/grs77ryzwAVlJA+jXwN+8UigHJm3bUH5r165fIhlte6Oz2zX2VjuQKmf49rZXo1BGkZsO2X04IMPtg984APtwoUL5d7MfV2hE6BZtmSmNY4I3JWvz/BbVt17pDkDfLN9+b0O3fjonOEYsz/7rsYt6+J8QltwBBP3NUC599o8nQuUo+MN4IuLsOV1HrE/ZJkS/Ds+VsvFuP/3foJk14ScY+3zbFeh3oL8cawcdID+yisXxrWn59FznYLTPqZ7RG/XKYJb9We795JlYx5lvMPyc+3V/3il5kENMpbNPpAA0P6mTLnXDWArBXzXVoY+1A4bkmF8b/Xvtx34rgF8P/FI+/b3v9du3FgA31tt18VzJ1sCC+B7stt3UbsjJHArwBfQ6z4lGd9hKS/lR2XExX2eonFcA0ytwfMYk7cB6aMYX+DZcAaijG9XOHBj7YwvwPfZnz0/nAJ82BqvwuNRRIBfFAaCHQF8Aa67HMPSOrOhe63gD2UOFne6D7a7wF0ppvLUqfWK3gxIIw3lJwihDLow8ykALJCz0UG4Co8y161U9z4BgEB3Kr9kt30mmaypAsm9fp5iZ7zcR5ltRV36GZvdNZgyoNB6DeCbbIffVbyNGJ3u0AXWQkYykMqXT/LxU4OC4E43SuWRbs60Hf9VyBP4jgB7cBtNIIPM6/fAjJLHtbeulEcA/auUz70uo5W1mWKd4yNBR+abyrFRnVWwk7m3r8hAC37H9m4HbRt5h/FHlo86F1jf2joUZExDCPJOMK6sVZwFUJSVtLhf+6HX+lnZgnQ/Vbyth8CYfuHeag0tsr4CVtKT1XJcpEuw48d+72fKyrTJS1d10nf8Ug8YIcYtQIw/6gXrW8cc3bhRQFNm2nLwnv3p+ed+dsgDQSCi+7DjKcHWzPAEwHh7dGQBCu0ECKdszEdvvPFGlYfy622h3HNcc8121FCVfZBnNZwIPDWIpMHIsc7zyrW3LW3dDW8JqrKu5JfGtARIXOe4NwwLfKespkM7OS4Fc6YjMGROz3nNulJGx73rzhQIA3ypuyy57eS4TOObY9J1jT2+bvFRfjWetjdr/F+8+MYIivu80efMlNFsnHTg62/APH2hL04d+PLn/K43z/Ub18azubk/z1AwHYs+Y79gjy/Ad51z6dlHfoKB7+r6egHf7/wlwHdnjOq8YHyP08wW9066BBbA96S38KJ+cyVwM+DLHt9kfJcODivyWrNVqOZ9HiX6KeCdPqfCk2nOLNnoBnPcn0ZX5x7QRwUGt9GZq/Or7fkXfznu6ZuXLwoG4BQFuCszF0fXsuXVtXKT5k/lM91JUVIByCgagFuUKkBRZzY4YmW9FFiVVsF2KkaUXfBLPn1PFgzzuWJOdfOkfoI601FRTfAqgJZN87fASYXKNGRlVAjr9+BaahsIelNJtE7urxWIbW5tjW7NyltWSzYDgMGfaQjuKTNn5CboFjQYdEkmkfyQ+Qi2h718KvICWNk+WUfLKQglb89a5dgr+yJl5tkCzaf6EVmU+/LFS+3qlR7UppTcnd3Okne7xqHtAf6WgbWdUq48A+Orsm0/E+jZPwSzgoSRvV5dLVfnOs93AL/mJ0DNvas9vyFQ0LDXmbTsB8msCyqQM+wjfwJ+mc0p0EvAIztLG+nurFx1Y8azAmOTRh/TU3bmIwiWKdUAkn1fAEk/0625InYP7UjelOW+++9vH/nIRwrw8l+jiLLmOfLxnGfPNub6v//bD0f37ARRtl/Kw36cwJczaQUkgjENQ/zGtRnZ/OxnPyu5aLxw3E7nUo0NgiL7pcYH+7OyyS0VGjo0hKUh0/lB4Eu8ghkT2r2C+EujR87ffM/+jpwB8rLsGnDoT/lsGlvIY3fYA2vZMj/Sd37M8aJRoMq41z0UnD+dH7Kf5bqQMkjGN923r1x9a/BE6WVXViwVjqM0FPZnDjO+S0seYST47fLSwKJ8AdmOQ+6PY3fOYmtfmBo7YXy//vWvN/b07+7snmjgu7K22j7xiUfbX/zl99vWFsCX+AmLc3zndJfFpdtIAgvgexs19qKqMwn8OsBXi38q9lNl4ThZ/0aA74TxVeEGRKAEyfj+7LkXD8HmVMytj2677nsVYOK7BuMr4ON5gYkKisoGChUKsnsLz5w53c6ePVNKl3kKttJdTcU0LfmkCeMrCFEhErTIyExZLwG0wGfq8iYYFDyZ3iEWZHCPsz1VtAQgqUArv5nRgeOfeuAX29wy6A7Np2BcJTwBm5GGlRH5I1OZQVloPmk3gIxKrUqnLKlyALi5n3Dq7kw6AJxLly/XpzJS5mdOn648KDNGjiuXL7etzc6gFnDY2u6GmTjKROU5wYEM2nzwC6jo0V2Vr27iyFjQqLwFNd0zYL2tD2fT+r79zL6XbrWWbQRbEfjN/kO9/E5a73vf+9qnPvWpKkedXTy4GWcfyX5iX/E5ZWr78B6sKwCPM2lhNWkXo9lm/7aPI7cOhHrfMr9U9u3HtDfP0D881oj251kMUQ994hPt0UcfrWPFPC9V0EuZkC/GEP6zd9itD/x+6/KltrW1OY51QaPgZx6rLxCB5YO9pJwCNRla3gf0vv/9728vvvhiuVxTVv7o/7alfSr7Ee8KrpN51ojGfeXmfJPtpbxtJ+cF27ef4TtjdLPOPGM75zw5A4PL1a64lmPkcJ+vabtvOQG8fbPPmz2AYQLKBLZc1yikocH7BZLLA6hbpZxT+J5zYI6JTNt613w8bDNgLLHvtverzkT38nZWPNdI5/0O1meML8/QFw6zvjPWnvvOkcwrek6UYXAwlGpUyrVV+c/Wwm4Qdo+vjO9J3uO7vIrx6JH23b/6ywputV+yX61zfE+dOrOI6rxQim9LCSyA723Z7ItK3wz47g9HdejqLOOr5Fzk0yLOPRWp4ySsouTzszRnw9EFPMHC+PwkGEfXLvq7/aiLw8GtUBBQFglu9dOfv1AaSSpi5o9CIduoYqXSVWwCLnax39V6qCCSJkwGn7AZpIXi3I81gi08NZRx5t6YiqdAZQogyOfU6X5G8ExpRoFZHc9tlPnkmXTlm7aDDImKn0xYGgCSneA6YC/LlEp1V9o6C25byVzpXorMKLdKGu9TRuTCnyBQWWf5Occ3+xjloS2NbGo7CR7y+CnupbHANndfdIJfwaNyAfiSh0q0e3xx++ZPl+jN69fLPVFDx+52jxq7X051M5kk+LUcyk5wNBs7M+U+jQDKWXY00+deGWEA/2dOl8GBdwXsfFJfnhH42ib2Kc5rzra0T+kaXS7cKyu13xDgyx8eDdP+Mu0rOZYEq8jL/zz/oQ99qIAdYOjll1+uvg040p1asJZGGcuvUUDDhmxwvkseAnXKgAz5fedddzX2zz788MOjp0fOPbrOu7ecNKkzAB0QfOWty21z80YBHwwlAhDHmUY02yrdTp2r7PeOK71OKBOgF6aXZxxP1E/viBxz07ZL45T9O12gE9QpyxxrCaan87FsZs7P9uspEJ7O83p62HfIhz5m37D9nO9Mrxs75sc7stzUWWOWYznncFydHWemn+NwagjQEEEa1Nl21UhHm+B+DGDf2Oh76GflPTz7HpbVYcaXaNU1D7Zu0CEf+zXpmZ9HJ6WsnePmrZmWV/nwW+C7sbbeGfIT7OqM98tDD32qfe+v/qqOM9oL4Etwq/vuvWOBAaZKwuL3iZfAotOf+CZeVHCeBDrwJVrxhR7VuaEwLI1Rnfd3dwZX5+6K148zmu09Gvf+xlmOUwXnKMnPA74JvKaAIdOt594R8O1Kw+YmwJc9vs8V8FWpMy+VcxUXlcKsw9LKagHfVBJTOURxMaJzneU6RIlFgYctYH8Y+QiUZRzS3TBlI1BEsVlb2yhQoyIuQJfFQYEhT9IUSHYlp4NjFR8BUoGzwcU1ZZ/3qXspfIOhwOcSbKqkJbiRrREE4DJsXirjBgIjDxk59/zl+cfsp1Whs2yCTuprvczLiNQqvQmU7EfuPwYICpSth7IjuJXl4ZrBunC9RvYAnWI7d3YrCBf1ggHEdXB1dYUDv0bgmwppgkSBqWBkpnT3s6gFMtkXlYGAXFmr4C4tL1VwKyIV2xcsu0GxBIQqzKZf55wOba38BL+60SM7QCrAl/IjBw0IvqsMbRsBhv1HdjyBF/nxHmwvR37xjns/E0xOxy3vZcRuxwPX6SeenUtepA9Y5Tsgm35HYCv363MN5tm6wkyy7QE5ymxTLvodbU3ar75yYfRA4DfvJsjQ2EC50/DT5YuLeS+X5eVdosl//OMfL8D7yiuvDKBqoz5Jh3bEm8Tox4Ig+4/svDLUEJXjyLGdbeR3x+rYL4Y9xbN5pDOa2a/H/jdEd5439ztvIiNkj0xtOz1jEqgprxybyiz7vXlZfoEv76fhq+aSvb59IdcUy5V9y2sC385iz4I+KWuu7+z2eAOM+74HuDPinSHuec3GMGuP12ef1KvacakHZ9RgxTX3mJOORydpyMg+NQ/4KhvzJ2/k840/+3pbX2OO2G2Hg1kd1IkOt/o3Xben71mmW0lv2i5lUbzFsrz9XVpruS0tw/h+qn3vr/+qu8nXvuqVYnwXwPdWWmXxzEmUwAL4nsRWXdTpphK4fnnr4NLFi+3lCy+3ixffbG0Jd7vWnn7679uVty61vZ2tWOgPas3Xxawnfvi4lqMyzIXR7+kaOW/BUoHJNEeFCEfSijhtkJXuU9bP8e1/nUnpSkq31LP3a7+99PL5YnxZDJMd8VnBW9VuOK8xPzkihr/uhlqhd9vKkFYHtgcN4LG/14EeDO9dd93dzp4728swuIQKfFUwE5iqkFkW2TkCdBUTylmrwzEfsgJcQyawfOzHJbARz7hHtcDAcFaoSnKC49q3PBgwBgGOsizFZZCFbVDK3nCkkAqYCk4qeu4vVKGsHjMAf+uCYgnTSJkBFLTiKRjmga1NpT1BPm7GAl8NCOTt3uXe5p1VrDaMI2MK+G50Q4LAt+pG3xkivrJvF3DDn0ooZ+Tqeo3SDvjYhQVdXinFl/IAKruhYKY8ThXSqayooyx3V2R7xF+ukbdMYAIXyptBfUalvTTuDnzt+zLcAgJk4l5XGeBS9ON4GseHwFcDAkacT37yk+1jH/vY2EcAYlVOXDx7Bx7TKkMSLsk7OwUwGQPkwzNco04V9XvoY4Del156qZ+JvNLHqSBjCvYdK0aF5rf7k0mXMueROdSRNuVTd1tdm8mDfnf2zJkaR5QH742PfvSj1XfquKqhf1y/dq3anr8rV94ao7rT/p51vb2N4bDvIcaIoWuwc4tjiLLIcHJczp133lXyJX3YXuqBtwjpIQue1fX81KnuiZEg0Hkj3Y1nBpXZ+bA5z0wBsf1N8DcF1hX9m73kZYTsS0GNsH4ST42HMnYQAZl/ywC65fpdAGy/u53Tt3JNqDlpuc+pPFuAN4J/cY+xwfvIpPpZ9dv+rHXq5V3qRkru1QaVIcr6sC5MAbZrgLLKeV9j6N4ebdpZ32xHwK7vuwzlkXu2Tw/K1dcj+4Tn+ZZBsI4ymh17pNHyUB/Z2640KvpzGC+7cYj0XQP7+tgDZnX3aNdM5pXvfOubw7q4U0ew1fGEPFufw9/QpNbVy7lm5/qeIHc6x42TxTv4Mkh5fONmIHt6f/+g95GHH36sfet732WktJ19DGob7fSZswvg+w7aYvHoyZLAAvierPZc1OYWJbB5ZfsARuHll8+3S5cAvnttefmgPf30U+3q1Uttb3u7M75auVm0a+HuoHDegjfPujsP2P5awDcAmsqLny7QKvMqMf16a8+/+GJ74RcvlxqUStKU6RjX/TngN8Wb+cvoqKyjtAAIYJGKpYVdHZQVlRsVqlQSZPTyGRmyZPu4L2AS5KWCotIqeyBImsdqeEakx9eokBrAhXraZnwXUMoilLvcEIglA8fInCXrTBl9RoXO9HVXtv34LcNNPWRquQ4QMcCVclQeAsYC54Oim/KkPBnVVjfmNApcvnSpXFrtJ6adQXgEOaXkD66o5bKJsSV2ks8DvvYdFWZlXUBwh4jefR9hsr6Uhd+y/fYH61NlXF+rPb4ofMiFZ2TXyYt68z5B27hHHvzuIGO2PzNZSPfVkj99+pFHHil3ZwOZjWBzsg1Adp/3AHKMBcvOO3ookM5dd95ZZYDhxNWZNqZso4v5AIBJy3Sdh/gtEOX5BH2yi8jbAFXIAcYREJ/pO0YcW9zzGJkelf1UyQ+jB4YXwTVlNeK6bLru4crc/me7d4MMQLB7gWi0QbaUnz29RqCmLRxzzqeky9nejufsTwnanBNyjrM/Olc5jjUyOZ6mgNlyAkzXKmpxD8hk2o4V3ydd7mvosyxTNrOD+27kyHKaXo4Bx8vUcDljNIczhCZRxlMOOb87TzoXUY6cO21j6uTZ9VPgO61vnw8GwyNjwrrt9+s1RE8bNgAAIABJREFUbgdDJAYB5ysNoSl/QbNl3j+YeRRkOe3zuTZbzpWlWdCvmkfXVtv3v/fdbnTC+FR1w+g3uHIH4VvtEZ5epj8tV6498/SAo9SS48FsN7rO0yFuBoKr7yyvlffLo48+0b7x7W8W03tje6etbxDj4cwC+N6irrh47ORJYAF8T16bLmp0CxI4BHwvv1Egd3llvz391NPt2rVLbXdrBnxrsRsA77wj/qaK/RQc+tvFKkHUvGdH63ncVLGbKlnTtFVgWNBVpFQ6n3vhxfbiLy+03YGRFcxwP9nBVGwENfPyTcCd31FkYJT4byAiWK82sMOkhWKcEZBVwKdKmUwbSjDPeBSS5Un2OBUO66AMZEVVRlOepmFdZWoFAOSZ+8hSMeO7booCU+qfCqNKalceZ4owz+ga7j2BjS6jKv1chyUCpHMP4AYYUfmzrMkSAnp1k5VVMx/ZMwGwwcn8BNy8+cYbVTfTpqzIgnfJm//epxy5d7bt9bNP5ymEKXtBnOXoAK3LSVDjp2VLdsq2814p2asrpVibTwJj6kA52aPq2bay4h4fla6iGhesC/kAzj74wQ8WAKRfqgzLlqdSanuQjm7D7lHlXfvPubNn6zuuzvynjo4JAanAQMYz5WA0YN6xj/Me391nm8CXfgSI957zhn1Xo42uytRf4Ete1J1nHMM5P5CW8wn3zcOxbHsS6R1XU+rNM7iQkz/g3+jw497O3SFa+OCK3sd6Z8MThExBr/1vHvBNRtG5g7I4d07THfskeQ5MbKZfYGMwjE3BmyDZZzSWIBNB/4z57sef2b7OS/y2TGnc4H37hvdTLjk3J0D0HfPK5yyn9et5H15YBdt+jt4lg8E000gjQhofnYcE3DlP+771q7K03g9SPvPmmFwXAb4awZDlxtpq+94h4Nvb4Djgm3nwfQp8c+056vth6fVfrg3z7k1dnXNembbVvPdX1061pZWV9vhjn2lf/+aft9291q7VXuwzC8Z3vsAXV28TCSyA723S0ItqHpbAjbe2Rsb38mUYX4DvQfuHp55qV69dLsaXc3xhfGshG9ywbhX4HmeRvZlFeAqkXeSmac5bYFVgc6Gn5vz++fMvtOdfPF/Al3cT+HJfkKSk5imLU0CSUpVtMjiNe1e7ArPcdoe9W/x27xjfBSYoASpjKs4qy5SP9HQr9egRWT+VQ5Uiy6VixW+jTKtoyl6qDGZdlDWflC/LqxKk0pLgMkGK75hGKnzWD0VfhtlgV7lX0nahrWDoBOGenStwpEy6wqpkA8QE8bIqtukUFOpG7X7Y7a2t2mMJwOEdyg4IMtIwjDPylC0l/9E4AMtce/363zzDkPK1/ALYXnaPNpl5V9iOgsbepw6D41Ku20Hb2dtr5+5gD9vGoWi1pGGUYgwHuv3aZ3BhlY2TdRfYdUDeg1t99rOfrWBQAskCLAP4oK6CpzRwEeyNvLkPAOYcV4FNRSke+gFsL8CXd2Ugdbc2bceEbchz9Bnu21e5J4ilz1h+WWbakusGiSI/3nXfrPuDk4lX5gIRyq+7veNQplzwSx/hmv2Y6xo5cNfFvZl32dNL3hxblGPevpzjussBNhWX2f5fWRwFfCm7AM25wncTRFnOqdEl+1spTeUe29le+7D9MYFqysxyCmB9l+seC+dc7TyYaXFNeQgys/7WYyoTy6AMckz6ThquqIdrw2EmurPzCXhzzswyJ/BOA81oJIq4CQn+5qWd69zuXj8n3XY+Tq8Z103WG44tGhj1jXUY3++Ne84P2Od7C8B3mte8NX7e2n2zMh59//g9vseDZibI1ba2sd6eeOJzBXwJbnVtE0PUmXbmLN4epxbBrY5rnMW9EyuBBfA9sU27qNhxErh+efOAvb0omgLflRVcnWeMr8C3Fu4B+GLrT8VhnmJ/HOidvjuvjPMW9QS/KlzTRdb3UGDnAd+fPfd8++nPOc5oxpJY1gS5CVimiqQKTboO+7zKr0FxeFbXTvZs3hhcSlV+kp0UJGbdU+FB+U/G0bNYBc3JMk0V0WRJBPypoAvYBXGp7KnMkaYKYYJH00EGgrME8Jmm4FPXUIO2CKgAIvzBBMrgqRxTRgCTwBdGrPbYDkwY7wlcBPSwnhoIBJbZjwS0Amb3B8tG4e7sPl+e1WWYsgG8Bb62v4Cl0g0L0VH9NPue8usK98YIKlSazcM2sK8l81LtMgQ43xjOyhXI2yYGckIuAl/SLgPB0MYCB54RUAqEefaJJ56o4FYynu5PNvBbgjxBB/MMZaffcmwQjDF/PFtuygNLBhNNZGf+BIy6EacM0hDAddlrxz55UXc+DTRHecmLPB1LgmNBczKRziHKx0BZuY+cNK1jGnZy3Dg2bUvLjqszLqYwvRwR9dxzz1Xd6UcYCczfthOkdc8CXMF7/RKkWpbpHJrzmGPK/qfhKoGp80T2L9MW+Jrm1PgkwEogaP82T40agmCZ7QSiU6Au8M30p3Mp/cCxkQYK+47zmHLL9cfyZnvmWgM7735ey+Z8Yjp53TppALLOmafvJ1hPuY7eGINr9M5uj37NfuFelhrxh5bRBN0l78EbxbpMGV+CW70b4Jvjke/Tec42P1S4d/TjeOA7lf00afb4rp/aaJ954skCvtsFfDfbqVNnF8D3HbXD4uGTJoEF8D1pLbqozy1JAOALo3XhwmHg+w9PPz0yvvv7BErq1uV3CnxdZLMwLoxThd9n5gGEUdmaRBY+aqFF8ZgHfLkO8H3m2ecquFUqXipPKkrTMqcVXuBxmKHr0TkBbOxjJCor4BelBUW7lEjcLlsHwqRnOuTFc7r2Zvqp0PKMrCTvy8TJSE0VxgRGyWYnmFaGglfyzjw8okVZCRBV5Ekrn+f93CepwsdnKpyyvSq9sm2ewes+yZQ7IAbZUl8AiMGtEvhSlozUDOObR9qoxOvKq4IpENG1tuq5slLAEBnwPOnwCSCp83uHqL4CdOo+snI1Xo5mfG2r7AP2QcoA4zttJ/um1xP4pQGlAr2tLFegpjRumCeGA4An6clmU69yaR6CTalQpiuvsiN/gi9xBJDu3sqTPu64sHyCYgwFpMecgwxhfD2PmXLceccd9S73+W//ta9X4LOYA+yLAnIjHlMWwajA1/EmQ007IWf6CuVzHMggJQsveJF1Ji37vHNcAjTTEkQlM+k4ss8SBfhDH3qwfeQjHynQy/nAyDcZbds2x0I3BBAsrBuKcp5IQDdvrNvnlYn5kU660uvuPO1DPEd0ZNxnE6AJ6jN/5x3laZtqcEq5k48ym/b1lPMU1GZb0aZ59jbp59xnupbx0LiJo/imgNv5i/Wwg863BwlLgFwyisBsafCwDM59PCugz7FjX1TGGidYj51/nUen66pjdQTT1aeGY9bYQrC60r773b+odKqdMQXfAuM7Xben+eaa7HffmaeU3Ay4AuhTQZ83Jx6n7KysbrTV9bX26cd/v31tZHy7qzOM7yKq8y2piouHTqAEFsD3BDbqoko3l4DAl+BWl996sy0t7beVOs7oMOO7B/gdGN9aqIZ9ZS7m8wBoLmjzrMC5GM67P72WCq9AeLoIZjnS3THT+vnzL7Znnv15j/E5uOmpeCT4TSCu4uGniuY85QmZACpQ6lHCEuCBhXB1nroMo1ShfMjcWlcVH2WlIiVQnjKpqXBnGiquKrjuXeQZ9+Sq2KWCKoDlOYCeylzu3xUE8KzKosqbSifPU2fPIFXBVfH2/E6el7F1r1+6uMrQ8RxgVFY4QYL1GV18hzNrVRrtC7qayqQl8KV8AlIiO6NIq1BzHYOGbK97fE13ZL5gL4/Z45t9KgGle7gBNTB69jVl6nvJMtpvNIAQzRll78zgVozc9Q4gHd21SRt3Z+rENQw0O4NHAmVCRtQHQKmxhvxph0cffbSAr8aM8TihYV+x4EDDB3loAKIvYcBgnBgFmbbc2tys9gf0JuM7HfuO1wQT5CdQE8STt6DWsSrwpT/YV+y7pieoIB/ft2/bLxyb9tkpw53zh/1Jo4pggzLfccfZYs4BvABfriFL3awFLspTWcj4bmz0c7CdE3Pc53w1BSxZH56zHfXI4H5G1VbmI8hcXmnrAwOZbW2e5qcsfU8Diey8ADINalyzTbJembby932BNNdpW8eEc2X2w5TRdJ2yLvPq0evSjZYpW8vofDc1QuRKnIy685/vuf6kQcsxjXycgwm24boybq0YtmJMgaj1W11Zrmj/gu61laX2F3/RgW/Ny7fI+Oa6nX1o2r9yLT4O+Dq/pYzyu0HDczy9k7T7Ht/lCm719W9+s+3vL7XrbKsA+J45206dOrNwdT5K+IvrJ1oCC+B7opt3UbmjJHDt0o1Drs5Lywl8L7ddotMeEJnyPwf4zrPu3txC3Pc9ytC50Osa9/yLv2g/+enzbWe3M5DJKsm4quy6wE5ByuGFuQNolR1BhUd18K6MEcdwbA/HGQm6VdwEkCqeKkhZBsGbSqgKF0pRMjWyjmmYmLrL+Zv3DHaUyqIRaZWlAYwSnKu4ZV0SQCpzlXieRy78T3ChPGVmUfbG43GCKZbJpX4eJVRgbXA1FazlvlaOH0olVaMD9dYFWKU5wXDJeG+vQBjADxmRJ3XF3Zr9vdZL5l0FdlRobxLcyudVDAWggMIbNzbr3GnSsl7IXoWfz2TRZbqREUc0raytthubm6NXAHXNQE6CQwEme6frKKYa853F95gfZKycuc6zgDVccw3sVX0cFnBy/JDKsXXlOd4hDQ0IulMDunmfvcC4O/Ouij+ysc8KHFPpN6CV7eq+burNn2ywrs5T4KtRyDknAZmyFpTKIgtUNCpogBlZtslZsQJg5x3k+/DDn2zb21vt2WefLRnDxpO3ZyM7/m1rAaJglajOOUfk3JSAdnrd+iYQ45kso8YW51znlap3nevemWbB4iE3/2HPMXUZvSCGaO60kfPJjPlerbZ2vnZOUcb5O2WS920zniUt0zMP52nfsa0tP++ngcn5NfPb2elHCU3l6W9Bu4Y783CdsW/k2OVdyqg3gPdyPtMIxbOcGWydpuAz16oEwWucLzxsYyjPoZXl9p3vfLvaprbi7PdtLMcFt8p5Kg0EU+OB8lImuZa9U22sHwvX38r2utV0DtpKnUnx6KOfbt/49rfb8vJa2yqj1+kKbrUAvrcqycVzJ00CC+B70lp0UZ9bkkAHvhfL1fnipdfrKKP19ZX29FNPtUtEea7IkbsFfEtZGLYRse5PQem8DI97Jq3A72ZBO66CyZSqDKGIoNj/4qXz7Zlnn+/n3A6W+1QcBW7JEKRyl0yGwDKBL6Al6+aiz7WKMDzskzYf2VjyU+mkPII3ZMN1FGIDPlk265ZKFe9OlU1ZU9nUmdI8c/cW/Pm+Chq/VY4Af6Sh4qgLK+kb+dfyUmZZMAGXYFfFVCVXxtv9k6lwp9IJ4CQtFDddbFGgUdwEE8jNyLvF/gzRclPBJx/yBnxZFvPU9ZU0r129Wswuecl+20aAFMuQwa1SyV8aXJ1VErPPZj+SQScdyv7+97+/XbtG+j1YUyqcspTIQaDOtWTAqPPO3m67OkRbVibUgfJpfKD8sEikr2LNYigoFojzDAYAQRd9EeB7zz33jPMAcqN/OyamCrj9y7HO+bjMPTk+UcxpW2T+zDPPVJ0Ax5bb7QAJMjTMmB/PCoLdN059BROkgQGDPoAM6QPJNrqX2HT5pE34pH1Im/cpP9811niOsO+Tjx4KMt05tpDXJz7xica5sD/5yU/KbZ480iiUfdYxPwVmq6szsChrSz45JhJk2Vd81nGeLKbX+HTMakhQLuzH3h3OFXb+czzbB3Iezv6Q7ZfALedKwaBpWW/nlalhznlKQ5Hj1euOI/Jwy0J6wlD2/J1lTMDPHt9+hu7b99TyjnWejnVlZB7O2Tn/Z6Ryy5My1YgjqK6+t7Nd23trfYlIzwl6+xnK3VjBdd4/e/pU+5M/+ersnd1+RJKLPGu9gJbPdDh+r9frXC/fvq7P9vjmPOhz9it+z73fVtrm9nZ75JFPt7/4/vcars8yvmcHV+f777tzgQFuSWNcPHSSJLDo9CepNRd1uWUJXL14/QAlcwZ8W1vf6MD38uXXW9vDWr8z7vEV+O7vcZbv4YV/munN7v8mga9pq7ihEKDwAZJ+ef7l9u8//ul4LmGWMxfOVN4S+E4VOAGsINCIsC7EKg9dqVhqK2v9qBXznQequUZ5VZRRoFG0Zatk2VLJMh8VPVlQWQR/U85SZCKiNc94HJHMsQCP6xVxd319ZCRk3lS2yHMKvlS2E+xaXhQvASb3DZ6kXFQKZTgFPIAU5Fug9Nq1Ap4ykdaHdIv1HNgjwJ9HyVgn9+QC4MhDQO93njN4lccZyXTLaFoG8rf8GhRUsgG+8xT+NLQIJFTsKSvlv3Gjy12AIniWBaLMehd4vBVyqnOYtzbb9c3NYn5JT1lYFt7jOs8CuMhDWbN3kzw8E5dnAXow3DxDHrTDY489VsBX4Mc7O3UubZ8b0viS4Nb+SRqwuvXe4Ob/vvvvrz5PvYlszD3yF/iaZgJCgY6Rmt17Sxl0rXdMOuY0WHickdftw9YBuRgoKcc3bsn2GVlO3fkpvwHaBIt8GlVaRpAIzuT/058+2wgwSDqCIw1BfOa2Au/nuF9e7nuqs++RRwa+SxBpPxOkJUBMxtR2cQ4SVAmK2f/OHl//nH9Mg8+ck3J9oKzUKw2HGh9sW55x3Avip+2kB4zg0LlYN2rnuQRH1sd65DPKJMtgn5uBSvbtH17/sp70oaPGfK4v1Ne+ansKfH1/Kj/6LX/O0Y4z03XLiG2Q4BewvrwE8O1u5GfPnGpf/cpXauyXTHZ7gDZOcCg5TM+5j522v03AN/tQ9sXx+/Ja297daY888kT7zve/21ZW1tv1LQxYp2uPL0EEF8D3llXGxYMnSAIL4HuCGnNRlVuXQAe+ML4XiuHljMKNUwDfpwv4HpQ7cAe+pWAOi5/A9zhw+9sCfFVYEvj+24+eNU7X2xQ3FSOVD4FOKjMJWgVEKiPJukwt2eUKGsBXq34q8uSvMirQ5bdnAgNIAH38JRhN5Q4FyMi1Krqp6Fkn8pcNFDjqlq3iKbiEbfUan6msqWgKMKeRgJPt8LsAnH5lMBrZZNNXprr1AZZk2QrgbW6OwFeFUFBnPWAhZUgEmZQX2ZJWMsQy4qRF2jCSF998cwRmAnKVdvcZU36NAbR/At9SJuNMTzucfci2BkjJPvbydRdEAZFGBhVVymKEaT5pU54tkMBYXV1puHlbR12Gs3+RD2yuTGYBtqGsno9M+exz5EF78RxHGdEnBJFltBj6bjJFqbwniCUNWGTqXPXc2RlZe8r4wgsvjDLN9LinAUNgpLxtH0GbQECWMNufcuvmryHGPp1zl94Oun4jR/dFO47oB9ynzyAHxip5ec4v9XasUW8Cg5HXv/zLvzTmX+CGwNrxQTr0UYFZKviHwdryuJVCD4u+/7cDGfcVC6aVnwY3weIUAPrbecN+PLZFTZQzA8dRIPOo/q+xyDnQ+vM813J+sJ2T9XbO5DONa4wFAeFh4HfYw8d8LF+y4s4d3jsMfjvwzb/snxohsgxZjix3GtNSfmk8sH1Il/7E395e9wLq3ztwda1xrtGI2PvNQdvf4yijLgPePXNqvX1lAL6V97AtI4Fvjt3fVsZXA4vtMV1zl1fW2+7+Xu3x/dZ3v9swFHmcEa7OC+B76/ri4smTJYEF8D1Z7bmozS1K4Cjg+w9PPd0uDcA3XZ0BvrWwDq7OKmPzsvt1ge90AZvmcVz6qbSpRLivDMb3R8/8bAS+qZSoQEzTTqVCxcVnp+xkRkL1vfETy8JyV1hUKKfKOnkLUnI/onsXURg9miXZW9KRVQJIyISi5LjfTaWM93gepYlruHxOXe5sWxVmlPcEcIIE76OcuvdRRZVnxqBHMEQDM5VKIfnItJmmLJpyU4mXoaV+um8DOgQIAtfcK7g85Curqau0DPfUcIFs+BMUvnX58qH9d5TJyNO0g3uNZfcEvsvLS+1gtwenSrlZJ9sfmbj/Vhl3tg4mfGvcmyp4tz+nW6YKqmlS/9PnznYPg4FZoszpjSA4hPGlHuQNg1sAQAA9uB5TRyMqC7hxdf693/u9Sl+XXrYPzAOhlgvW2LHJO4BugsDJnr/+2mv1Ps//4he/ONSHBf6mJdjROEC72u6FyQa3a4GVZ+0iR+RLva2LfSCZ1hzfuk9rRBA8CJAAwuSf6fK+fYI60a/YBkFQMIDxD37wgzpG7vr1a+306VPjnnZBH3Ll/dw36xzo/IQTyerq2jh2BbwaYXieMmpQSvdmyzed/5ybKIcGKee8Qwa/gfEVMNru9nfnJg2PAjTlqmzMT2NGeoq4B1+Ap3FOBjiNOV4jHfqyYNX259NrOf9M5zHzSDDr870uh4FvPjcF/86hKbecA6fjVq8LyyqjbRs6t2xtzQwi7nN3Hsl1UvDbXbP3ivGl/KTPOb5//MUvjqcLENyqyjm4dU1dnYcdOuN8Zjvfoqpx7GPHr/U3d3U28UxnXLPbSjtYWmqPP/6Z9o1vfaux55cjBYnqDPDlHN8F4/tetOIijd81CSyA7+9aiy3K+55IYB7wnbo6/y4CX4UjG4DCkIwvxxmxkAtIpsBEhSTvm6YKmgoczwpeVVjSkp8KNIzvwdLyIRfAzFtmU7c/lSSVQ1kglTMVslS+BJ8qmoJenk2AKLjjerqCChgErcrQevO8LqDp8qwcUk7mbflU7FSaVEpxHTVf78m08Q7gSMDJc4B6XbBlWwUMKssqoQAcjtghPe4B7nRLNf9UvgW+1A2gdmnYhyp4QB4ylzLrMnuHQUBr+wPrNs+Qoiz4BBDBfCpbykBE5ytXro5BgJIRs09RRvsM5VLeq2urbZl077prBD0CKN7ViMI7sua0b+15HgLtqDgiP/4bwEs3clx1P/CBD4wRoU+dPlXniRogzr45U7773kLZcsrKNgtc+CkDBgwAtwAK4KtLvyyengXKORlO+18yau5lJk+BkYAOsEpeGFMEP9mHTVvjEHIrpuzMmXb//fdXXdKzAtlRd8Gi403jFWcWw/Ty3j/90z+NR2Qxv2bfpp3sGwK1nOxzTuI9FHf7ejKj1inlL3vI845d+5zMmXOZQGoEEBOjxgHRgDe7K76AWvn5aVktg2mZv6CY344v+7TzUrp6axSxvshFWU3LMWVwE+BmvlNDinIwL1n9mZyOZ3ynYHcKyqZrjv09DWFphCQ928SxBeOrp4iyzfUo14M+n+J2ftBWlgH/3XtrdXmpffGLX5h5WRiP4AhX59924DsP9JbBZH+prW2st8cf+2wdZwQBjqsz5/gugO97okYuEvkdlcAC+P6ONtyi2L+eBOYFt1pbX+7BrS690eAm/7NcnVVU5tUwweJRElBxEVAJfAlu9ezPXijgm0rhFJxMFcdULBLMqpSkwi0AyTrwHQe5G1vbI9urgmIapKvyyqcAWCVHMOHzKmOmwzvJAqtQyh6h/KtgyW7JXrnfTIDLJ/91nzVdwb1BfKxjsltTFlUXaMupQi+4lrVI5VvgW0raELBIJgfg695S93YKfHV1FrBfv3Gj6iHoF/jKzJumwCaVTsDRGwMol5WW4eQz9/la/xFgss/VfXPDfniVM/uKaXGsD4DKfZnd/XenXb7czwq2L6jw82mALmWaxpKV1ZUCvqcHUOd48VkZZuSqHB0vABrqYkAnwCmgVECiazjAF8b30P7syTmo0/GlwYZywJDi6oz8DYx2/333je70P//5z0c3b5lVyy8odTxo5ElDl4YA+y1p6DZOfcib95F1umA7ttOA45jUO+KjH/1ozR1En0Y+egDYx5ARbWlQNM70/vCHP1yGl//1v/5XuUrz1/eDdiCShiUNMtSBujlmeSeZ7FZHsnVXXwGUgC+Bnu/I/pO+rv7OOb5v/+cZ5JRj1jmyysc56AOL6rjNdpKdnAfIKJv92volQ2x7prEn89Y4JRDUWCawdwwql5SfMsw53DoWUBqOlrMMzoO+1yM6d8+GLJP9RZY21yXTn45Dy217Jwh2rAuks9zswM3+Yl0s89QA0aMi7x8CvitLrX3hC//P6GExHr02h/Gtt8O723pP18x3q40kaH17GsczvtPnpwAY4HvqzOn26U9/rv3pn3297ezutxvbO20D4Hv6zMLV+d022uK933kJLIDv73wTLirwbiSQwPfNi0R13m+ra8vtqb//+3bp0uttrRSvSXCrAoy/+eBW7zXwTVdnGF/2LKW1POWngl5gNUBLMrAqFzICghkVWoGSCmApMq2165tbh6JPoiyiOBssR0VUhorfpi3LKRicMsKCFYGBZUyAzDu8r4Jm2gZB0qVWpQxQYnCrVHAzTQFHKrlpCEgWVbYYpZW8AHzU1Xqahsq6efIcIEXGV0AuE8l7ylKgXYkObBLP8Q7sKuVR4TaKrkYCwQbPwuTC+OoxoDxloWT8BN+UTRDPXlmOCEnlcMrE0EfYJ0uZyFfg28t3MO6tlZ1LgOPxPCrm9sNSomFWN9ar7oIB25ffurp7Pq8MMO+y15br7kvluCNBtu1EeQluBfhVjgWMB/bPvpN153t6HFBvmH7+MGSQ9ymOYRqMFBzvYx/VqOAYmTKI3FcO5sOnLCL3bXPBvhGlqQvp8kf9kvEjTffI2j+5Bog1IrYu4La9IMvIwUToJnoz9fvHf/zH6lM+012Tt+u4FsGP49P+mIwf1xL48pt+4jOUlT8BYQK69CZxvPq84MrnBY6y14Is8672BWzv9SjeCZoFHvNAnv3CMa5rtgYw51u3MeR4cezlfJjl5R3nXkGjc1SCWO+lbHIud/7NwHJZf5hT65bg1/UjmfTp2Lfe6fniNdc7jTkaolKes7J3o6TzPGnYb5Sx9etlp70woHT2t9a35aX2x1/8Qn0vL4zyttif6+pMAqz5/v22At8p6K03qSKYAAAgAElEQVSxsHvQzp471574zOfaV772tba9tdtulGFvwfiODbr4cltKYAF8b8tmX1T6EPB98422tEx0V4Dv37bLly82rMIHB7u1wBL0oozBB8M+399wVOd5wHeqSB/XghSv9lkOEWZRNq5du9F+ef6l9u8//lnt+ylwgnPnoHiOCyeKwepqI8Kt4KkYtZXV2VFF9RrnHnZw4bsFktbW2ppRmXUFHKLl4uqskqzCmgGWct9aKkF8z+NzZEFVhiln7uUzbYGsAEVgIfD0iAzBg8pnKucGPxL4uJdSkEceACXfIW/dCVVGVchlcvlE4eI999sWkB9YLdpGuVJHngP8oljCRPGOxx/ZL5SJ5RvbvlyH+3EdAC73QqdSKUAs8Le72/cQb21VXtuA9CGYjAopn+63fhvwJUJv6YkoyZ75ST+p008HoMOe7NPt3nvva+unNsrNd2d3p+0RUG53r0Ar7s5bm5sFKDnqh6BVAA6V5aH3jtGA3c9MYKsCE8O+XoOgCXqRM2ATxhI5YlDA5bjA4RAZmneQA8DXvsEnsjO4FcBXgwJ9o7wABjkLOmwD+6PABcCJO7NBysj7sUcfLVaUvvHTn/50BHT5jMyg6QhUZPATAMhebuHpMIBG6wVTS9koB3IqkD2AZUGFQJixzFzQgeZeg6G3XzDWKwL2MJ+QZjHLy8vtwx/6UHvooYcaXgf/+sMfdoBPULKNjWqfDiS7q3CPtrtW88n2Vg9qtryyXOVehl0tAKOxjj7gvNPToV4yzxkUzTGEfAy+pQeJ4Eiwb/q+r4eITG62ZfXDwQBa/bDOW2VG7H8l+0EmBdiGc7Hpy7yLzA1qVv1ykHEx1jDgw1Fk9PuDetv4EvslQ+u7trbadnd22/Ub12vcjAztkDeRxvvYJ82Vepc0c84uIMj8PrjiU34D4CUA7QD/7cA31yWBpwaB6ZqFLJLJ1ujg/CPjbL724TQ6cIRV7+cc/zXzCDDPNEb0OXmp7e12A0sFuqK/rK62L33pi6NhbH+XPtgDZTF55R5fLu0l5Tu08bTe71ajSsD69jRunfE1nUxve2e/GN/HH//99qff+LO2vb3XNkfge66dOnV6scf33Tbc4r3faQksgO/vdPMtCv9uJXDt4tYBR2m8fOF87WcE+BL58emn/65dvfJW29/dLuA7WrZL0ekKTl9Ah4VyzuHy86yvec0F/1bKPrUwd7DZh+2hewf92tJSP95jptgBooiyer2dv/By+9cf/aQdoASprA2fAgoBnPcFDLmvauoKp4x0SzUN0yQtGaSRFRwqL1BEITJyMXkRBAcgALByH6RK6lRuAo2pEmG+6TrMdxnDDKikgusxMKlIy9qqMFJPGWiUUACEMqGMsnXWA1BmvVOuAhgZKZXmlDUsJGUhH8vuPl8Zdcpl8CHLSjmuXb8+AqgMIiXrku6ZytQ+RR64xFJPmWDSPD0w9EY73rx2fdxraz1UHHc59zOCmZUSP7CuniMr2EZGZbwYIl0LNHTtTuNKAaPBmGIfk7ktcLjco/1qSKmAV8PRQLwr24v8SNd2vXH9+rh/FXBIfZG9/QfDAb8JbgXrSzocSzSmN7ima4RRzkaJFpgAHn/4wx9WuvRz6vrIpz5VYwRQ+X/+z/8ZXbypXxpmlIMKfvWhIXCa+RnRGVlQX8/Z5R2PceK7jLvGKOVhOgl8kJHAmvoItgsYeCwMoG5jo9zAcXGG4f3nf/7n0aXU+qfBimtTMOT8JfBxfhnnYue+Yc+93g6UUcY2WUSBL2ObNI0ITr/QcyH7F+npsu22hgQ60zFsX3X82maUxW0UBWoHOTl3Oz8p15wHXCO4p6FAMK4RItunAPYAYo9aV8owMWw3sY1nBoXOak7Z1zQMeI6vYy4/NXpkW80rx9SFW1mW4W/wjEhZuz7YF+ato9wzVkMCYPMnqrNpbm7eaHecO9u+8uUv1zu7uzttKTybAPcqxdaFwHX+TQHmzQDwze7PM3Kn3LrZZP45vTfTH4jqfGNrs33kIw+1v/l//zvm4bZf6/1qO3vujkVwq5sJcHH/xEpgAXxPbNMuKnacBDrwvdhevvBSB75LB215ZX8AvpdrjyJW4P4f182uWBwHfFOhObR4dXPzyIy+18C38h3ItbcD367MoIS+fOGV9twvftH24wzKeTJKxS6Bbyrb1meqKOV1QYV5JNOgrFQMUIgAAYBflTIUPdrGMxxNe6p8yCSYZjIEKsOCAfJLcMtv3V95BjnxviDcOlvPZJO5JuhW4baPeERPsSfDOaUpB/KknrknT8VTJbYYkO3t8Wxe0pbtnbqDk166pvLs5tbWuIfSs29lhAXLCfzSGIIcYDw901aQDfCVOaxzfAfgK3jCBdR2qrNtiSU6MHblXTBEnqWtC5ANLKHAqsDBoGhSx3kgK8eP4MH6AwK5ZiAq2STd7zVMpFum7VLM7RA5nO+j4jucy0qfINgY0Yn5rwcBad6AnY5I1vZB2osIzvRj0qScjzzyyHgsUPfGuNbY42vQK4CvhhLZN+okK+c4sr2gs+zHPCMTzTXkp0t9gjjywvjgOcgJ3rLegjXKDmjmTxd5+ohu4eTLf0Av+4DpO4D7BK9pqBHQOa40ZAiOHbdT4ODvAklDGyVbabvmWON7usbaJzrw6UYsx6Ny5LeAmc8cp45x2yFlZ330+nCuSoPfvGOHch6eMveCwmLTB0Olshz7wGAMmBpzzF+5LU3YS8suwM32yvnedc/jjOYBukxrzC8MrLP1s9fWuUc5Ojbtf/Pmc/sN9xxjvO9WlzQMzUBwn1O4R1vfdcfZOs6IMVB5bh/egrPUZmfNV51+S4FvGgHmreMcwri1vdM++tGH2l//9//eDg6WC/guL68V8N3YWDC+Cy359pTAAvjenu1+29f6vQS+LtAKdbrAJ+hNtuNWGyGVjNoTN7gxH3p/8IrCNZA9SSpEeOWhGKBcX/jVq+2Fl15qe7rOTVy2E/Dmd5VaFQkX3HTp5VoyS8nkpEKUbosJUHnG4EwqQO5306IvIEx5K+t0STQ/FSuV2/xNmjK+nhEpsFT55XkZM/dCGtBIt1MBKADCo5EM7qPrHq7j1s06WG7LahunIQH2k+fdoypjRxlUxnkvjRPKt4DBEClY+ckc22+sg8pkMnLUAXdgQFu2E66qvGdE5BvXcLPcHfdO4zaYwB1HBMtEv10ZmH3YxmKSB9dwld/aCzsoxboQq/BraMj+JIAXuFTerVVbZGCxdHvXnVXZjYr33l4BVPqDfTzZe/fZPv744+0zn/lMPcuxPPYr3V71buC6+2Hdh0mZiAhNAKuXXnppNPI88elPVx9h7+8zzzwzAjEBCX1Jg5Dt5xjlzGJZcJ7RTZl3GfeyYYJ5XedtF70bSFdXd8e2wJd0SU/wbB11uYfhJXIzf88//3x75ZVXRqML+fM8aVsG5xTHCGkLYAVfCcZG40kckVUu8MPZ0dlHZYDd22ydfEYWMe9TRvuIdRUsT/Nw7E5Bp9dznpStFZDnPGU5cg4T8CewTTA9m9e7gSmNiaRje9knfX40GJRb78xlOcEtMp6Wzzbofa72+/RvEeAq5y5lnMBXowbXpt4t2a7ZPvbx6ZozXUsdp9Y3579ZejPgyzi8685z7ctf+lKNsZLZTo+zYNoC36pjeFZNgWauR0et5bl2z3vGtj3q/eMY3+x/897fP1huO3t77eMf+2T7/n/767a3t9QO2LawjHfVgvG9Vf1r8dzJk8AC+J68Nl3U6BYk8OsCX/cv5sI2KhdzLMS5YN9sMTy++Jw3OOeJcHVOZQX3bJSBKfBVeVF5Ghf9wUKfrJKAKOuQCqtsHRZ0mQ0BiW6flEngYjoqaipDgheftYwyJPxO5WjKSKQSOFWEVCTJU5dBgS8ARuUzFX3yE3TVfsiBISJtXYqpr2yyADKZC4AdfxoCVCxtQVkH65zgsxSvOOuXsgCkPKeYd0zb9yyDANBnEgyksmXbZfkKkO7tVdRe/qcSDvAlLWRGn4LxFSSVcj8wvoJTDtBUGWXf5trGRjH7uviy79E6FFgn6NE2e/J6JxcskYdl9Tp1E9TrQqmiqqFBsKhclKFtJvvH5+aNG1Un5CsQSyYS4wbXCdgE44tsfvWrX41nNNPWlJs8YYd5F8OB5y3zmzQI+vTqq68WQASg8/+jH/lI9anz588X8EUWsvOyso4HQYdlA/hqgNFYo1Ksoca9zsjBPJV3Msn2XecFwR/pl1FicA3nOjJ83/veV+UEzPMugblwkRfwKQvaA9nbd5U773gsl8BLgEQZeF+XdfLWZZj38D4Q1Ar27efMGaSnEUrDgGkYgIt03Mcv6NQTI+dp55axX+fe3oFxt10cywJpjVT2DVlZ6md9nFMS+Ob8ZtoJZBPcTvvG9PkaT3iM3Ng8BFptZ9PKOTRBbB+P7tk/vP44Vm1z38s0nbud67mXINU0rPN0jcy1NYG2c5lrXq5blhIDCVuTlO3dd95RUZ01cHCOb65th4Bvne/7m1OTp2B6urL/Oq7OAFzK/vGHHm7f/cu/rKjObHOS8V1b22j33XvHb65yxysyi7sLCfynSWDR6f/TRL/I+D9TAu8V8FXhsC5pCfdaLm63YiU+Si4dzMys7hP1o4zxML57e10B78pGVx5RLmF8X/rVr8rVOZUVF32VuimLkBZ780y2l/RVWlVEVfJSGUqFVhaTa7pzZn2Muuo+uSnD4G8Bq2VUMUylSwVUhkXXaRnqVCbTHVOgjuKK4g4wSbCpIkV6Br8SvI8yHfZoUg9BmkG1BBWpKOqyK7BGWZWZpRwG+ZJBTOCazG0ZHgagLnhPgGP7q4DKwKXxAWAHwM22NvowgA5mdPN6D6xj2wp8q+/hXhjAF+Z74/SpAr3IE6CYCqugi33NlF95C/ZJU0OB7SRgF9iZb+75FTzJOhqtWyXcvlRgeIhOjXxJU9d7ZUBagDwCNyE73eYJbJVjG3BJugbRos01uOAOTN/75S9/OcrtniHAFnuGAY8ceUP+pEEZAL+Oz+yjjjvYfUFMuvsafIz3ZV6RPWnKePGehgP7YgJT2prypJwoG2f64vpNfjwD4AXk81x6F8iUU/8KjDVEMjd/j3SyL6exw7bTgKbLNTI4d/bsaExLZl5Ao3uyY0V39zKuDO2rAS9BqnOXY125Ct4c2znXeM93HEcaCNJo4NzkO9leOdfOA3+y4Qls/U5ejhkBtWWtOZ25aKu78FvOaR24J5jku32tz82zdSVBd65vU2Ok6fO2ZTKPBLvTNWdaPtvQdrJs+dy0XWYgmCDz3ROF52F8/+//+l/HvkMgy/wD+GY9fluB77R/vE1vWFptq+vr7RMPfap9+3vfbVvbuwV8V1bW25mz52qP7wL4HqVtLa6fZAksgO9Jbt1F3Y6UwK8HfLsSkAtPfnfRnALed9McU4swwFe2+VD63UG0glslowDwRRlCAf7VK//Rzr/ySmtDhOZ5yoZAkrIm2CQvlI+pQpIWdhX/BDOZjsCG51DEjYZsupTbYEYJVnUzTsUmldFkDzK/VM58lzqphBpFV0VMdpBnUUYFRiibyXqqGFMungEc8iewVMEqpW+IYMt9I1gjM5morDvP517dqtcQqIl3ZJc9bsR2nrK9gthTp0/3CM3DXsh0ZbS8ylEAmcAdYAvgERxQ14319aon148CvvbLCmy1Mjt3E2by9NkeGbkU9ImrvYpxj+ZLRNYeWZz6Api4T96pjCsz0isDQRzDpXHFexoqDEyGXGQySZO6paGGvCirRhj6Jv8BewS44lmBHsAzlXJcufkjjoD907ED6MSD4MUXX6y6UB6iIPM+35977rlifg2sxafRuDXeCOrou0QJJg+Z0bzHuNeIkK7tAHMNEBoNSCNdne0byhxwi7zci8995EGEaspFvXif53kmjVEauHSNdjxaf/syZcj+lh4Q5GHb4V5vfXkmwZTP8SkI5r7GJCM8a/hijNh2Gid0g56yrs5tppX91PmNvNxvr3FLWQo6xzEygFANK64j84BlXktm1D5RfXhjYwS2CdzHuXOIRq2Bw/nS8thXa4UbDFMzYN2jw2c5cg3JdWe6bpFe3s/5ONvONcQ8lW9uFeCafcT507lCoH2ojAV4O/DlD+D7X/7oj+p7PT9Gnx9W6CGuR5VhEvDLNTzb6bh1fZ4cjnt+eu84xjfX53lpHrSViur8iU882r75nW+3G5vbHfiubpSrM3t8773n3AIDvJMGWTx7IiSw6PQnohkXlXinEngvgK9Kw3QxnFq9XWDfaRnzvZmitN/2p65Z5cY2i+o8D/ii7MH4nn/11ba00hlaGU0VnClgV6GaWpZVjlQ45+3bkgXWnU2lmrLxJ8ATaMjCyP6qsFIGAPKopESwlATdKSvrMwW+AttkS/2edVL5znYE5FF2WSPyE4wAAmWr7BPUj/sFtiKiq4qZshUkq6Smq7IBWSi38nOPZSrZKetiegdwCghU8ZbBsz0op+yRdRe4C4IN9kX7ypJytBF1o87l6hyML2DkYAieMyqgAXw5tuXMubOjwcM9sZRFQ0OBlcHQwPcEvzLX1CkVboGdjKbuzshBUKcxgDRoS5nHVLoBvvQHriEDZUwatCUywEWZtGB877nnnkOBxwCg/FE+gC/pYBTRcJPBxwCG7A8m3RqvYWjCBfrHP/5xgUfTs44ynwJUgSZtrXs36dmGAgTSUWbOD4BfjnLyfGfHs2NRQwPPCRIFPrQ/+3iRo2NPjwb3DPt+5s33BO+5j9t5xvuCzJw3RzA2uPkrH+ukcUMAS5ncfkG/5f40uJ0yFJwLtqYGlgQxfnfcJ2AXZGswsD18Jg0TU+Bs3Q/NA4MAsq9ODZRTmTn+lHfNL3gERT8TOPnpPGCZMk3S4dxljK4JLm17AX0aO2y3BOAJ+L1vv8syu04o3ymIz7JbTvN2zhjX5zIuzCK4333XHYeAL5EhM5JzOwL45nr/2wB8szzzdAuAL/PtJz/5aPuzb32r3bixVcB3dXWjGN8F8H03GtninZMggQXwPQmtuKjDO5bAYeB7qaI6Ly3vt6ef+tt29erldlBBU46O6nzcHt95C9KtWn5ToVGpyMqRb7dDz/4q7QH49g3A/dilvjh35gzm5z9ee6O9eP58LX7jnsjBnU2Qp4KRoDGBpMpRKjwqIYIM3UwTGAtsVJCmdZu6OycglIVUCUqlJ5U0JaJS4qegL12GrWfu9+V9XZKtsy6q7vuU/ZuCL/cUytwoP1hOgStpCly573UVtanhoZ4ZztC1bFOWkusyucpJAMsZrsrAZ8zTPprtLGjWTVUXVo9PkvHlHdg/+tTW9RslM/Ipd9MAvnRFz9flnfWN9XZ2cHO2fT27OJlGWG7LnUycMreNBBJ8amjAvVtlP+ss8CUNj2JK98kytHju9OASqYsvfQBwSHoGq8Jd+eGHH66ATu5Bl92nfII/2lsZ6zkgWIQN1p0Zlts2xgX6Jz/5SYFSgZtgnE/bUJAO25yGF9KRqQasC/iUpXtOSdujfaijzLiyUqZj27ZWRgPAP5/2N1lvjUIZjI1yGUzLMUJ6uu1rUPFIKF2WkZnu3kbszbmJOrIXnPY0WFkCLYGTMk0jikDUPdQ5lwmgp3NIjpM0XuVzjl/byj7uGK0yD4aVo4xzGls0Ujg3TOdNyzO9rxu57/terSs1MHpgqyxr1p/vR4FxwKMA0j7oesU7ydpnWyRIdF2yLTOvnK8tY643tqVzbK4hyjw9BLhWxovhzGhlds9dd7Q//MM/HMdRMr5VBk9yMLDV5FQG587pWp1zqvW/2bpvnY96Xsb3yPvH7D9mj+/q+lr71MOPtz/79jfbzs5B2y1vhNPt9Jmz5eq8YHxTk1p8v10ksAC+t0tLL+p5SAJT4Is5nLN8n37q79rVq5dqc+xRwLcDr9k5vlPRThezefddEKcW8FQSpgu7C2vjoNS3JeqeXtiq1dFlc3l5tZ5EUX3z4uX281/8oh0s9XNOZSRk0pINTGCWDI1KXComuhy6dzVdaqf7+pJpFsCWPhZudQkAVWRkZXKPJ+8ZjRWAoXxMK5VLlGeBL9etqwqyeyiRkwoTz8nWkb+sG5/WX1ZI5dz0BLl8AsZ06/ZMYpXvZFlJ0zxGw8UQPVXmVnfndDtPYK98S/Hlf5zTPE+ZngIm97Ua+Atwxn/dw7kO4IDJLGPF1nb9VtYq1pZ/Za33s6rX+lo7c+7cCBTrncHdOeVZ/X5QwGVePaInwa55kDbt5xFJjA7duwXFgj/k6JFQ9nvHwvrACFIu6gfAA9SRNsBXUMC+XdheAlxxNJH9OBnsZJhJQ9dY8tRlWiMIzD77hqkr+QJ8cXXWo4D0BcgCWdKjjsoHA0uCZEEdz7iXlmtGHnevLPLBRRnZUUe+Uzeepd2pK88C+NnzzSfvGDEbmVA/6mXQLA0F7o92f7H9QACjsUtX9vIgiGOhyNto6QJcwQtpbG9tHfIUmDKUAk/7vaDS+ca+n+M5AUbOzY7rBMA5z+S8PWUnHeNV5gGsO8fkNG5/1pAk6MvyJdBMUDXOF0OCGisoS6bT9vr+1ZxvXWfGMRxHDSmrXv/9Edw6nkyfOmq0GMdDAGzHTs755qtMnfedw0wvjXWUw7nwEKgftkfo/ZIGgTJSD2Uh7bvvPNc+97nPjUcg1VmAMQ/lcUZV/8G9O+VtPabXcs2+GehVttnn8v0+D85Z64cXcm6fp0cAfA+Wltqjjz7RvvHtb9X5vZs7O21j48wC+L5dg1pcuY0ksAC+t1FjL6o6k8A84Fvn+D71t+3KlctEw7jlc3yncs3FfaqcuNj9/wV82fNLXiiVBXxffLGCWwkoVcAET7JCKom6MU+t9ioWulTq5ujCrVKS+1JRanPfpWkIZnSxFJgKHkYQNbhnq+DyvkyVSpLlVsGkPKTjcwmWVCgFtdxzT6zKmPUWlKZxQLbikGI5Of6i2LWKKtqVxmQrKJsKpEo45XSfXr07BE0SSMuQZTrJ0Nmu1R7D3s9URLNvWv5kb/gO2OA/3wFiAl/eJbgVZXC/p8B3LM/AKFU/WF5qALLR3XjY46uBpGQ7KKyOBxVp6i2DJGBIUGQ/o56AcVyLAW7khbyNFGz7W0fStE8KfHmHMv3e+99f7cRYIcgUEZsFvgBDGWfqzjvs8/3sZz87O495CNSmK60ML2XJ8aPcueZ+7XvvuaeewX2YPb6ynYJZ5KOhSuWeuhWzPIwLrztm+c19gSv5Ug/KbsAw6sRvojPDYH/84x+v59m3S7AqwKd7YmVWHUO2FeWmH7v3l7YgcjVpuk0hPT4SlJGGY063Z4PFuYVAOclmOt/CkqengOMrQartr4HAcZxbHHgmwVQCEcHzdNwKQBN82MbKxXScI/lNea1HAuRMJw12OcfkXDQFkM6lfqYRIOen/Z3uncHfdF7wWuaf11ZXlw8F90vgZl/3ee+5DiSgmwLCHPu2l3K37MpKcJzpZnmn622X31IZ0mhDxgR7fJ/83OdqzNfffjdiKxcY3/zToPVuge+Y7lRROOKopEN1+DWA797+UlteXWmf/vTvt29861ucqN5ubG+3U6fOLoDvnLZYXLp9JLAAvrdPWy9qGhI42tW5M7636uo8T6jzFuIEuqnQz7PUzlMSUlk5nvHtQG+mOBwGvs//8qU6xF5WNpUz3dVkV1R0VRbTPVqgJosjUDQ9AYYKowpLKnKpkKmYZrCSZIgSkOvuS16yzSqiKlxTYJgBfJLx4DuKNp+e/UoZdPvULZV0rbN56eqpkikAVUmrPadDMCYBK+8Knn0u+4ZpKj/c9Hie92SLBSIq2MrAMgump4xvKqP2J5VyjQCUxSBcpEP9Ab8aB8jr+rVrBcyS8U3ga7kKhK+tjrIEiBNsJSNkJ5uiMlvs0RB5V0Xe/cbU3b7N85QHwHvvvffWJ+8SYdkjhKizDJKfgi3PQ7bvfujBB6sfwMgC+ACheAAIILmnqzvv4u7Meb6APCJU0290C3cMy2YiL/LBoIALM31Nlox0MShwn32/RHW2/R2T9r2UrXVHroI+6sifSr4eCzkeHMcJiNmz/MQTT1SZOGOYuvPdIGwGlaKM9je+62nhnn3yp46AXv7TLqQzBbsCTceO/ZEyISv+u71AY5ZATWCP8iKgtn5+Zr92PvQ9ZWobmb73uU690silfBPECFaTXRRAeS/nTq5Z70PAagCiU/A7D1z7Xs5h+Z7bANKYlWDxYLeDuin4zGvKdDpPbmysj+f4pvHDuTFlk6Da/M0jDZ5pLLBvy9B7z+en89e0LZzDdOV37K+Vx0mXPXK55+472+effHI0MHYjdzCrA/D1GvPorfyNz4dr9NRAMU1nXjv4DMkcp6Bnu8/TI2hq4ip85jNPtq9/65sN0v761lY7dZoo8Wfb4jijW2nVxTMnUQIL4HsSW3VRp5tKYAZ8z7fLl9nju9+WVw5GV+f92rd48z2+8zKaLvRTRSMZgfca+LJ+4+qskgXji0IAELh46a320iuvtL0i2vo+YBU6ntEVOFlFmWA/U7FTGVcJSiUmFVIVEEGDyq7XdQVU4TGPqTImMErmSUAre2eZElySn0BfEJkMlEDf4EMovbpYIjcVd4GTCikAkbRR0gu8AOxOnRpZEaMXo1KRn+yeihzXkLV7I013vD+wnrYL9QYMyHwKolVysw3LuDJERpYFVjFUGdPwINi2LwtiKBd5WT/SwR0YMAjrWcB3c6sAn+6ZHGdE+mWogM1d6W71FZn47NkKtmJ9AYtT5baAwtAvx3SG6MHmKVChjqQLkARgwThiaKA8CXztE2m40OUYo4f7Lu+6887Rhd29vKSjMUA54sLrdcDvh4jIPLgee74xZUxFHBnyPmWkvEYUd664dvVquRkj2wsXLoxnb+dYSDBH2oBn2NVyZQ7W0vnFcamrswY3vS5sM8r/0Y9+tPJ+6aWXqo/x59yQ7vX2UUERZXacOpcJfvxPg6IAACAASURBVCmfbtQGepsau/ht8CnKg1xff/31cqs2AjTPOEfwXYDqHt/0SnFuyTZ3fEwBUbKjOR9QH551vGtomc7rCWqcuyyfMtG4pRHPvpvzvmBdA4xzVI7TBIOOmQSXfkdmjrdsd/Ko+QLn2XTrjWCBAkvlqSwF66dO9ajn2Sdz/bNveH8Kfh0T03neeT3LNV1Xp/naFtkmytjy2m8qBMbg3s3cc/+9d7fPf/7zNQZrrBA3YwS+7PHt5/qO147bRzvG0pg9b9vab45TRo4FvmWgOPrtmwFfWnttYwC+32SP7367htfVqbMFfBfHGd1UTVw8cEIlsAC+J7RhF9U6XgIC3wsXzrfLb/XgVt3V+e+L8d2rICRHA1+CfBz1d8h6POehVBDee+Db2VwVV/b4kgfK7KXLV9ovL1xouwPw5RldBXlG4KerIcqGSjLfkzmYKjz8VtEnTRU8FT/uJwBz0VbZA9TxrEBWZcj3UsHxO+/KbtYZrMNerATSaYVP4JNKMGkIChKM1n7W4UxZwbOypVwyvAIE3allrWsf5ApRNPseV4/OEZCQF2DDc04FE6nkEXApmUoUW96hPamboJVnyE+AUUzd5mblaznNN/PJNrZNeN60SAfAKRCAPRHcVX02t8bgQqXoDsDXPa3EXKNsBdLuvqv2+JJnKdeDMipIUNkE+BYAHiJU238Bj4IhwRLlBPyxLxWQRV64OmtkyHZLo0e6O499dAjQpeJswCXKpQs65faoIstAvmVE2t+vetmnBXLui0WuupGTZx7RxEJM3ydv2rbqsbtb7DhgGflxn74iKBeQk68svW7DCZR41/GFXGVpkRmgF6MBbt2w3OTtXOAYngIh5KLxxb3EtpVziOOSesDEUw/7l4YVmWevUzaNO9SRd+2rPpPzyZW33jrk6mw5kSHl05ODsjk3aRRwnhHsJSPuOHG+8nfO6z7vNZ/lM/eXOxd6n+edU6rP7O1VHayX64FzgPXOOjjP5XgW2JKWz74tjTq6pwO0nMuzXglWHY8z4yhry2Hg63xoO03XBdObtqPPTUG47WE7uY6Zj2NYUJ6f9ifTQD71fBnY+lYT2v2B993X/mAAvjXvT4HuNH7HBNwmWLUNEii/E+B7lCHBNl7+NYCvwa0+/enPta9/88/b7u7BIeAL43v/fXcuMMBCWb7tJLDo9Lddky8qjATmA9+D9g9P4+p8ue1WRNx3B3zngcIpGM7FMRfNBGpTQDA+d0xwK5yjlpdnwFfGFyUQxtc9voJAlRqVdfKXCZJhkj3l2SyT7wp6VVR9JpVN2S4VBRV0wYOKzhSkpcKbYFmFSjm6Zy8BMoqQR9yoIPGeDC/XBKUG67E8pqsMsnzWi2d8X5nxXB7JdHo4r1iFWHc70pCZVAlPeaooEuFYIMJzlB8ACCNGngLfBIDkBYD5j9deq3cpYxpDko0XMCsnykWaADQAHXVhjy+fBaJXVmrvpyA+gW/JfgC+gnWAL/mT1t0c/3P2zOhpUOUYmCjlTf3IQzBAnfmvCyz1EiwoS8FhMuzkn3073dJtn1Suq9/v7IzHNsnQ61aunGgz8uM/9fKc3DKYbG2N+4Cpj33cfsa4ULbkJzArdnww2nBGsGD0/vvvLzdqAKpKPfngivyjH/2oDBC2l9TQqDAv9338KtaOTQ0CpPnhD3+46gHLSyAv+hVlsZ/5vm3hGNL4QNoCwDRGOcZJC1Atw6+8cz4hDY0BGtkyKrTzYYJZ5FhjZjCgIOdkjSmvQfUwEnHP+c05xLksge907hVA+kzOfTnPOP/5vPlxXQNbpsV1gXDORabPtWy7bNN5q3cCWcdRAkLSqjlgeaXhyaQM3g5su4Eg65bgen+/g2oBO+9X3x0MqFP5JYieB7RzTRSkCnQ1WLkemU8Cbcd3GgISiI7rUNGmfV2jb73vvnvbH/zB52tMcc3jjMbyTICvZ4NPy5tz1lHAd7ruT9svQXQaAXrZW3m/HPWX7Ti3LEurbWllpT3++GfbN771zbZ/sFx7fGF8T5/mLPUF8F1ow7enBBbA9/Zs99u+1h34vtkuXHh5YHz328pqGxhfgO9mWYk7+D1obb+zUDNFYPdIGSbbkhZvFzbvHwlsYw/W/AXt6KjONwO+P3vhhUPBrWR8VTQExCqnqbzwXYVtqtRpifcZGSgUFhUUwZyKaSkdA1Oc7r6WIYGzx8II4lIupiuTqPsqSj0KPmUyGJMKGJ8oPjJRKN8oqTxn3cnL81hl8lKJT6XGOgoquVfK7nDuLb8NemTgKPcqq8wpC2VL1FrlSTkAQrB3glHTE1DoVkoZAKtXr10bGV9laXvLeHJdF23BoXIhPUAOQJdPgS/MIHlWO25utu2t7RGoAnxHgLPWmW7kCOt3Fy6+p2dn3RZLFccxJSDC9Zd2RN7UmTTd+6lSr7FB107rcer06VJwbQsBp33RwGf2IYMqwQyl2zbfKQN1L0A+REKXVbPv6BlweWAgTTfLp+GDsiBX6qWLNekCuikzwbK+8IUvlDu0gahIXwMAdX/mmWfav/7rv1b9Ktr00lJFgiYgFfdlvm0Hyo4MrcvHPvaxOocYeQKi6SvzAFMausg/jUOkST/R4CSAy3fIH9k6Z8j00ifcrkC6GhEEhG4zoM973BLvUn73SrsnWiOI4FzW1zxee+210Ug0AqEBsCfQEMAnMJ7OMQlwc8zmHC8IzL41D3hryEBGeogIzgXJAsxkhHNe5l3/zC/LnPOua87ywewM9QStzm8a5Mwzgdn2dp8DuGbf1p3aMZFrmmAw5eNcnWX3nRz/jjcNSHqQ2D6mY39LwM4zrhM171Vgwd3RUHj//fe2P3jyydGrwuBWljejOhcg56izYVvGFGQn4J0C/ykIn6cw/CaB794BMaGX2mOPfab9+Xe+3VZW1trW7l5Fdd44dXoBfG97Lfj2FcAC+N6+bX9b1/z65c0DFL6XXz7fLl262NoS+0DZ4/v37dq1t9ruNqCj7/2ZAl+sx/04o6OPGlC4UytuCj0BcD4/VQoyDSLlphF4VHiG83v392E0+/7CvvDigtwZNFydX/jlLznRoh8jQ92oxXCsDJ+8w7EzxQ4MLnHkx++tne3ay4gSTZlkw8xLBVYlxb3CKrS6UMtwUk+VaRRhQZL1VTFLNlflEIVHlkeFVEVRt07SBjxwHbdS2EJddg3QowIreyWL6H5kAaxl1S2Z+8hU91sZtVTETNNekkpTgjcZRO4Lhrqr6FId2bK1tVkAgGBBHYxu1b50ldOdHVic7mpeitpKDyj12muvV/0LWO3uFniCvTBwlO7SCT5k/OosX4JzDewr7GJFJ97fH92Ny5362vUq42hQ2O2Rq9vyUlsejjLCPRqGAVdnwAzllDWk7ehTPMMf73L+MC7eghgBOflRDuQk4CFf+w3PnTq1Uf3zjjvvqvR0O5XRlgm0H2iwKRC/tTWynbQrbKHg2TFpO2soEph5XBUyYi8zY4uyIuNyvcdNeWOjvfDCC8VwfvCDHywZcIwRLC9yQQ6cC0xk5bNnzox7DOsIosGARBmv37jR3TY5wmgIHPU//sf/aP/2b/9WeWG8se/LCpMGZSQSNft5CaD17//+7+P2AmQoaNMgRV9Sbo7hmeGvz43KXtCi4cC2o83sG9meum5r5HKelZ0kH88x1u3eOUdGtEAQbOMwF7DnF9lQf5gyvC00srkfmP6PjPb3dkcwpIEg58wO7Lvhhvm0A/WdklEH8vTX7jK8uzs737Z723hWri7FvY/O5vvB1X9gdgWPGmTSuEc5lJvlTAA/K3PP06BcaehyjMCQVz8e9vVWPd62Z3epzuotYDmc/WuQvL3tncH1nDHeDVy5btmWtae21h3WqtnRbzOQOJNPl1VPZVxr22A0XO5B/QCtpJUA2ecTSPvd9UCZV30Gd2b6zIMPfrB9+rHH+nxYCe3FUt73+M7KMj8QmPVO4HqUQjXVAaZGinlp1Tgr2cxkPC9918NRtrQZ60CjHZfa3sF+e+KJJ9tXv/anbXllvQe2XGWOPNc2Nk4vzvE9qtEW10+0BBbA90Q376JyR0ngxltbBzBZHfi+0dj8tLx80J5++u/btatvtb2dzra9Dfi25QLJfY/v/EVpuhi68M0W/llwqXnPThWKVC4q0mMoASoDDZ/SrhqUIuaiv7vbla5iAS+91Z578cXWhiOOVFZVGJKFQRmjbJalFFwA8WD9NngQyoPnp+Y+QvIT+PKue/+4LthQkUOR5RnP2qUWyVYlyFW54r5umzzPM5Q59w3msyrpMp08L2ixXQRT1DuZXb8L0q0DZdD1VpA+KpnDPutS/AMgKFOVWcvhOcCCjq5cw1b0PZ/81dE1y8vjUTRc12BAvZUJzwGm3njjzXbXXXeXTMwnGXgNAbwno1hBqHDPPnOmwBhgm7IQbZj/mzdujGCwGMRr16sdxrGyt9/29vfaKvtVD3pQsQxwJJCWIZJFVVGnLIBO0/M5ZE/bAUbtz8lKCZg68D3T7rzrnnFftfUjL+RFGrLlsle17xKwdPp0yRrASDkEchpfHIv2Lff+IivGgUc/qXxzXwaWa//0T/9UMgHc0i5EhQaIvu+BB6r9cG22LWRKlQXtwjPIPfsN4wzm9umnny42mDx5hsjM5MN33KeJ2sz3H/zgB1U3+wxtTh4aYxwrCfK95ryiHEaDxwCCnM+87ljuAHF33N9KXchXt2bnIttDg4XjSUOU4JDneV/DlfnRThqjuhGoR7VPY1p3cd0eDUBprFLWZaxYWxsj5MsIO9dQjpSB7c07gn3bT5mYNttPHP/2W953/nXu9fnMO9eLAv6DFTSBmsAZmbglwfKRX7LbAmfTmqaXa9fScFRZgs3Ml+u2h+85rslzmkemYz/xOdLx3W4Q7Oe0U7eZAaG3QPbbXDvH5zq6HdvrwQc/UOdvr6/2NW7poJfNvwx2lfUfH4gvvy7wNf0pGH43wDfX6lpn9pba0spye/LJ/6v98Ve/0vb3l9tuea5slGEQV+d77zm3wADzGnZx7URLYNHpT3TzLip3lAQOAd/Lb9TCKPC9euWttr97FPBdaQcNizhuuvOB73RhngJffk+VgFqaB9N3Lt55vdcFi+7M+s2VWjQH4AvjgDXe9Hd2+qKOAvTGm5faT597ri2v9LNVBXQCy2RKZSFS6YLFk11BAYGRQeEnfRRqjzzJwELUSSXVoEAGxumsZmchBBYqm7pOqkwJrkhLRtnykj9KsMpkKul8FxCnco/cUulUYdOFL0EH72fwIICTck8A19mJWdCzyi/aWlZtqqQKolTiBHQYV3Z3uhux/YA6C1jtR3z6DnIAgAHgbtzYKldY0ke+xXAMe099R4DB8wA0/sPGVUCi4Sxf3uVc29rbu7U1GjTKsHG9t7t9tvb4LrW2vgHw7e7BpCfDRz1sJ5VY623/577Ku/K0P3q8TjKx9jHabH2d/cmn29333FdpJIsm6Bc4zoxDfU8oLLPGBVhDgW+CB8tDWvQJPpEp39nPStsU47i8XG2g+7UBpn74wx/WOH/wwQdHAPzA+99fxgZA75NPPlltXYamgQUvUB7uueZtWxb7u77efvzjH7f/+T//Z7UPLv4YKrj32GOPtT/6oz8qUPy///f/HoPdIS+YZ8erdbPv218TWIzzTTB0uuxrMKJ8jjXHleCTPByflFn52Bfsl7qXOx7tI3pEmK7A1jHE+9RHj4JM13xrDhnOpJ2Ntc7yCcbc064hLed0n3FMJuDIdpoxoH2+TuCbwDCNPgI/n1X2yM+5Mtc0n8ux43yngUiZk4bu6bpXOwYSeLl2pDwoxyrscLCzysEyJBM/nYOz3af9yn5n29v/U+abm934JyBO0J/zxzzgS2R5C879D37wA+1Tn3q4rRVr39rKEDNjXJMj2FXO1fN0ifcK+Jr2ofQmgP2o/FOeyk7gu37qVPvDP/wv7Qtf/lJDF8DVeXWNNeLOBfCdJ9DFtdtCAgvge1s086KSUwlsXtk+ePPNN9r58+fbpQS+TxHcCuBLcKt5jO9Ka0sC3/muzrlgq5Co+OTndPGeLrLz3sU3S+P0ISvxCHy7W6uKEowv31HkXn/jYgHfldX1kc0QiAheMsiRDKjKIQweblQo9IBYQS/sGEwXSqYKVSooKFuAZNw4SYtgOoAomV8Bowo8ZUBBkU1FOSYPQbAATuArqyg7R53IU5fqTB9ZCKpSmZa5s32UraBcd0vKT7lUGFMRT4WYdKo+RHYeGPdkKFVOrVMyI7zXFeDWVocoqjzn0UIyWlwTfJE2YAeGD3mxt/HatRsFOAVI5eI5sEAq5aXQDuAU0Jvu6rgc067Ul/QFAey/BfyXoeP6jTFicI0xWCHcrleWG0qXxhWNH7rJG9gpledU7mXcvK+8Lb/Ad8peUcbTpzfaffc/UHn7nEo/zwuK7KOkyXPUB3dk/qhflpG+xnu2d+49pX9xD/lxnTxkNHUjd38yzCz5MnbwmnD/LgYlQO+Xv/zlcS8zaXq8jwG5GEePPvpogVna2z4FyP3Hf/zHcmG2T5D2V7/61QLi//zP/zz0iWtVzwceeKD6BeOQcgswBdylOMdWBMcW13JeFIxpfNAopXGD50krwbTv2wft+6m0C4IcCwJAjUA8q2Eg50HnLO47/q2L4KvurfUAgIK7BJp8H0HQADidq0zDuTnnbPtvPpug0/62tbVdLsBp+KEsWU6/55zCNdNLRjQNE+6p1qiY85nydkxkPRM8Jvg61NbDcqcRQ9lZJvpIMrJpWLQdredU9ll3gbDy7PNXZ3z9y3umNQ+k9nljdiCuwPfhhz/ZVocgkADfbG8Y32kdj9Kg3mvge7iSxx9npCyPAr4H+8t1nNHnP/9H7Ytf+VLDfrpdZxnPGN977j67wABHNe7i+omVwKLTn9imXVTsOAl04NtdnS9een3G+D71d+3Klbfawd5xwBem9/g9vi6IRwHfm4Fey/62928CfFGo+p7P4SiHg84UoES/9vqb7aULF9o+QS8GdllFUZdZFPap4uMCS0Re9i8KKIgszH/3SwpOpiASZQgG8SMf+cjbgK8Kl8YCniV9yoXSj6ICmJCZTMbXPb6UV1dqleFkBAWX7sMURJAW15CNQEtlTiaJ3zzPfV1Cra9gVKbDNlP5K/ZhcEdUgZXRkdkGlLjfmPe938E5DMuMvU8l1HLxju6iMr2AVfaStrZcoMb25DnzSLZdBVgFSnDIcUi8a3siK/YEAgpp95LjJnuQZ4wvu8sAvuxPOz3sK1WWpAPwJX3qLTuT8hLYCLJV6im36ShL2990BLcA33vve1+1rUCZ98lHw4XgNwGPRwrxjq78yildaCm/Lsy64JL+eJzSsJ+atLkGQKW+GCMw+sgG06c10GAgIcoygac4Wkj3dvcaC5DdDy5TSv7I9F/+5V9G8I2c/viP/7jGG67VuDZr/Ck39qHPUyfqYZ8XTKQRJvutIDYNe1PGMPuoBgXHhUDI9O13PsdvDUL2O/NK45UgKtvfNBz3nf1fHwOSyRBblmvXrhTDP52HlQFjSZCfIC2BeAIP+6bp2W+T6RSsYpDSECDgm87z1jvTUf7OkcrR+cx+KWhLQGy9ZONzzE/Bv2WZgv+dra1DYS18zz6CoSjBfAJfn/EzQbd9yDa2DQ8Du+5dlYYPgbxrSMowATLbmMyP6+zxTeC7PHhuWd/lcIu2jr+LwHeprZbXze9/9vPtS3/61ba0tNb3+K6st3MD47sAvgs9+XaUwAL43o6tvqhz27q6MzK+AF+CSJSr88D4Huxxju9RjC9ghIX46OBW8wCvCpRA5EjLOpEojfgRLtBjs4VrlsqBrs4HB/0YFdLubpjsFV0ppfjV/3i9vfLaa21ndxZJVOUowWEqSYKyAoYb6xV4KM9TTVdBwVwFRgq2TQWFOlEWgVKCLxUaFUh+GzxL4ExdZaRIS3ZZRU9FULZJ2QgSbE9ZQu+bN9dNMxVwgIJKucpXZyF2RlDMfWWRAJKozrln07xVxHTr5R3Sk1HsSvtKBeFRISRPXZJ1yXWfr3sLYf5ef/31ktN9993fzpw5O3YbnjF/2V/yIw3Z9QQC9G7yAbh5Fuve7m6d9woDX+Xd2m4GDipwurRc+8qq/210UMZ/0lF2ybwJADR0AKp9PgEYMlBBtg4abQQoHfhyVu7pdtfd9xbryl96IQh8dXc+NMYH4MUzGl1kTx0nutHyO8GJbuL2A5lQ9kjTZgBfjgzCKJGu9wK07WHMAoYZX6QHKyyzznMaNihDGoXc68o+XoJX4UYNyAbwkh55C5iTXbXuOR8l0FSuOUc4ZnyXfmr/FIiShmM7x5zjXxCazJ7GiykLb/8wHQEu71LvBKcJmCyn4Mt0HQxX3sKD5PC+U+dMx2+yftYx+6EgLoGx15RBulp7j72V5mF/sU9bBudB+7iyRa7OrzzjHESfoP62xxRg5pxU47RiCPT9z1mPNEo43zruMHLZTtY5x49ss0DUNsi2TbbZuXzKXvNMzu297B345lh3ncr85qk2FaRyCJjF/Q99COD78Mj4tv3ZEU81/03O9Z0HqM0n1/Cj1CrfT4PCuG5PXjqUVxi5j0p7ngxmY3il4i185okn25f+9E/a6up6O1im3dfb2XN3VHCru+86s8AARwl3cf3ESmDR6U9s0y4qdpwEOvB9s50//1Ixvgl8r1y53FgMjwO+N2N8jwO+yZhYxswrlaK8P9bnGOALy+d+2a509WAgKPoA31+cP99292Zn9SbLw3eVIRVG3YILmO3ttreuXCmlG0CA2yWKmC6ZKOsqOSpQqfQk6EqgqMvylOUThPEs5ZANTcXZ8qeyxLOeQ4vCT1m5DwBwr6usspGNBSo8p0KmUigLLrvnMypxMonuXVZhloHZOHWqym+dDYzDc8hQwG1wGxXT07Vf92yVGTAEaCKPBKfuq0YmpGMUYcDqAw/83uh6K1BTQaY8yp32BGCN5SUg0x13FABVjsqC/C+++eYIlHe3dwr4IotS2pdX2vJqV6rXhgjLAjOeMaiU7urKKplYwWaOXw0FKuFTJsz75LuxsVbAl/JrULD+1FGZ6d47gqohyq7AVyBBGWX1p/kmONB4JAvL8VMo2LQJEZRhe+1/CTZ5Hk8K2gSjAn+MJWTPu+zDxfCgUSSNLuTJewBsjkKin/zt3/5t9ROAMuWmHBcuXBjBDvWnfyAb5kDGneVJOQrKKU8abARKXCMNwZnj0/7pPOczlD/HlsA3wXgaE8jX+cc8Sdux7hxbfW1tbWSu7SPW5ZAxZ9jHy955DZc8Z/8gP/5b1pwXsg9O+4GA3DaSldXVn7poGLvzzrurjXPOl0m2zjkudDMXdCfjy3vuY7efmm72zQTxjqtchxKUHVr3chDuDycBDPKyDoI4+//UUDJdA+ax4MqWtNK44fz+/7H35k+aHdW5btZcXT1LWHCw4QAaWsLgIxCDwBgM94bv8cXH5/gc37j3z7T9k8MOR5gZH2wTNmYSmme1EFK3uqu75htP5n7291bqq67WBKh7V0fHV/XtvXNnrlyZ+b5rrVzZTlGY5cFI4mjb5pHJ1pYZ8eVePb4Y6Wq7B+I7Pl8TV876x/V4Hp54u8Q3dT/bV+v1donv/mI5WFgon3rwMzW51UFZqnFqEF+SW03Ed8LIt6sEJuJ7u/b8bd5uiC/n+AJGk/h+B4/v65dL2b+Rx5cELccfZ3QU+T2K+CZp7AnvYUtw8zQneNbja6jzDECxx2mpZXl96eXy00ceqccZUV5PbgUch8qNrJlLHE8zJHqSOAKw+TFRjUcWJYkWeAL8AN01ZHbwVvDJeykHufC3bTXLswQzgbJgp5KtITw6ExkJhAGNeklyn2KCQsoXPPtJXdzXKcA3VFqyQRkSScG/JF1yjsdXsG5iJkkU9Yb48h6Tdwm8mxdkoe7xpS7IB5KCp1VPOOUkMeAZyB4/EKD//J8/WsmTQJbryoj+koTy6dE9JvGinA/8p/9UQ29pN3vhOSv22rDf11BhjjjRG1X1YHmlEl/2+J48fXoMD0/vvX2chg37Q8OLde5JDH9rrJAspBcKmfGfUGfIo6TLPuRez7M1RFS92DjB2ZbtbFrkYeQEdeFe5IROIg+NNHrzqT/P0E5D58nWzL5dPL3IDm+8hIr73TdOma9fuVIzcdNvlmlCsN///d+vbaHd6kmCZI5E4lxfyqeu3Ie3WE+ze5ONfHDMatBBHhIOCaB1SFLhnON33GtiLMeEBh4TgulZlAw550gmkuA5Z6kDJpiS0FGGv0swecbxbVkt0qV5MnsSrtwkvhJqjSCOJ/swib3ELgmm85ztyXkgiX8SJDy+Of9Yb+c3+8IIEI0OfJ/1lJTzfS9XxwT64Djhfs/ETtnk+3sC6prAZ82CHF7XJMuUQX0d2xmSzLOWq5FBXVJG6f3nWra5ldnIaI71XANSNxPa1HkkQpm59nu/97vl7rs/VqNTar2Gssfn9lsCtjSsZJn5+9slvsrLdx1a54koOwahq9/qu3pVdXS31Citzzz0cPmjr5Hc6uDQHt/19Y3J43tUx07f39ISmIjvLd29U+OOkgB7fAGZeHxfeun5sriEt7OUb33zH8vm5pV6nJEgqS2ObZE82McM2/b4esZeAgAXnn4hSzKZi/e8+uViOndBvIHHF+LLWb5akvf22r45gMjFl18pP/7Zz2qoswA3gYrfZbsTAJw6c7qsnzgxElTf4T2ART0cen8MqRUYC9wyvE1PYO91EcAKhHyfhM0wwgyfax6/tfEIHwmXIdsSbUmPocZeT6Bv6LYeQtrpnkz7SCAn8EjvSyUBg4HCcjU4+Jykn+seaTTziq6Mya3GPrx4sYaxClzTWMD7zG4NCfvgB3+vev0gOPQHnl3aS1nISLDqET4AVzyL9Riju+6qWYZ5Dxmdn3rqqUq8kSeZnc3kC/EVdFYSsrxSz4Gu9VqdHQczz6gjyUAWV8ntgwAAIABJREFUAmXbmV6hGmY/ZACnzu5/tV80fjQ9xAO6VLM6A/I1gCRh4DnaAuFTd9ALEluhB9SVucHkVo5BdQQZq9fppec68qnnHR8clA984APloYcequ9iz7XGAmTj/tOq2/v7I9C3X40uqPLe3q598elPf7qe+8u7ySDtnvO//du/rcmreA/9Tf9JJPQcSzx5X0ZxqAMaLzQUaaSqZyKfPj1uUTCcVWMO1zLrtfOZhJd6pNGDdydJse8dF45P6pGZ2iWWent5Pzqce/8lRnqVrYPzhGOuGkFiDvV7ypYkGlnh+HJ8q0c5ntOLnYQz59iU+ZUrm2MkhYYC+502oN+MVfWoT1RFfXsvcOYJyPbmfKvhS7KvUSmJpkTe79KodbDbQsN9TtLl/O+7MjpAfVCOer19j/NoRjO4/uS8ThSHa2vWl3dbtnolmbZenOHbzhZu88z9999Xx9PaShvry+0I6/HHUOebQU+HieqNn0gM4J3WMddZr3F6Q55fPH4/ZLfsjQA5D9d7D5ZqgsEHH/xM+eKX/wjzCBaS+nlig3O9T5Zpj+/N9PJ0z60mgYn43mo9OrXnpiTwThPfXNSSPPWkOC2zR1X0nSC+s4W1HWEB2Mfj+5Of/7yGOs8jvoJPgYcASYv9mXPnysbJjXF/mtcFQ71HxO8FKnwmMUzvnsAvPRfKStKc4cKUJYj2vUmuZsS/eQqSaAOyJCwCJ8FrgjrBiF4tiaXeahOCGZqrlzfBDAmi1AEBofcpV+rnEUK0Wc9hle9e268NgQHc4vGF+AKObbfGCwkt7wM4E1IJ6TWzs222rfa3JIp6QGR4F6D7ypBcTPJSEy0NhFAQuUcitYg+wCuEl6H27RDyLLHoQaLedftZMpNe2gS2yo22qVMAWYFuIy4chbRUzt/xvlFm3ktZEmfP23Ws0rfsX0aG/Hg8l+NI4miYunLluvph2L8h5IQTc04vfVXPQL5+/VDyMttJ2RwdNcp0OJOad5iQTEJNPfmO8GU8wZzV++1vf7t6lblGyDP9p1FAQ436L1lBlzR+cG96WamHUQiQT+qR0QIahPRuOnbNCK9e96TGOqRME7zzvc/yqfddsqQxJPWcaxo+fN7x7lwiEbQPq1GuNC+kz3jNOS3n7Zw7ck6UJDvPqUvKw7lEYiYR395ux3Wpa75Lcq+hIEl2knnKRz/T651zcZ6N3JPclIHjwfGZ9ea77N8q09LODc71Kf/O+Sx/z3Hfr4fqvG3viaDlY4zmx1wBtsu+ruN3j9MWZt5l5V/3ci+2CADueeCBC9Uotba6VhOcmdxKvfx1Et/ZOj3zMM9wAd7qOdFdHXDo+2NsR1muUTccZ/T5P/xiuXr1evX4bmycLmfPnS9LSysT8T0KhE3f39ISmIjvLd29U+OOksDbJ754fWfgaVxsBmDgAv+OE9/hbL9c7Hj3QqMfNZlVesvY8wsogCw89/yL9TgjiK+gRzIhaOhJdwKR9Y2Nsn5ifdwTmF40QZzPJ5FNQOh7JCtJYLjPxD96e5WfodCWpceA5yVwAjjbL2hKAp4gj2cN/+Oe9PjohebTvaJ4RjM8NM+DVZ7Z/trWgWwJ8CTxkj1BOeVCOvmBYLZwXmLSWzgp/WR4suHOgn77UFLEu5r3vZEWiBDX0oOSnmKPj0JH9NRXmcYZvNSLPdIQX72JFXgPXiBlLPElJJ5zn+0f9SiBXu8p0xOq109SJElQVng29fwpT55t3imI8MJIfPWiJ2FBfmSlTr3hnVtDuD11NGRZj5cEXA8jMjPhF++WnElu+Zt7Pvaxj9X3ILscYxJNycXOkJjI76k3BgnIsyHLZHumXPTgwoULlQR8//vfr2HolMPYob9NcESf+Luy833UORN3Od70dFpXvjeKwzbqveQex4CRFnrCHf9JvNIwpLFGuVJXiWSdz4bQWecEjU2Gn1MnvlMXLc86Om+kIc25purMcLYrz9vHzhs9+UpjmHWzvkm0HPtGLyhTn9FgQJKhJNrKINvgs47ZlIPeeN/D87TB0HC3K6Q32TbZr0ly0wCZ4z/lUedStvjGcVYpC9t+o/Uj3+n8p+faeT3JaxojPc7IOb0nuM4ZOc/Yb7u7OyOBlPgSObEO8SUcvgt1fjPE1/ntOKT1hvXaMwm7Bw8bCfYL3mrlnBgjZd9/79/LS2tlYWmpPPQQxxl9tVy/vlOu7+yUExuny/nzd9T8H5PH97iem67fihKYiO+t2KtTm46VwNslvmR1rkkzIvtyWr/fTeI7d80czvGF+AqI2sJPoqHlSqaeeua58tgTT4x7fBFSgp60ovdAphJNQmTX1ypgFuwDJNJzl0BAMjTPw6mFXyCeIXmS4iSugibL7MEo19PLm+TfNvZKYfl6jvVySLh6kub+TomRHlTe5e8CbYEd5DEBLe+QOEjaBJuG5Y5l1ZDY5XFfJ+2DmECizIydYX0CReqHPOn3U6da6KveM4CmP/4u6Zdw26d33HlnIVMwZIp34iXdHRIUSTxRpvRsET64ur5WydoecHPYK5cyTRCYgFfZ2I/qp4TBtkLQM/xcj1zT33b+8Zmz58dzdZU/5dFmSC/k1/6XTJXBSOF9yNq9vQJydZ93US/IL/8lfO6nNYyafbsZ3mubkgRyhm/rr0bkLMN28R7kqdwgvZDiH/zgB9XTy/Wce/hdY4FeRsel4816SLAkEsjCNnKPBpL0TqvbzjN6HtOz6rPqtjqvPvRzgoajBPnIQeNERns4bkym51hPb2Yav1I/ldP62mpNbmX0x6GQ3iF5UxLxNNQ53yX5SPlnvZ1TuFdP9cbGqfG9ti/Hsf3nHJtRMhru0oBHu62/z2oYUCa5Hvmd9VdHLLOfw23bwd5+Jb4aF3x+5lmd7alWV/vx7/ytDiljx1cS31w/9vbavKXeWMd+Lun/pm7bOxxN2NZqyr//fjy+7x+JL+f45s+bJb7Hgo1jbuhJ8ayvWlIuf45ra38fxPfK5tXyyU9+uvzpf/uzsrp6onp8FxaW63FGGEYn4vt2e296/r0ogYn4vhd7barz25bAO0F862mlA7DvieK7RXwr6Z03auv6yIWWZVXgyZ5fCBDE5Zlnny+PBvEV0CSoS29HLqTcSwgre3wNaRS0VFJckzGxv3hmDJDUWH4C0ySygkIJgl4OyWyC5gSb6S3qCWXuJbMefR+lN0qyZUIZysuQwQTgAk3JenpScw9wBd+D9yoBcN8ePc0JFivIq8fCtORYAn/CoPX45iBQ32xH68eFSsrwGrp3VoLFfZA69w/SJsp27yvnypJNmKNxuGZ4NeRQ2db27+3Xegqe8aKsnVivSbt29huhU845VqynfdP3l6CXdkuolCGfvczSg7awcFBOnzk3HouUJJP+ZSzgUddLJFEhO3UasriXa76LT/dDIzt+DHmGhLnnlPvcm8v97glO0J99XfVpIL72aYbCuucbmZIwC1JDMiuPrXIca3SxT/Vm6tGXXEpUfFcavLjHcFLa7xjMOYLvaKPJvpxv7Ke+L3lPkuIc+xpQJLMZ6YFMDbl2jlGGEvHUBcmQ7VG3nCckrO1ziVCRca+sY1mZWK4ySGKbfeRY9jqfGqW4zz5wjmsh5icOHX1GfyWhS0+xZDTnRGVA2RqANDA4D6fxKI0K1MP+640DSXxdPzQa1neSAHkIF85nfSd1TDnYHzk3pRxzrLmW9MR+9myTugZTv3ccaVjLvtfQsLO7PUZb8J4LF9jje1clvtXI9xsivjkf9nIZZTMvn0eHfnpC7OXFhZWyef16+S//5dPlT//sz8ryynojvosr5fR0ju/bxpBTAe9dCUzE973bd1PN34YE3j7xhdK80eObwMmFX7LmZ+9R7JuRC9kbCXSp+5Wy7Pa7p3M08ik42t9vVnJIDaHOP3/00bI/eIcFEgJhyYtAX0BrWWR1Xhn2BgpkJWWSCAGRXrYEZLxPICtIylBK2+37abuhz0cBXD1SEl/JcwIpf/feJJ5J1KmfgJ7f3QepN09wIpjtAaWy4NN7quxqQpEGgiXQAne9vBIM3zGCotAxnoewSdTSm6NOWSfKoe8999f9nL7fuvK9YBMdIZwWzy8exd/70Ieq1xQPK17SqmdD4ieNHHh8k1CQIArjyPk77ijbu20vte3ugV7WRU9k3qP8NbRYT/dA9gSAvjOr88lTZ2rb82gkvXu0h3rRr7wX7yxleR6xMpT46tG0j0zshQzoP76vRxJtzPa/q2t+n3NAzhGSMxJc+TufJitSHhgw7r777tqeH/3oR+XJJ5+sxSgj5wmNNUkMLTfnhSSFjlHHDmXSZr3WzhPpPXaM2n6ezYRpysx6SFypp/rg+7xX4u5YoTyJp9dSP6xXkiDeY92cI5N4OfbZQoAX0LnBeSAJiGG4ysd+8xnLkoyl59N6pkHG6xik1AezZ2dUgHOC7WtjuRkbcs6hfuiy84F607fbd/EsRDn73nc4x2UUiISWe3g/e3wdg/3aoNyVkXN5yn6egVWZUF5PXv2uze0tA1Vf95wvnXNdW9yfTqgz59m6hiTxre/c3z20BL8Zj2+u1f06nn+PRHb40r/nGZaUsccZ+Y7j3pXX6xq0W2pyq8997gvlj77aQp23dnfL+vrJusd3CnW+UY9N125lCUzE91bu3altR0rg7RLfxcWWQVaQ0QPbNxLWGdh5p4lvfdcApgBVEooGIAlF9Tiji+XHP3ukHITLWEAqeQEA6fUUQAh4Ib4LNXx6sQIQvzcUVcDJdQCdgE2CojU+wabAJ58VHFN/iW8NWRvOi02rvx5BCGEPrHxfyps6m1F3JB2DhzwBhnXmU2Ik0K0eusEbpkckwbc6QTsxFLj/OT1hgjAz8+bzM6/tPlBzTDIjEdOjZPsE2X7OCH7rA+ooIbJPeBZiKMmxPnh8kfNd739/ueuuu6qmkOQKUkwiGNrkPtCqHwelLA/nqCKfE2vrBY/viZMbZXunHXUkWLffclCml9CkUN6vx8ZjrZQLfZ2eZLMKa0QBJK+uNU9rkmaNGjxPvdR15DlGGwz1lQh4XFXqsl425Wwbk2TzPO/nHo0L2W4Bu54+ZKWnT92TNEKoP/rRj9b+4jxgzuQ1gZVHFGlgOGo/bk8QJDzogZ7/JLHpiXX8SD57b6IkyJBr+8ZxYCh5RhfYxz2YzzFrfdRhx6tjXqLnGNQYY8Z25Z3jYyRmNVpnlk07SRb3aBTpvdeSkpxTJM3KR1kn+cu5j+RWaRjJjPOSzSSMR5WjIYc6uv6oa9ke6+fYdd52PFrvnlx73e+XFxr5TGNhttXvlXeS4NRpy1CGOS+kfA+XN0tSOO/96pPzGG01aqIaWko7yYDfZ8mtVqshrwzn9o71Hdb1m4FPx5HReeQ3STC/uwZmP1cZslJ3CP2o9/Wkl/dub+2V83feWb7w8JfKZ7/4hXLl9c2yvb9fie+Zs+em5FY308HTPbekBCbie0t269So4yQA8b1y5fV6ju9LF58fPEUH9Tija9eulv3dFvbof48zqgSzHmfUPL43+umtvIKTmyW+/QI5kmtHbV0cK7wM4tuSPaXnk4X12rWt8uLFi+WnjzyGy7g+N7YNcrS4VJ/hfw2r22veBcJYl5fbsTQQX94lqGpghudamPPoBRwIq2RhrPeYiRkPxuEwWMrUg0aZglI4PeVIRATsgmpBnGRdEC557oGFgFPwTl9ITAW8fBpaqIwEUbxP76QArAdiCWSq3IYjXNJjQwZhCVeta83gvFe9w5UAVUk3+be27ldC2o462RzP4G0yxpvR+lMgSh1OnNgYQaqEn++thyGtaXTwCB9CnAmR9p2bwztJHpVAGuJrv9W9qOsn6nFGnPqlZy/BcQLgJDQSLfWAMiXFkoHUTz3f1p2y2h7s9eaBXm1HWlmGukh7zIjLd/ZzJTpDWLY6gtzVJ/WFstE1PWdGOlSP2NJS7eu64QDj0GLbdoBhoIHvFr5ex+ZCM1ApD8qDtFDnHF+SXj5/8pOf1PnK5EUSQ6Mr6ngdzsFOwq7xKL16ea/e70yKlWQuvfGpX5YnodB7ZR0sQ31LwpoGGA1W+R6NYxq8SDDHd9QV0k/9zXTuflb7ywRj/m35enCrQWGY361HRpnwnOOcNthHEjb7R51QzzW8ZL8mefS5zc0WYaCOKxfrmcS0jWvrQOQI8+/+eARWTTYVu19q/6B7w/xexxXz+WCooz2+L0lsjkWJru1yDtxYP1HL1eiX841GCedl53z1RULr38oiyW+W0ZNA19pWjhmQW8utXxoNZnMPc7lHDzYyCfEl+/laNc5CfKuQx6V8of4+g8YauHMdy3X/Zsmv63mu6zk3qisz3GFiq0Nvm7vVaTCrj0SZFuDxJavzww9/qXzhj75UNje3yi5RVKsnysmTnBIw7fE9DidO129NCUzE99bs16lVx0hg68rO7Bzfi89XQIEXtxHfzVL2m6dqJDUg+bo2Llbie3BAkojDRw0kkbzR613s+wVzHlE+qhzflYuxwEFQy98SiWvXrpfnX7xYfvH4U+Vgse0bPdS+AaxLXq2L3oDm7Tz8jARPwCZwTiKY9TSsjzpnMhnu1yukd4/nJCXVc7qyWkl2guQkVtTPY2UEs1yXNGddBWfW0zZLDnkm9zeOpGYIWRboS4oEsYIYyxcY6pHSM1OB97A/z2uWSTsygZL9r7dG0ibJkOBbF+9PHci2Kz91T88IdaN/LPcD739/JZJXr1ypHt/tre1KDPWA9fqX3lnatEUm1fBmUG4vxzRCCMIpX2CuN1Ty4f5piI0hnpIUDRN42PVwK9ska+iIHl9lrqyq4SEMONZZQIpOJDhNUA/ilDwY7ZBEK8N5JawtNLsRYa5Xwj7s95TYfeQjH6nfk7mZ/3xP2DPP6bXOPldWjgEzgueWgX7fqnqqkUACSrlZV8kK9/M9+qHxRlJKXfmeemQ4eZL59Bw7F2pQsP4asuxDyTR9D+ElHB/DjLrS75Oljrk/GHk4PzC+rm1eGXVd3esNWMol5wtJfBpH1BN10P5wrM2ITDN0MIb9cRw6H6tDGaFx2OvM+tPOlM9nfZdHrGVfmqCtljMkI5S051qk/nGNZ5BxGnhObWzUNTDn7pxP+vHW62U/Ryk3P13LJP45j+8P4cgkb+xJcc5FlpFraevX9n9xaaEmtzp//lzd5728tIALuxJftwstlBbR1Bhm8xLT8Fyv55Hd7I9se/971s35JOcSr7dj4t4qlMMAsowFrnp8v/x/fK1cv75ddg8Y0+tl4+SpsrKyVu44f+otv+Gt1mx6bpLAb1oCk9L/pntgev9vRAJ6fAGTeHxH4vutb5Tr4fE9RHwrAmrEt1qKI+Pim2nEuLB1q9rNEt9c6HsAJEhLyzpAAsD4wsWXyyOPPlUWBg+uwCLLE4Skp0tw6T6rBEsSBYGbVvd5oEwiJEiWtFCGYdV6qtPj2ojl8qFQ5iS9kr8sL8GoIE/Z5LMCNwF39bYOe+osz0RGSaL1ivAdRCfBsd6qvswM1ZbU2V5JmORbfUovnVmGLVfALkno9UISm97qBI3u5/MdEBbej3fx3NmzNXEVJJH/hiHbNnVV0ijxraHFRA3stz17qR+82/2L7tPlup5Z2kO/GxKrbmcZ3KMRQLKozkkieT9hwZIlnkmCaXtSx6oeDHsINYRIcuxbSYWkROOM9cQM5ntsi4YnPwW6PYES7GscwCOF151EZnh5JSDqcsqmn3uUB++AZElojGxQ/9V9Sanl9AYl3uU86O/qqeRboum7uJ9rjI00YDmmJL++0znAOcL5gO8/8YlPlB/+8IfjsV62QwOD+pEGEw1LGr/sD3Vye/t69YLa1py3nN/sK+5JspfEXX3Msebcm3Nwkmrvdc5MA5rP0BbGo3ML/V8Tre2x9rToGnWmNxRRJwm07UYPtre2xr5I40cSdmWp/Jyz6rgMg6ljKttqBInfOaf17bPPU69SPuqlsm3rxfX6GF7KnLOd59WbJKTOh7M5bx+bQSW+586drkdaYcyF+9YxPizpM+JLtE3bW62RW9nOW+/fCvG1vHn1rvkKbsB855HvsV71uaWJ+M7rqOm7214CE/G97VXg9hTAtctbB1evXqleFIkvDr25oc41FEqPr6HONya+gppeukluBQgC66MIcZaR3oP83kUQUCDYE1gAbAAwL158uTz+9AtlcXnlDeDBchPgJkhtIHC2r9k6N1LagBhlZBid4DyJjZ6g9IAB4DJkVSIrwWttanuhequ7XgaBmGRHL4nPWBfBmG1zj2sPzpJYZMKX5vluXgflLHEU4GfYpJ4o3uveQ8lyhn4qfwGt/SBRNLzWc2QlZ5LeDD+0b6if4DiBfZJW+0ZSzyek8fTJU9XDC2A2yZH6JFlIgC3xdf/07nB8iERQPZG0mPVYQqiHindIaOwD5e37KUs5pGdLEk5GaryCafBQrshJA8Jcz1WXOVYSJMmlze6rpZ/xPNe+G0JLc0zbh+qgupCeUw0oelD55Dxnsjezr/qRRx6pnjdJkPprv2WYukTN8ajOSNTmGXWcpxxr6rXjM4m2RCRDlzVmeM3+tl28O4l1Go+cq3iWujkG/Z33EOL89a9/vfzDP/xDefHFF8cERfW4rPBeOi9IhCwrPae2rZ53u9C2bGjQyTmMMsz6bfvVgzRUZYh16qbjIolzjhmNGzmG/Y46+rvHpxnNQp0I811lHz0GpohAUa72sQYIy9PrSwI3PeE55zkf8ul+cXWS+tRIk63t6hm1Xc4ztleSPiOas61Czs859/RrWb82qlNJfMmI7RyvEc52ONdZP8t3naxRWosLNavzuXOn6rYDyOXKEMnk1l62NbVxzJqGx5c91Ieju2zzvDrPI7HzUFau90cRdvJYziO4/Xfz7jmYiO/tCW6nVh8rgYn4Hiui6YZbUQIQX/b4Pvfcc4eI77e/9Y2yuXm1HOwd3uNbNy16ZNACCzrhT7PkVj0hmy22s71Duei7cPYgwe+Pk3m/qAu4BTo8LwgEwABkX3r5l+WJp1+ooc55Pa3lgvSeZDaQg7dhthCnZyTBvYBOgJwhdOk96Ym+9ZUkJZglxDz/TtBG+QBhwWd6Aawjz/ZAUUIgiUrZJyizPoLjlLUgax4B5T69ICZgUtbp4UsyLcmre/OGfXn2ldmE9RhJxgypzbamfvT19W/3iloXgWZNerWyUna3ZyRREpeyVS56jEzSg0yubbfssb0hxHepp4LXrLug3nrOG0saI9Bt7ksCuLa+XsOBe4+vegnx9axcjReVhMVxLD14VlcNCffoIolv3dsb3pneg6XhQeJK+Ro1NJhw3vIHPvCB6uklgdVTTz01ZmhXfyWUKVv0Qg+sY8BPQ8dTd3Pc+b3EV+KjYaI3LKlzfGrw0fgguVHu6mmOnyQn1C3PvNXLa8i9dXrggQfKo48+Wo/aQu48Q71NymVSMeqEXjie1cecB3l/0x3DWxsBTnJOOb1xJ+ck5ee49X510O9zvkl90Esu8Xecp2GC9xnaTzn2+/LKaj2KBl2hfcgAHdSAxGf/nG3jc/Pq1UNZr51bqLvzH++yThq0qOurr/yq5SEYDJAaptJo0JPhXE+8lnNJvwZYpmN/Nt+05FaEOmuM6KOC0siX69tM9uyBXygXqse3EV/+JotznS+HlB0S37qtqSbFOjrU+Tji67x2o/V83jzX5DDbzjsPX8x7t+/h/on4Hoeipuu3qwQm4nu79vxt3u7NS9cP6hE/zz1bLl58oZCeFgM6xDf3+Aoga3IrPL/1jIFGfNv/ZtVOcjGPzCbpnWfp7YnKcQtlLnpJ2JL4Wvckvr94/JmyP+wRS+KahCS9gwKuBqwgjy3ETpKURC732QFK9BwkSM93Wr8ERILl9ORR1tJSIzi+N4EqQMh9hQK4fF4QN4/MJ1jvvVuSFIHsPO9PepjT0ysY5FlJrGQhgY4guAKVIcEK79U77LuppzLVoJDkJomj8rS+6pJ9LMDme894NbyYeuBxJGnO5pWrYz0sP/tMMqb3cfTsLyyUq9dalm3rL5jmnZI0CDbP0Je2l/LneW7UC9uE3CQHPdEiQRjEV1Ls+PBZyYJJkNSrXAzVFfXfekkkIR16DG1nTSo0eOz0mNoXPYH0PskdHmpIL/9/8YtfVOKrDqfeScCMaLAv3T+fpM05xflp3pziWJcsUr7GKermWHecW75tbmNzSMg27HO2jr4v9cBx4Tg2CRflWgd1gpB7vJyOda57jrJjQaOLntgksfahnn3K5T/tYo+v85IENOcmvc7qnf1nf0n6eZ99ketAGhpm5K2tE8osCZzjQuOM84F9yPe1DotLNTHRnXfeWWWhLms0oD4Ziq+n1zFguHMSe9+RxiSuux1BA8Lrly7XeaE3IDrGLTPXROWQhp+bIb45V7c5pxFztuP266u6mXrnPHVY9qUsLbPH9/5DHt+DvZaPIIkv6zweX0KcW3KrSH51xBalcR6ZYwBL4prrtb/n9RkWaEm3cr3Idyjv/C5/n4jvbQ5yp+YfKYGJ+E7KcVtKoBHf5vE9RHy//c22x5fFsCbFGDJI4vGtKLbt8S2FPYwz4iuBykUqyWz+rsCPurdfJI/qoCS//YLo3yz8gD1AIx7fR594dvT4+rzAVNDVg44ZyWx7NgWZGU4smbGuCUATEAqmDYuTxOUinqDRduzstERVCcQFobxTL5DvzxDjHpgmqeG9hpFKRiQ5kk3vF/T3BgPJTfZT9mGSFEG2HhreLRjWUJBGA/eq5j3KLIl2kpseWKpnEhTJEs8gJ8Ax79E7C/Fl/+PV16/Ua76vAc+WpCoBrYR39BwvlLI9eJAkDLbJetL/hLHyXsrSOGDdc7xYfz+53xBVycyoM0PIvWf4JvlNgE/4sJ4y+2plyL6dYzlJYGY9zjFSCUzsD/YZ9cLoBO6DzNHn1B/DG/LBe3fhwoVKWB577LHyyiuvVI+bBMn3QgKpqzqTpCYNJBI62ksZepb3iI+gAAAgAElEQVQd76mbyjRDxx1jjrc0fjmuaYseR+/LctU15S8pUW7+baREEi1JJ7JyXzV1914zPNse+1XdTGNFGnRsV9Pnvbp/knrw/BgKPBxnheFEPUhDjPrLd6mz3kv7Mkw8dSDrm3JIvXYO0jDgGJcYc1zd8spKHTvqQRoBkZ1ElWfz3G/eSSZj661BwDbZtxqS7KPRaDWc2e38nwZFypbEzVvrHJ9eS3LsvJnP5RrA9+7xhfj6nt64kPqX88hsvYX4LtY9vmfOnCxL7KGtTt1hHQ+Pb3tHbu85OtS5H1dZD8e+dc5PdUPZ5fpRyzTbVmy/SMzQl53Xqh6BVabkVkfBp+n721gCE/G9jTv/dm76POIL7v32t75ZjzOqx13cgPiS3OqtEt8kqf7eA/3j+mbe/YI4CaEgCqAi8WWPb4kkJUl+e0AsOBNg7OxsV8t3T3wFvmnxz0U4CTr3SJIF5ukN9BzSJEiQmNdeu/wG4pteC8CcyZn8XiIvMBQoSJZ8f4bj6jkx3NZnepArCbSeliGIEUTajxIBvje5Et/lkUKC/PRgCj75NIzT9iXxTdDpuz1HNoF1Eja+l7y4J5a+QN7s57s2JLVK4iv5T+9xhnZWHcJrOIQP2n5JC39nKKakOb2b3KO8vV/ypsHA7NbqUsqfo6Fol+f4qgf2FWVLfPnOPoPsq6u2T93ke4kG36kXjjGuQ0ioB79rHOA690rU0SvDdfmevbz33ntvbS/7eQnnpT4QMdpIefZjkiHHeOqKbaH/eEYyKcDOsd6DbPqH9/ah47ZHkiShMARWI5Bzh3LRE9uTbg1nGl/cAsBztJnyDHXmWfoJ7+Yvf/nL8exiDDMmnFPWkl3kqMHAd+ccO7b7oCVf6+cmDQ6SR/XS56i/YzmJdr6/J8q0zTGUhM95U29oytD7nLv8e339RCHcWQOiR2CpG+qAepeEnnvW19ZGj6myUpdyflTH7V/K3bp2vWAccp71HucXZGfbsy05T6e80xiS/Zjz1Ux3W6gzZyBbT/vB+YLPeQaFma4fVI/vfffdV86c2Wie1HpkXN3HM9fjm6HO88jrUeuw7zyO+OZa7TMzGR2MhyqlYUHZ2jfWS7mNssdYPxHf46DUdP02lMBEfG/DTp+aXIp7fFtyqxdadsch1Hlz80rZ29mqYhoXtn08A3zRkluZ1TkXvgRH+Wy/2Pfy78vIxTDJaF+ORFdA798stpJTrgEQalbnly6WZ1/4ZQ11FiwkgBaASW64RwDbvCUzD7jkSqDFwgxQT0+g5VCvrM+8hVoQ2hNmgT+hznjoPJ6F+zIxTdZDL48A2Lam1yFBa/WErK1VmSAnysajwo9Jbqx/hm9nH/cgVrArwPd9mVDJcEn7X+KRZCaJN233SBbe3QPPlL1tsA9yv3AP3ikLmfmDLPZ2dut+QNtrHdU1dUPS6z5LZF4JzHCOr+DMuvnunjhbjtd5D7Lnb5Nd8Q7DMdWFJGsaVTjSCG+hderJPnXH2wqZon0SJDyAkmTkZ8goOkFdJEOS3RynVf+Wluoz/E797IMcK+oJMmIvL2GXkDtILxmczaKrUSK99Pa3fSBZpH60IaMDnAt4Bl22/7KMHIdGJeScInl33qEufFeTQw3e60y2luX1cwn92+/dluw4Ph3POf+4FYA2SsI1jkHA0mPs++1vy5fg2ac8t3n1StndbeHy1FX9994sQ9nlXKgOeL99wnM5TzumJMb0mfXgU0KchNE50LIto84FCxDvluFeUp5Em2eN0tDDjVwN60fHNTw5h3Ldd1r3HO/OXcwJnEmdxgzJq32Wc1fWu1/T1DPnUNe5eWsc9+ztsS+77fHlnvSE255cB3N+dK5qTumDcs+999Ssznh8CWWG/LaD0IfTcPGUthzvwx5fXMGDO3iI7OjXcOuf7VIfe32Ypx+9HCyfuiWZnzcP94TXv7d39ivx/a//9evlkw8+WPb2Fwrmg+UVzjvfmI4z6jtx+vu2kcBEfG+brp4amhLgOCMA57PPPlOTW7F3FY/vt75Jcqs3Et+6x7dahQ8TXxes/HThkcz1C3LWI4FGgqRczBKMen8PzAQgghRBD38DkCS+zzz/8kh80xIv8XABF1gIvBtAbGGBPue91tsQP8vyXusKwBoX9MgGLdkRrNj2tOyTzXRnp3lzuK7XVqBF+/y9AaXmITh37lwlLJ6diTySfPKMJIP7TbYjEZZoC4z7kFDBdQKSnmRQviA1gZHA0z7Va6lc7UvqleGJ6aGZByglmXrvJDvKxOvqZ/6tbMv+wejx9bm8X73wWduHnGtI7nJLQmPfe7/k0VD01G1JiJ8aIexPCBxyoEyIpR5yDQgSNYgvoapJfFM3eJ46vvTSS1UvxhDmzmMk8U1vpO20jwW31BlPMz+0TbIrudFwgrfytddeKx/+8IfLgw8+WH784x+Xn//85yPxyhBn90A7jnJsUx7vUN56uJV3Ek0Jq2XrNe/JqUYK+0SyllEQtE/vsHtwHQPOQfa1nxJlw3Opo+VI9JNAU551dV5V3o4lSWiO5doHc44eynnFhG4QKTz8vUHIsWcdfZZPySb35NxuXztnppfYuUyyltET6gpyQWfQSfQauWXGaGXQjFAcyXN4bKXcjSaQzPpe1yASuNkW2qD8fad66tjNvuA4Iw15yr1f6yT+zhmpS7lG5rhJGc0jhe16CzV2j6+6qQyRXz8XZtubrtdzCcq9995Tzp49VY8zgtC2jQqDURtiW4lvldJg7D3+BAfbk23k/erRUeQ3DSXeM5NHS8BmX+RY6Nvay5O/Ib6Ly8vl61//83L/Jz5RWBL361q0Np7je/7cyYkDDL09fdw+EpiU/vbp66mlIYF3m/jmIpWC78niPOLrPXlvAm0X1J40uMjqVfAZwArgkz2+hjq74AqIXFwFzukBmpG1lujD8vU0CA4FwIIRAaLt11uX7XORF3BJXqiHILaBHJK2rNeiAPs8B2A0LFKZCJglSHfccUclQDwjAbRtCSiS/CVo43sAfgUS29tjiKXgVnlZV4G07QLM8uMROAmoLXNeHySA8ncBdhIUZdvrh/JIACtx8n1+SgqRi31HmP+1q5tj+Gn2sYYKDRypB5WIXbtWyuLMY2odBdcZRpqEQNLNJ/dIsPiEBNMP6p7JsAR8yqQC3GHfrMQxjQ72CwSD43Hw/OpJdGuD5Mq+lfA4ZiQaKfv63ZD0bSQZe23vIPrH+6g/9XzooYfKhz70ofLd7363HqdGm9R79YjnDAPPscr36aGUuNhG5ZNEmPv1HqbxQ+NYknTJsAYivXuSX+416ZHGC4m5c5n6QLsZo45XwunZz5wh+NT/8uXLtR800vkOvkvygLxT9yg7oz7oA/42GsBoEQ0jyqYaBVYhSi0EvZ6PGwY1yZ3vyrncOc77c3w5PyRpTVKXcjZUG3ncddddVUfw+GMUUe/VL0k+f3OOL3NhEinf4VhQn9LgpRECHXf+kzxqCDFBWhouJMd17h72+PKeNHKmIUMjSxpH04CnLB1DKT+vOZZz3dzdbUbTlZV2jJNtoxznL2VimUm62/sw3O5Vj28lvstLpRzsjef4Hvb4Vm0bPL011CurM/7uWFf2OW/3fZQF9Gt8zt9jf8Ye37kvH77s11Pv3d0rZXl1tfzJn/xp+eSnPlW2tnarx3d1baNsbGBsWSsT8b2RZKdrt6oEJuJ7q/bs1K4bSuDXRXxzIbRCPaHt70lylMQ4F1JBuQumQILP9NABEACoAJWLv3xlPM4on+8F1ZNiy+Q8w5bhsmXWlCBIgJKoGm4s6PHeBDeCSEE+1wRhAm49C8vLq6MnDWALeEvvGyRHsC5gpSy9qBILZZ9y1Xsj4NPDx9+QFQA79UiypfwsL/fLpXwEiNmngjW9zfZhX6Z1TACXoFaAnoQ2+7IHgAJvy03PlB5lSSeeIbI6Z/hpAkveIyC3/6mHZ+SycU5ixL16KOyPJKPW2Wu8R4OGpAXyZKgzcpPw2SY+RwK+sFAJVj2WabXpjTphf2GQuHjx4hjCzPU777hjBPR6kOhz+yvDzHvP79ZwpBDleMSRXlnfT30efvjhWrfvfe97NXMz+sV19/Pyrgy3VUckEspRb75jXRKrLqhvXDdUPOcI71OfJJiSbb7XayjJSCMPfZaEw7GccxzvdT8u1yG8en2RDdcoA7JnmLftR48cR8qgUpFhj6267R5WdVOi5tg3vJpx6HnUvGNl+XB2er21zlPqknLsx5ikkfeq/zl/OWaVh8YB9dT3IW9kUrcXDHuBHS96hykfWdaxcED0RzOUKI+83yiJNISkEZMjfJwLJZDZdo08qd+jMXF7pyYE48e6GXljv/GpbNRVdUz907jivOd9Oc8lEWy61t7LlhfqmEYE/nYOt6yc+2ZyaqcxSHxXIL5l/1ji25p8NPHt1/V+ze5J7o1Ib5blcUa9LFx75xHrLJvQ5rUT6+UrX/k/y2ce/ny5evVa2SsYJDdGj++5sxsTB+gB0PT3LS+BSelv+S6eGjhPAr8O4pugpy6dw3E1xxHfJGe5iOaieBzxFYgCBPSeQXyffObFmtV5tCpHpl4BdwI5QUoD3rMzHAWCkkNAvWd/Cu4EKAItSUyCQAELwE/wpGdQAs49AB73riW40uIu4LG9tFnAJ/EQDPUeNOvje3nOvb3u9ZV4ZBkCLhP0tHoujZmn9QrZF+lpzlBtdaO3+gswe32ZR26SANl/ykZgLACVUHideqXnsIb+QmI3r43EN/U3yUe+izJq0ikyCa+tjsMuiT7PSq7sM0OK7VdJC9chS7zDvbj0i9l+3d+Zexq5l+RakCqTPGkgkByqZ6+++motVzIGYSWhl8SbBphEizJq0q/hGCXqLCmq7Vteru3SgCBxZzsF973//e8vX/rSl6pn8+///u/H/bhPPvlk+chHPlKTWiWJ0DvZE/DeaKFupRGlEYTZkWMSWEmN+q8+qnd6kntCJMnojQfcZz3t49RVrmuQSlLnGFHuyNSEb+omfU9/2JYkktYD3VB3MzTaMTp6OYfQ6UMZyg8Yq22frPqQXkrlmWQsjQ70r2dBZ9u5p+pgzKs5/nhHb0hThs61GoDSo277SGzFHt8kkc4T9HP2tfdIROu4Wmp7ZB2H/K4e9HNcrkO1HxYWK/GlPI1A9oV6qTHE+ShJqX2b62IaTNTD3ojC/evrbT6B76t3vCPf7zxuXZL8tvHQElK2Pb54fJfL4sLBsaHO7ybx1YDRz/2176pxueEG73PdVq496T7098JyWd84UT73uT8sf/TVr5TLlzdrqPP6+slyYuNkwZg8Ed8JH9+OEpiI7+3Y61Oby7tJfPsFvic2AuYkE2m97YHBvMXtOOKbYCuJ7xNPv1CtvlmmHh2BTxJFgWEDZy3MMokn9QDc8l+SILDyviRavkvCaz3cZynpsQ4zIEzCoM0KADzL0/Bl6gAQMyRZQsf3JjmSkOipSAJrPSUGeod4N/VKECehSFIpMeA7wSv11NsrAE2ZJ2EU9PTElPszPNyy1Zv0BgrK0wsrcVDf0vBCnayfIZpcF2zv7+6VrevXx7NVU1cFm3zH/ciIHw0AFUwftGOPeA/3SG4lV5JZ7oXAuC82zw6lrzz+h995FuIIYdKzrCfe0HYyK/NOyIXEV++ohCSJL4TLMHRIr/LOZF3uPzVygvabYEmiQ5izxgN1l7pSB7LI/sEf/EE9Ou2b3/zm6OUluRah+C+//PKhpHCUn144wW7WX121X3oymyTaftEQo44kSXWcOa/knJUevCSHPm9dJGzpodXIQT+ngSK98BoMzOrs2DQc2Lrku22v76Lf2h7Yljyqnx8lDuPcfNByADgf9fOCuus9Pi9h9PzrHPMSFMmy47kf3+ibRkKNANyb+41znCj/Nq8u15B6ZZ5E0/7lfvtc8m+dyOos0aVtKdOecCaBrHLm/QvNu6qs7as0wGTfuH5orOsjY5zT1PckvwlTDHVeW2vHruX7fIfEt9eT2Xo88/ieP3+6Zqhm3++CB/geSm7FUy3U+e0Q33lrd+KDo9pbjSk1R0IzNBxHfOe+Z2G54PH9g09+uvxff/b1cvny1XJQEzlulLV1zlCfQp1Tx6bfbx8JTMT39unrqaUhgXeb+Lq4CThygXuzxFfgK9BkEbxZ4su9Anb2+OLx3a1JLA9GgCiI4FPw2i+kzZs5O/dSYJhW9QxpSw+UJM+w5fQ0JQH1nYKhLG9vr9VXoKinJz2dhgumBwXiJPFPYpb17j0EAsIEy5J5yaj78AwJTA9bghR/TzJQIdXiYm2P9RfcCsDTwGD9bLvAUvKQRhPLpWzPNs77sk0aHyRsyqR6dK5dL9fx3u7sjAS2l5Ok1jOAk3Rcvd4yfFvn/Ex9oAz3RGpw4D0aQvT4QoJ4zmRUfOpxEzTX9w0ePMix5wQb6itJ4D7aCPHE08oP1zZOAAZbKKXjQ6OI+m6/S9Rpc63/8nIlFPxYd+TysY99rB5X9NRTT5XvfOc7tVy8wDzHUUbUgbLPnz9/CNyq384blut8ksYUDRbUWwKYOkZ9MkxfUuw8lPNKGnmQN4YBjQpJwD1Gh+tpUElCZvm8rxpDhsRkeQSPJJxrGs5sG2VrVNLjmeNpnmc051melaBJJJVf9f4N19NAZRuzzTk/Wjd1OMm+cpCoSMCc1xxvGEQk9Z4hrmHO8eAWgzQu1CiCA8j64YRH/VqjUUv5ZX+j49ZD+djW1PskwfbpzvUW9q/hyHXI8eQYtd+VufNpznU5Z+V8239v2/b3Tcq1/IYjwxyzjlV1xr6azXn7Zf9gvya3uuOOs3Wfd014tdfKfjf2+CqLvl05l+YYz3U3Pb45xpTJPFklyDsoSzXy5sJ9v1/++1/+r3Ll9U32p5SVlfWyurZe1tc3pj2+Eyq+LSUwEd/bstunRlfie+X18uwzT5WXLr5YjzJaXl6sWZ2vb14ePT8uSmNW5zFceZbp0QUoP5OsWoaAo/eq1DV3KDcXtR5Qjp6E/b1qeU9SnUDYhV7wAjDY2tqpya2efm5GfCUmAgbBskCmlUOYVcvkvL5OOHLb3yVAE2znMUN6GWzL6upaWVlpxEBgnmG/1iNJJHWX2FAO9SdTr2GuAEOBGnXLkFBJAvXnfXol02tjG/W0WAc+09tMPQWp6V2S8FiOodqGGxoa24MxPYq+zz6mPL0hkmzBtbKS+NvvSd7VIZ7VYKAnNb2TGh8ErQk6bR9yJ7EVxLcCcIwkg46qZx7bozdXPVB+B4uN0NKGHmBLFihL4sNztp/360XW4y7hpT58B6j3iBaJRsoD0nvq9Olyioy5ENMhwRP3uu+TUOdXXnll9BJCCjyr19Bby0Suhtb6naSqEuvFxUOJljh79pOf/GQ9g/aJJ54oP/vZz0YDFDLnWX7Y7wsRtu3UU12SKDiOzTSeHjuu0afun0WmGjKUC2WqE47Nw2O8rQfpdcx62OdJqhuZWi6nTp0en0ujTXr6KNuwdL5XH0kuRMI6dcT+dO7kHT7rXl5lwve5n9VszXr3aR/31rOohzOKNXy0cPWDSnyVi3OypIlPQooJh+aHOdD8Bq3/iXwZ+BLZ/iP7rvPSzADWPHc5z2c7bJuGJOcMCafzZpufl+qRRr7D+UOSSabqtfX1el3jEM+1sN423uwDnvUeDaRtDm5H9+W4qoar6oVsodLOc65tzl/KEYLJGiXx04Bm5If904dn92ROXWCbTVtP2laSJLfOkyn3NOC0fmh7oqnXffdBfM+X9bWVaszd225HJfkzy+rsN7OjjA7dGHNiq9vhPlYnfKbHCXyvTqZuWM5QWv/Km/ybLPOlLK2slLvvvlD+8v/7f8vVq9fLwvJyWVrmLHGONDpZ7jh/auIANynR6bZbRwKT0t86fTm15E1IYPPK1gHg9rnnnikvPP9s4fT61ZXF8p1v/WPZvPL64H1pC15d3Iezb+viVY81agtxLljzFrZ5i+FxllqfObI5w9EO4wJZNwINZxAuzPb2ubDyubl5vVx6/XJ5/Klny+LK8htAjSRRcs4zAnzbuLKyWhqJbeGk6VHRIyZIzrpJqPSIJTmTAAocBMV96GIvizQsUAakOD261llCoSzMXKpXJI8rEmgbhojHzv14EkYJA88BGmmLHi3bogxod+65Q15mkBV8Ku8MSVSWepF5V4aBpqfL8FcBJs8KCiFD/EhokAVl5r5ZvsOYYOZdrlNHMu0KSnne/rSNysoEUtxLXfBcQjopUxBMyDWJpCiTdyNTQSr1U/f43f6XRGmESILi0VQpT8khZfDM6ZOnyomNE2XjxEZZXW8667irfTiAfuYA9yueO3u2JlniPupvmfaDejwawwagq8xThz/xiU/UzM0/+tGP6hm91suxowdTcOx4ghggU743sVZ6SPUEZ6ipBNA+Sc8zz5I8yrGcZEZyytE+vM8+1lOZoJzfeTb7pXq267mgbU9rI4tNvyQ26rKyVE9bHRfK8lIjt2kIS4Oe85DjWT1gD7rHqyn/NBhlGTnfjnNrJWWzc4kpV93W6KaBJEndmCxre3s8G1l98DPnKucp9Zx7Tp1q2cmpd3qiJbgaFpO8zfQBA1HbJ8x3X/nKV+pxWGQH13hkH6uPs/UET3FbJ+wXdSD1SXIqIbdv1S8JvXOPERf8nTKwD+ocV13VTUecp/ldw5eGOP7W2Mh13sl42NhYr2Xv7LSM1o5F58/UL3Vv5rWvZxSNhov7779Q3ve+O8vyEvXdLUuc5DsYnus4OGhbNJRf9me/xmf/HrlevwMXjqrPjYo+ABMsLpaPffTe8j/+n7+sxxkR6rywsFxOnjpdCBufiO870DlTEe85CUzE9z3XZVOF3wkJXIX4Xrtannv22fLC88+UxQNCgpfKd7/5j+Xq1dfL3nB8AgC5gq6FFv5Yj/GFFA5ZNQVk8z5z4ZxHit9yO25IfKlnAzYNIDRgCfm4fOX18ugTTxe8cVwTGAhguK+3QGe9KXdhYRa+6nNJtmYW+uYFSeAquNGjkSRbQuAzCcITPPcy831640ZgPCQESTBsXUavxEASDdUVECaY4nnDWgWqAivJcL4jwWDv1RbQSUAhDtabdvisxEP9mRGU5hUWEPNMAuf0gki+5+klz0g8eQaSl15tgCne0D6LtbKXvEjWIbokb8K76RFT9jGflMM+Vv5Ttn2dydCQYXrJeQ7ZSKDTMyUhzP291o2xubK0PJJv+pZ9buz9VZ54ZyXNlKtR4fSpU3UPMe0zskDSb/+4H9XznjPMkrYjE5JVQXr//d//vXp77e80bmiQsa81RrjfmLp6DZlJbgX4aWjq+1iCqv5JFOx3CcnsubZ1Ikm5kQnWwWeUh23x2Cp1V71TF3NcWw/eW0neNlnim4HNdjmeZ97S2fYGx4F12d3ZGp/rx4X3pIEsfyelkQYN+8J5oRGsnUPGAsecUSkefZUkU+OC5TovWK51ZH1xLsroB/vD+/WSOy+3MYW3FY91k8uFCxeqUYn/GdmSc4hktM1rjWwqn2yz9XNO6Y19OW9QZj9PpV7l2lf7cgiQ6nWT90uY1R3XJj6ZI9txdC3RGXuck1w7F/XE1zWpEX1O723El3dIfJknuG+ZcOdblPgurSyXuz92oYY672zvlb167NpqOXny1ER83zIAmx58r0tgIr7v9R6c6v+WJHAs8d3bqZ7dQ8SXsN/qp/jNE9+ZFb81f6HWiv1XhObNEmKQuZEfiC8e358/9mQBrAqyBPR6MqvFe6ERY0Gd37VyG5kVZAFaBBl6KriezwoIkxQnueR7wzslFAAevXSZ9EVAJVDx7wRzgm6Bp231nQIsPTyQDcPnuEevG4TDrLxJ4gWrAniIkzISGEtyBXbem54V65weOtucBgBJkWUmKaEt7mEVuNqnAvAE5NmvkivamwmckB8hwO4RFHg70CwPose91I8ETu973/vGI2OQm8CVekAw2U/r95KdJO62WdJhYjK+T++TXnQ+3RcqgEezyT7Ls81TtFHW2bu7tjrz4gxh1eia4fRVV4Z90fa/3nmNQRUkD6RBYmY76DfClu+///7q9f63f/u3uq83DUmpd6k7tJc+rCR9ba2N5yFBUxozBPwSNeugR9J+Mlw7vcMSVfdTz8gFpNejYlq0iOU7x/hedTzbgVPJUNPUWQ1QGgYsQ08d1/HeMW+l4W0ktbu7455p9c2xJdnZ2W5HHqnHSZatu3OOzzgXXN/aHkKZW+iuRjnLynnQdyQ5R1dsY85Besati/Mk3+vR3dy8cij7uyTSd6MPepb5zuiQlkl6q2xutv3tlInOUC4GG/42wV8ax3L+I0lUZtBPY6Q64TttA+9XD5PEOy/zXtvHs86r9ld9P6Hie80Y6nqRY6g3sGjYseydwciBlzKJsfpkJEKS59aHGJB2a4izRxI98MD91eO7srxSs9e/GeKrLNWJfh0eFfId/iX1+WaLxuNLtMu99zxQ/vx//UW5dm2nnuO7BPE9dbqsrq5PHt+bFeZ03y0lgYn43lLdOTXmZiVwHPE9GJJp1KPrI9R5j+A+FlTihoaftBYftTAesii7OeyIyiape8MteJznjdoh1Jl9aRDUWZhcs+7r8X3ymecLZ6xaTwFHEqL0uiQ4wdqenhRBULbZBTo9IQmUE/QILpMcuvfRkOQEOT2YTfnTDj0SAneeTa+0AFVimN6W9OJCHDgOB2BHmKiEXvCe+1r1YOgdoQ6SlwxzFtQm8Z2BuhZqSrkZLqhXR9Au+BRcCrx7r4dyNTTR9mYoLM/aZq5LpiGz1MHQZAmxOpGyg+gatkiiJtrNc3ooKV8PJs/ptU1PeBKDnsBJGgW1yl25Av5NFKSsqvnngONP2MPWiO8Jzspda/t81aHdIew8j7jh7GLeZfi2RhjKQqa8ix/7SV2m3HPnzpWPf/zjNUvzD37wg/L0009XIkybed5+l1RIJvR6IztkT/0ydFmyTWhrGpiS/Eq2HK70OuMAACAASURBVDtJLp0HkkBlBEHz4DYPZ09IaKd9kKT20Lgf5iKNSuqm96hnPp91291hDm3ENwkqZdkW55Z5c+JCzbg7y+DsfJBezJw/k8Bf3ST52tK4l9x6S0I1hDmHjGR7Z6egJ73hTrKnISRJo+H7tKmF1TdDh2PdsHfnVqMiem95I4MkZmt7bLkfPXBc5xrD786rM72vq9k4J1KGBNP7s95eo5w0PuZagdycd3sPcHqI2e+7HN5a14dcf5R96tqs31sEE2RNOaVO2Lf9GsFaubV1veztE13QjLpvl/jeLMZ4J++bR3yPI93YqNnvfd99Hy9//j//omxe3So7RIEtr5XTp89UWZ4/d3LiAO9kR01lvSckMCn9e6Kbpkq+0xK4WeKLx7fBhWFvVMvy8xsjvpX0ziW+ldZVYDQv1Bnv3SWSeT3/UiW+AjT30mr57z0jCS4ouyV1aR7htNILNpOEJbHlmfRCZBlZjgA0SYoALMFxLvpch2DkflCJHOUIMgXJeqisq94TyjGM1vNHzVpr/SWoZu5VbgI5ytbjlvtyJb5J+vTQSIokGfMIbS9L/5Z4+7dgOAGx7RZIC9olTAJZ/iZcGdL//PPPV69vZtqlHIkqRI17uc7eXfZY84OhgB+NBcra9vMuPaoZnsq7+aFuAmZ+lxQYBu0xMtxLv7Enlz4SgFcCXJoXnHshvhsnT1bPh+VmqLP7e6ueDzqtt41y0ZE8Pks580nduPbBD36whjfz3E9+8pO639LkX9Q7k3BpODB5lx5nSTp9j5GK8g3ztm09iVPn7L80jNBWCbpedsmvhLbJmwRPLXze8jQ0jGG9kXhP76t12Ytjq5IQ2583Ir444ZhPHIeSR4mvJCwJq+9lHsRR7TzgPc4fPSlIUsg9W9ttvzuycDw4Jxmanl5ryWUNP45jk+qsO5Bvf5fI5zXnlrZv/vp4vFeOC+qThi/rl2R6a2u7enz5Lo0N6I9bE5wvNayl55XtPNRXI4fySlnznZEnlmUuhHwux7bjIqNtst9Wl1fLifXmrbXezl3N+DKLMso+VCeRWSPnJN+aham7dmjgTNLc9LEZCdDxtpKX8sAD7PF9X90SQflv1uM708HZ3uB3Gp/05b0V4ovHd2Vtrdx77/2N+G5uN4/v8lo5c+bsdJzRu91pU/m/tRKYiO9vbddMFXs3JXAc8f1t3eML4FvoMoQip4pN67o+y8gJCOj3+P7sF4+XheUG+CQ+gAdBjMAmyeYM7OBdaWFtgieJnyHPvbclPTKARt4rIK8AdGtrJAaCakFzglmJlOWn1V+wI8ATUAmgkswbNmjbKRfiluGaFQwtt4Q9/J6eUt5ltmTrLkDtSY0Jo9Jja5tsa4YnJ/hTxhJxQWwPziWHDRS2TN+GVOb+U9+XRMHfJZu0mb26eC05cxbvbRJfjQi0H28m5A5SxX5g300f682cB94ErYbcJkGRTDa9bTqWJMz2SCgkvnhiR8JcPUtt36AEG49v3ec7ZLSF+EpE0uNr+KqgH+JLPSTbkjjli4eWvbyQXp754Q9/WJ555plqENDrjREBGdoO6p76Yll8bwbrJL4aWNJopD4lCdEolCTO9tI/bY6YeQEdK3U+GQikBKuRs5a8qTc2JQDn962ddp/eeA1Ezh/9fJA62o5PnW3L4Fpub0hjTxrWWh1mCQaTQPmMbc85JNuyvb1bM3Hr2XUec17js9+WQG3Hfa/DsT5HrVHVADPspc9x1ojc7hvmW/WCT/RZb6zzpaSY+ZfkVo4x5OIxQuiZxjPnROeN9nf7L2nOuVv9cOzx3jTSqb8aAzSCSdTVxQz/TkMIiaRWlpqRId9llEdGJuSaMSPPLanV7m7z8js/+L55a1KTBcn+SKTmPt+Dcv/999UxKvFdqomvhlwexyS36g0qtuXdxCrOd/np7/PqY10QNXt8P/axC5X4bm3tlv2aS2KtnD7D/H2inDu7MXGAd7vzpvJ/6yQwKf1vXZdMFfp1SOA44rvPHt96/MEbk1vBMn9Tya3mEd+6aI9ZnQ97fJeXSerTQp3rHt9Hn6gJugREWszNHMvfgi7Bo+SKhVRQIoERTCahs/8SuEpiJId6RQT+AiLLmy3eLcSN+3Kx13MgYMI7lp5CPQU807eJewF2fG92Zp71TE3flyBaQM+n4cDI1L11evAkMMgnwzUT7KUMId3KMr04eh0BszOS0kiCIM0yE4z6ncSDZyWMyixlyzs1fFCv3/md36nE94UXXhgTXCVANiGXhI7694mAJKHWxT6XtHM/daGNttl7Jc7qh3phuKjeIQE/Hl/6ge9r/+N9Ky381brq8dXgwpm7vN/QU8M4eZb3pTeWcqgL99gO+4TzeQnxhiCTxApjgX1JfWif7clQZ4F7338ajyif5yWTqRdJCiQNGdFguzAKSOqVnYTZ97fxjSGrGUzsH4mvY4fPPuxWuexWj3GTfWbk5hkNWJabRLoafHYhJc2rr3xzv7rjOY0+ObeUg0aGHOs5XiVdjo2eRO8fzIip15wDHevqh+ONsqruDlEJ+d5sm23vPeYanwh1Vt6WoW45Hu07+5jymzGHfATtSCLnLO/RmDOPfLZ5o5FA9dtxOBqEBq+rJFuSb59kLgMJV87XRk84ZtPYtlhHZRtf/KiLzrXWpV9PfM/aWktOx3nuluF6kPOMslA/aXM9hoqDD+rvB+XCBYjvHWV5yOq9WGZzau3HG2R1znbnnP5uY5b+vbkWHvXuKuqFhfKRj9xT/vtf/s+ys3PAoJyI77vdWVP5v/USmIjvb30XTRV8NyRw5fXrs6zOLzxTFvcPhuOMvlE2r75eJL79Hl9IYxLftBTn79Y5LbJez4V7XttuZMVlAe/3+LZyWdkPZ71s5TRQCyh5jeOMnnym7A4AYEZoG9gX4EgmM5St7SkkHHKWqXkeoUpvlORL0GzmYEFiT1T9PomZwDA9GTMvwCxsjlC/BFoJiDP8jnsguIaiAm4l1dSTcpCXe1cFN35SD+7hXsmF7/Wdkk29IHyvgUFQybX0qqUsuD898r08BI566Hp5CIosR++1dcjyeA/1sF4kZiJs+aWXXqreXMGuumDbkAGk0xBzjQa8AyKaOp7ycW+i4eAJ/G1PRgTYN9kGvUyAZd7vmbuVFJLcbb9lKeY+6nniZEtwpTGh6ujQxxmGzLjWG6vuerSQXmXLuOuuu8qHPvThcu3aZj1OhrDwDCWX7PE88khAn2TB9ivfXvey3ZLqJFQajjRaUB7y4D/vRUYYatAF+0HvWNM5jATNUMA9hpY7Fg3XVz/VNcno+saJ8Ygu5480uvQkJQkpfISpy/3KaSDR26iskjyPenzQQmT9nwYk709SaL1q3ZdbsjNk6XygocFM67Td86Kdu62rYfHOEzNS2wwWJsyzf50XGyndnet1VcbOC4xTnjcqpHmnZ/MvBjwMUEYkcP3FF18cDZfOEzPZNRKonqbBzH7hGYmwXt40wimzRkJbeHwdd3GOtfOtfV91j20ypUVa9KTN+3OMWK7z7upqM1axnjUSP5OD7dNgoeGtGV6GY4wWWlg/1+677956jq/Ed2E4I9h3LQ4h0Ums+/XcNdrx8HYxiu2Z987+u3kkeB7eICz82tb18tGP3lf+21/8j7K4uFKJL8mtJo/v2+2x6fn3sgQm4vte7r2p7m9ZApcvbVbi+/xzHGf07Hic0fe+9Y16nBHEtxKZ8PhWxkmYMQA5QqNy8csF7KjKGbabAPimF9A6Ytuif2gBHDy+LbFVA/4s/GRO5ZMF/9VLr5V//8nPdQ4f2tuWXhVBWpI+fifMrAcuCTwFHHyXYNawVgCdQJ57BYuCOwGUgC+9NRJVSblATRkI5vk7SaT3e93+SY8zddXLzXtMTiX41htFveZ5oeb1XZJ4PXmUR72RB2XiLdX7kvW2/XxKTCUuXuPvJBpJZnmHoYqSJD2Ovkcybl0E6wBpEilBfNmvq1xst3rFfRBjiKPPevYt7YI02L9pDMk+VQd6osvf6T20DzUsNAIwIz3UQa8vXtuDvbZPWI+YxDeNI4vDecWGklPe9tbWmBWX75EDSason3Bh6ku7SWJFqOSjjz5afvzjH48JrCTN7i83SZHjT/1ugLyFHisPvaYaeHrykM+mfkuKuP+BBx6ofQIJp660ATlqpOEe9z7PgHvLdgtR4zpttV/S25jzWhqYzt1xftQDdc09svwteVIn05Mv8c2yJYp+Os85xjQm1ZDdCNH23RKy1HO/SyMK+x/3hgzuGHvMhoysNBRQRs2NcOlSbQfzAu+pcrp2reqc3nl13CiPPCuba5TJD/2zvNyMb7klQV3gnZK+nuy3tkOEm5edcsfM5UNmeoivEQzKIIkvRg77V2MLf6f3N8cjddbYlZEd1Ffd4x6Jb+p16jBZnfd3G2G1v49aO9Lwyj28lzOb29w3JJuM9TfXwpxzNOxAeAl05pM633vv3XVcr7CdhaP/8MDHeirxnbeW96TzuPV+HqG1jFxfJfMpk7zvOKAzjwyvr2+U1y5fKg/c/8nyJ1//v8vq6omyWyMH1sqZs+dqcqsp1Pk4yU7Xb0UJTMT3VuzVqU3HSuD1y9cOrm5eOUR8VznH99vfHD2+Et+6WJM0qp7n23JLsQPURe3NEt9+4XcBzPKObkDbq5SLfV305hBfQABklU+J73/89JF6jq8/EiqJYb63b9eQ/+cQeOnr2XuGEsRRT4lvEkNJjAA1ybVkR++ywEDi62cCZb2XgjNBt+AySaRGCEGa9U9vhqQjQUm2uwcoCXb4HdALQAUUA6SVSU+Yk5zr1aJs5ZNGA8HmjMA0QMnfkh3eZRisINW6CbT07hj6jbcXIkCoM8cP6aFVLpRHe/geQqC3WPIrWVCu6aWUnOipVYb2YZIb6+09gnfJmG3kGcja6JnDoFKa8UPATmZTsjpDbiyXcGfqLnEZx+BwtjPv0+suYfrABz5Qfvd3f7fub37sscfKT3/607ln9GookWjSPvdfqsfqm0BdwpSeN+vEdxpPHBtekwhSHl5o5MC7IO14qamrocvcm6SmybR5AfUa6uF3zlDnlbu6O3r+T27U9+mllOii75C7TA6nMYKyq67WaJSWYT7boR6nwSN1Y9TzlWZAUMcst38uDWyO/b39tqcaXdbjiww0uCC/JOm8h/rX8PwhSz574H/5y19WApxyMxEUz6sLlse1ra1r9b0a/KifY8L+lZQ6Z6kvHik3+7sZx4y4yERmrhGz+YiIhibvJIjWg++dD9KwqCHKrQncp7HQuYn7jQ5I44Vh7Pt7+/U4I+ehNPTZnxkxoRFVPZT4cjwfZXrUmH1vW3Oubm1onl4YLkcaUe69995TPb7s8a26tzvbz07fLlQvcVtjHWc5D/mu/lq/Fh73bF5Xv3sCe7Pkdx7xrfk9FhfLgw9+pnz5a39c2OpMVueVlfXq8Z2I77wem767HSQwEd/boZenNr5BAhBfzlN8Do/vC8+2UOfVpaLHl+OM6gI+WKj363J4mPi6cN0cYX1jJ+RilSQowe0bn3rrxPdXl14rjwx7fOuCXxOtzELVknjlwj9rJ8/MzmLsiZseAT1ferZ6UmqbEuRLbNIzmaS2J74JPgRyaTXXA5NeLj0bCYyps+GsPi8QlPwkqJpn7EhQlIBRGetF5l0SBEH6PEu/ZD8BZAI8gWKGwerFQU62k08BscTCvsz3GpYJgWF/L//x+BrKLJjkWQA7GVEhxXh29Txxj14uvajKyrpTN/4jB8N/cwx5P2VKrLyexJfykCnfGWoqicVryzm++U6ILyG51N3oAzy+1MMwad536uTJ6uWm/nrkKBfvEHt5OasYnSaJ1c9+9rORXFtHPZ2+Wxn7fZLe9KRLXNI4of6qW73Rxj7hPpNwuc+da/z++OOP10/6lR/aqNyMZpD40l5+9Dyngcp357YAPcfY2xxPPO/4lfjqfVRnc8zXrZcLbSuGRir1KYl+T3pbWaWsLDfi6/i3HOc0vlf26WVv47LUY67QCZOgYfShXZTP78qR8eAWCOW+v7dX9f/JJ5+s5zVDOHmXWbo1mjje63nS6+vDnLtbf28keKvW3/3EjlMNNCkX7tvZIQN3m7M1iuU4myeLlL1h1tkPORdonHJtkuzrCVeOequNYpG8G+nj3GW78PgS6uw+YNcI+4j3+W5lkOSYbNT8rKy0ffPofPMEt8gO9aY3HJVh/25LCNm2xswjvs7xEN/Ssq6NP7ke9wSzXycPPRjGccvPT+eN/Oyvvx3ii46fOXeufO5zXyif/cIXyubm9bLLEUdrG+XU6TNVlpPHt++x6e/bQQIT8b0denlq4xskwB7f6vF9diC+de/TUvnet79Zrl65XJL4QvZcCtnj23t8LdxFMBereZbjBLVHWZaP6rJKe4eF+dAifITHl1Bn3gcwePXypfLYE0/X5FaCWRd1wTplziOQDSwCHA4TXxdqnssEJZIcwZmegbRsC1oM70yil7IUgEpI9dpYNt/rLWj1bIRewOf+ZZ8XGPu3+00FIHq3JAq2K+su8DwE5AcjyTxDiGQ2yTTlUresq3XwO8rXi2bbEtwmIaS+knjIDmUIoPUQWe+sD/d4XY8mxBePIf+VN+VDAvF8cmQPwN/+p47Kmd+5tycs6hjfaySxvSlbvkvPe+pCelEF3/ZB3dvKflrCF4cERJVUcp7vqZOVBFZyPhBwZAFh4X/1aq2sHPLcUT7PEEJMIiva+8///M/VKDAvQiDHcm9E8ixg2u2xM9wvASB0WiKUxG0E5MMYtu+dHyQcgn/7gJBsEm5B7Ki3hol+bztzCeGvejezr3N8ScAyXLiGye81A6EkRb2iXhJ9ddnxONNB5tK2JcPy+dToYVl+5riu9y01wpzlOkbUCT3pfUTLwsJSzepMHfHGQnT5dB6hDvQHf3PNxFfo/8mNjXqNsYEBiDB49QhZOxaoQ26hcJ65cuXyGE4tcTTJnsRR2TlPqwfMv438tv2qSZR6OTiPOec0r2zL/KzhLecBvsu1STKqTjmX9Aa3nFNoh8YPx3nV962dgtf3UKj7oP8aOWZtJKS7JS5zfHCcET9kItaw55riHKhRItdj9Bsui6e7hTs34nv+/LlCpul29t/uob3iJLfKMn4dxPeo9f7tEF/W/jt/533ls5/9Yvn05z5Trm1ulwOS0K1h8EHXJ+I7QePbUwIT8b09+/22b3VNbqXHd9jji8f3u99qoc4cZ1SBVnh8K6gaiK97fAXuKdAEAj0JcjH3+1xUBS437pw35/Fl8RPAvnrpUnnksSfGUOcETgJFwZIAOAG8ZwQLNhOUS9AEuYaaJpH2Hj1EgmVAnvLQo5BEjecgdBIdZZik2hBOv8u9hYI5PxMgCeQlFNyjx4G6APb0jiUZtX3Kx2cEpAK3JNO2W+DJtWy7wFNQqh7k+/1dORmmaaItiBpAHTD58ssvj5l19dYluKXO9rtEkaN5CI8lQzEeX4kv74EY6BHGm8h1gZl7eg3vTENEr1P21Ru9M63FkgGBs/WUIGks0CBBefxQ16tXrjZ33uDhrMB5dbUSX8/1PXnqVG0jpJD9sBxBVHV68JDzfgwHZLi+//77K9HHQ/3973+/kkje24eiqg9p4LGPJJ16qvqEUY4DE0tJVEbv9EB6lYsk13cpD7zVtAN50D50gk+9kRoekM3hfaAtOZE/aQRLo0tPMutYKQdj9mj+TgLt/JAGOufGNm4Wy+LCjIQ5dixH+eUYSvK7uDDL6Oz4tQ2+0/3WSXz5fXdvv1y/vlX1Fxmh13p/3ePPWdboOLrvNX7HSHHH+fNjCDkGF/QC/aMNaSxSfpJH3kcOCcaScxX1QSdMRiZZV97OjW3s4t2k7tfHceK4yEgWCbNjZ7ZnfruKSPnk+uR3/Twn4dWYYWRHrn1paDAjtYbFGumytV32BiNsvtu5OOf9NHSoCzs7zTOOwUJdzfvUK9s2W6NadIDEl+/vuefuSnyJDKnr3GDWtowkvnXNH+aTlFsvv6PWbOU779mUXxLcec/cGBN0+T6Gm9nmdPb8ufLQpz9fHnr482Vne4+wj7rX98QG0S/THt/j5DpdvzUlMBHfW7Nfp1YdI4G5WZ0j1Hln+/qY3KououxFIyRvIL4Le+wbmv9zFPHtyV2CuKMWxje+4eaJL/U45PG99Fr56S8eKwdxBqXAQyu+5LIPHWsAqoFVgZF1lsgZtkeZuVfMBZ72Z8ZSwYkkIgF3yqYHzspEoCwRltQlKBEc8Znv0SNpqCxlSl64V0IsILMcAXbulfTefJd9nV7wBKOUy39AtyRfuUqiJUCWpacjPWw8D4gGeEN8BOYQYBLdSOQFo/YN7ehJGveyT5T/eDXxZrknGeAPOdArhsc3sxXb95SrpyxJdZJ+dc1+tN9Sfso9ib4AnzYmSdSgUj2m17fK7vb2GOpc27u6UiC7GE8wCpw+c6aGa3ts03/8x39UoovHl7oZRvnRj3603HPPPZXIkMgKz566ZaIjSbBt0Vii4SOTHdl/ks7Ud57X22e/6Pls43hnPHbKcFyNFdSF9xhm67hCThogMrQ6DUZNHxrpVTfUTeqXRgt1X8NMHVOrLbu5EQb9HmZJfRLPWbvrwVNjqPOMrLS6GC7sHKXOOjfs7myNYyfr5u88V4nNcL51GuWuXccz2Y4VQk6MI/a249Fl7KAr9Du6IClF3/nh/t953/tq+Dvjgu8Zf3xiZHALQL7fOZI6nDlzqhrUlJv9oV5QjmHv/ZxQHZRD1I1yoY1GC1AuP84R3qMMFoYza3km1ynfk2PQvnPe5B7D8tUr5duPdfUm9/hCfGkz9yJv/rv1wb3prg/KZNZ/ZnFeHrNIqw9pZOzXS9s7bCWv+nDffffUfl5ir/l+O76IMGjlUX3Dv+Y9vtkXrpeJCY4DdLlGei98fePUqfLQQ58vD//hF8vO7kE9x5c9vhsn0cGJ+B4n1+n6rSmBifjemv06teoYCTSP72Z5/rlnygsvPDdkdV4c9/hub13rsjqzp2qxeUsBDW+D+Ar8e+LrQpeL7hua8SayOkt8BRGvXrpcHnns8UPJrQSJSVQlSV6bgaEhMmwIJba+grokywl0BbR6AAS+Ej7+7s90FUhJFgGCZjAV6AGiBHCSRcvSa2PYXfX8raxUsinIcE9ekha9h4ajJui2vdY/wZ5gsye/SZgFkAI2runxTaAqYFZeEnIJUBJtgDdAHZAO+eB3/nMPbdcDJ6myn3l37r90zyH1+fCHOabnWiXS7oHlPRAD6gK4lxBYN5P4UK7n3Cpr9Rx5zTxPLVyTnyQF1NMweYlXhjQKvnOvoP1Z+/zgoFx69bVyfWurJrPBq3PiVCPtkF0AL3t+9fJB4P/1X/+1khb291EX96fyXtqCnkl4BJgSE9svCdUrxjPcy33Vw7g7C6dMA0bvJbXPeR9yUI/1Bvqdc4Ty5H2SHn7HaEF/ISf0wbHpGdbuveRcVzP99iRJ/ZbEUKckQTUU/NTJNyQ6og0eE8X70juu96yWHcmt0mjlfMGn8s2w6TbWd8u1zXZ+c69HtiOJG89o5Gr9sl8jAfjdxGPvf//7q44gc/Qlx8r169fK1tb2SNLZ44sRiP/oC+UzXoiy4DM95eon9WScnD3bjiCyDzTo6J02GVmOT/qxGTZ2a3Suepiyci5UN6w/9zoGMXJoTHIe437rm4RT+akH7qk1EiHnTce6RhPlbegzYc44Vq2bBFojg6HjzCuuO4ejftrb8ix5ZeDcn4RxNlfT1zs1zBnPL89cuHBvnQfqcUacBU2G+N9QVmfn/VzvegPQzYC5ecSXo5/Yx/7Zz36hfPErXy5bWztlu4abr9XkVlOo881IdrrnVpTARHxvxV6d2nSsBDav7hwA4J9//pny0ovPl4PdnXqO7z9999vl8uXXCt6EutCS0qp6fPlYKAc4RzgvdzjP9kYvEvBIitLjkIDFRcuFO//uy28ZnWdZncd7qVv1brTjNlxIzeoMsPnVq5fKL554oh5pYIKU5WVCx9p5nq2+s7MWCQ8TCDUQdthLILgQWM0Dr0nivF/wI6mV6CRJtP7KTs8a9wqqbKfAUQLVE8UEF96rd0yPqCBbT57tTo+L9fcTYJnerwTg3CNws14SP0NpJUvWTy9KAmUIT5J1Pc3UV0LG9b4M3kFbrIPece51v2ImmaJcvbaAeXR+Z7t5GQXU1qMmRGK/d90/N9MR9bf2S9WrtmdQGSbJS1Bvf3G99bdHFeEFhdjs1nOqbTv3b21dH/ZPtj3vS0vL5eTJ5qnjzNCrm9eq97cC7BPr5czZs82zd+ZMOXvuXCU2gG4I4je+8Y1GfhYXKiA+cWK9vP76lZqxl/c0AoE3GC9963Pq2EjI7HzcZljBS8pRQhBfiD5HM63VvoLQSDZ2dthK0caTpKSeljbIDHLD72YDf/XVX9VxSnnUpebgGe5xj2SbC5q3CrnVfhxCkXm2kebVWo6RHVzX65ZRAeq1kRH2l6SEZ2qIdc0K3TyMbVwTMn5QdmufsScTHRzOVR6MTo2ENG8b02iOe41T6nPOmc4J6iEyRkeXlpsxS+/66spq2eV4qu2tOnYM1YV8VYJXDsrebjvmzed4j4nb0I8T6+tNFzY2ZnvwSUJV58H9ehQOrZXAUQ5HHEHcXrt0qYZIs9+cH/aYcx/jguRr6GP9fbuFHVfj137z2m7vbB/K4o4u8921zWtlp65Rq2Xz2rVG2Dc3azv93SOp6uqgxzIOfW/kLkmzf7dx6lrgsT+t35oxCL1nnOEl5zp/UxZ6xmebC5mH2trTjLuNdNa5Z4+8C+1aEu005BjVIHl2feATktrm1FliryT/6olz1eFxRSg/Iml6eOH++8q5c2frcVh1hd89HL2FSUYRNnm1VXjeuuxadhQOcJ1PLDCvnP67XCNvhDG8No/4ktV57cR6+cxnHi5/+JUvl+vXd8tWXRc26nFGXJ+SBKxu6wAAIABJREFUW92MdKd7bjUJTMT3VuvRqT03JYFrm7sHly9fKs8/91x56aXny/4OZ14ulv/93e+VS5deKfu7u4UsOQeGhg1As+4ePIb45uKbi7MkIsmSQFLS4LNHLqRDcqskhm2Vlvi2PWCWu7fXwDXvfuVXhDr/omDfFlgKMvxMwGAdXLwF7VrY9Qg0QNJAjeSlDxXmGQGRJEzvliBaAJxgQkCjN8R79Bz1pFIwm54p32NCJeVBfQC77pezPemB1EvDtd5zxXf2pTKgfhK0GaFpnj/+NjssoJf3pMfKPlVWksYKz4YEQoB4yX8fDtkDQYmv75aY8zz1oCzCd/2eOimDmiAqzsq1zyXvJE/iR7CafQbwXlhq4Ff56DW0Heo7n4b0ev+1a3h9GqFM3VJPAPh1P+/V5vGTfHIdsoen8/LrV2u/Wjb9zH/IDOHOeHzdN/5P//RPlbAslHb+L3KAuBjKrUHCtqhjhnH2oDiz9XqvSaX0KFMvPXtHgXb6wmRl1K/fPqAMJaeWYx8qT2XkmHEcGt2gN3pGhpsX3nGShg8Jm0abnId68M41SbX97PzSDGI1wHRMtMd79CY652SdJUKjjo5nvDbDDzJyHkpvp/trk3BBQNVF20mb0Wt0hO/Yy+te3BoNEOcSEzXgHJtkjj7FoMq4Mvmb2cR9P3qDDnuudIapW+bMI9882kZC0C7K9Z3I1z3GjsGcy312HPvLLVR4PlFq2y8cc7lGqGNGwvh+52UNFpJ5dc95E/LYDFiHj66yvWn80BDmvdUoWWZnX/d1z361PNsxM8jU0srS8mLdt3/mzMnh2KK9IdR5OLKBuatat+uoHuah9uk4P47sum7m+jlP3v28Me+5m33XvPIxgq+ur9dQ5y/98VfK9es7ZafmMThZiS/XJ+LbS336+3aQwER8b4dentr4Bgng8QVAvPD8fOJ7AHlc2D9MfFk6q1ODUOfZOX9HLXQJMNJ6/XaJb+5HGt89ZnVuoWySUD2+ABQ8vj955JFSqrV+NvQBKQBzPYfpJRT0zqz4jexIIg2vFJhJ1gTTAmgBiKTNBZ139QC9B5TcmwlT0qMtGU9PbYIfQREkSA+pxNRkRyZ+kiDwvP0l8EZeSTrTEypRtY2SLZ4xBJgy+R5gzfcmHEI+8/YBc49g0jBE+7QnuFlvrwla0wgjCKYutB1ADsGTGCPjCjIBv3jwhqiGRlKIEmheMuSAx5Tv0mggCapRCYMRJMmvxEriorx8zro3b2k7Z1UAa70oD0ICsaDuScC4BzJB3RaXZh5sysC7a/ZeQ5kNU+U8XvY0X792dczQS1mGiSOvmbe7yYf/qSMaRWjjGN45nAmMfnlGLM8ZZs38QzuSZGosUadMJJTkOMG8pD/nGvU3iZBE0rGR9aUPkUn1PA6eQo0/7qVWBhJfx3f2nYYK+9E5Q3LkdccUpNeIgd6Q5biVHPCs4fuOJY0CtCWvSfIka5LgLLN5IZu3NHVMDy66Zyize6Udj9VbPRggDTumbNopiUU3HVs8N3u2GdAoP/tWA5JyoBz0w3FMH6knGGQ0nGHEMWs3Mqgh+4PBwfZrvKtlDQuGfeN87RzUPLWHf9QFvtVoye8aFJWh605GpczmtpnnVCNab9RQRynPuc7vFgcy2pN256Y+IkH9dg5ua0YpyyvL5YEH7i+nT2+Ug32MCjtl2XPthzV0RnwhwM3DXOO05/z0xp7+lnnjMu+50fM5Zo+DcHOJ9UJL7PcZiO9X/7hsb+9V4rsG8T2Dx3civsfJdbp+a0pgIr63Zr9OrTpGAo34Xipk7rwYHt8ffPf7zePL/sOF/cK/usgPFt8KHdhjNXhVb/SaXNRcxCQiPRBNsHrjxbQlt+oBwBBlWLNepvdVjy/A4JVXL1WP78IQrimoNNxMr4mAX4AiuBYkuW9WkEg5hiJTL56T8CXx0fovyNMAkB4T65ReC0Glz3GPYFLg3XtpBU/WrQ/jzLanIULgL6DiPq8rc/tOkKh323emt4MQWuUEUAdMUxf2AuKpgXwmsVXmvtf6C2Z5N/ekty5JeHrgrJdEnGdNHiPYpy4CauoqCcbw4763JCz87rnE9nWSa9+/uNJC7pOw9nIWRCtzSV8LXW7eQglmvoMjlwhRlvgKctWLmoH69NlxTyfvde8zhgdkzj2QBv6ToZqzeV979ZVqkEBG7idX522HhCH3Krv3kXokqOf3TJ7mOa68kzawF5QEZNQNWabBScKjsUXSppEmibDGn96A0BOJ1EtlrWfRrMVj/w0JoZLcq3vqiIQziUoaZRxjfqZu8h1hsthW1L+cS33XSJIHwwsyQiboIHL3d+rEf+rEPRpkNCA4VnN87xHVM8wlkkTHnbpH36Azhkub4ZkjsdRJnuGd9Tit4XxZIhIwauiF1mBEORhunMv4G13jOvU3Ozt/u2+buqHrJo2TcBqRQFnUkWd4p/NJyt31ZWvYe+58kgacHGPKX3n087G6pb4bfcJ9yEiDqMYAj83qy9Uo0Rs2fa/z8AEH0IYByrk49c0x4TX1TXmQ6Gp5ZakeT3bmDMSX8OvdGxDf5ultNuLDCa9St2+EAdJgpu75eQxEqZdv9t55xJetWSSfe+ihh8uXv/rHZWd3v57jS1bnKdT5ZqQ/3XOrSmAivrdqz07tuqEErl7ZHj2+Fy++UEOd11aXyv/+Xgt13t0BFO1Vjy8/El8cvQyaxfkG4PGdPel1EXuniG/vXTHUGW+Ee+pYdCW+AFxCnfH4tlQeDXAmgdSbk2Q1SVXfBsP1+N5kNrQ7PXuWRX0NGwSw6X0V4AvAEuhWuQ+JtLguyEpw5XN6OgRWfC+Bl2AJiCTmfCYZsM8kEumJEzxZPp/Ijnv1NghurasEARAogON93C/hzFBdwXd6gJWn5FVw57sF/NlPaWRBhvms3jfqaL0hEbxH4lv7j/2Hwx5USTLvVva8I0G7pK0CVmS/ujJmKdbgoc5aZ8eC3h31C89MT+ISCJOACGKh11xdti+py5mz52v7IB7U2VBnCAKh0PzN7x7d9Hd/93fl4ksvjAml+rFBXSXYfvId/cg79HblNWVifyDnmj16dbV88IMfrN459hEb8qqO2MdJOrim9zWvq49JBCSifpekL0mBZEvjjOMl9T77wbFm9ITjJ99nHzqO7Rv7OMsj4zzHxaXhQm+t5WQ0g2UiR40IemPpA4lgRjZoBLTu4wQ9GIEky7ZdomEZ9FUSX7ObnxsSvUncKMeMzmZrdp6T5CInjWAaGx3HOdc5Lk0SR3vdI+74IxEXUQoY0DSKUAbl9Rm+c3wRrdQbILyeJNI5U4KsUSd1VDLsGHBOQRbWU1Lf9qS3Pdb2iUYL6ozXWoOqievUq1qXndn2ndRhCWgSvyTlXm/6RKjzQiW+Z8+eqnt86zm/B8Me3zkeX8hyK9s97DNY0Rt55gGO3zjxXVkpn37o8+XLX/vjgp2H/B4QX5JbLS+vTqHOE06+LSUwEd/bstunRjfie6m8gMdX4ru2NOzx/VU9EiU9vi251QGBT8cS36NIb0rdxVlw25PKo3uoMe83WrzbNiQS5kB8BSVtv29L/PLLV14tP3/ssbIzhLACZgwnFUw3stz2lCX4SeAjGPIMWZ7NkFc9XUlW+F2ADyAE3Ag2ldfM4zcLI9fjJOASSOsJSzLlPdSb35OwCe4EiXpNaYPZoRMQCrr4Lokz75fQSJCTnBsuajg45dQkQIP3zzryLCA6PbDpxdUgMCODLYlUvou/k1xZ53xGj5f35j5eiY+AVTnUum5tlb2dFjKf4I0+A4ijH4ZLU29DTSUnuzXxVQtZlJAK7iUzkox8R9OZw9pvX1oOXrjMfCtRyH2Gd77vriobdI3neEbyi8dNzy+fkKa/+Zu/KU89+Xglwnynp1aCop4ZxmlfSK4z9D+9Xeoi8uFZjQuEY/MDgZ8nIwF7klzlJlFMfUiDTJIB9U1DUBp6kmz144u/jRhQn9Kw0BuocuxooHKOo91Z/uz3hbK4ROKw5UMRDDznuFN+knfrpOeUdnGvRwkpL8vIaIw0ziwPZ+ea0M3ylZ1kk2fUf+rN9zUsfHW1jmsNKPyuLkDiKFf9p05mB6de7o/XuKI3Oecyia7t18jCJ++8++67a7QA523zPHpk3TU85ti3v9YHI5dGzgxPzvnS+9V/2k2EQraJuZO2UCezvCMD5xHDuVsfMRfMjuWiHMq27W6zsCwTwTnfSnydM3KNzfku25DzS7tnrywuNeJ77tzpltARQjvsPa4ZLA/t8WXORRfZ6tGIb75fPfa7eWu2feq1/t4bPftmUFoSf5+rZx4vL5dPfeqz5Stf+2oBCrD2Q3xPnT4zZXV+MwKe7r2lJDAR31uqO6fG3KwErry+VT2+L77wfE1udbDLPrylUkOdL79Sdrd3jiS+xyW36i3B8xa3t05868p8Q+JLCKFAF48vPwALPL6PPM5xRg0sChoFF4Iaw9MkX5JGPX695wsQJZHlXkmewEuyKQkE1HAt97glKJXoCBryeQm/8rNugEHBup5W28W99onEUQIHoAM0c49eofQyUQYATU+UZIP79fYIvLxmOKrgPff3WZbyMgEVZaSnzfrqPUnCLuDKegqie5KZBFoybt2pi9f1UilX9J9QwNQTn6PfJNCSFutrP24O2ZCz7Y5NytSgIVFJgLiyMktkwzPpLUyPob9Lgu1nysTjS0Iik0IJ0s3cSwIjIxao41//9V+XRx75ednYODGeL5peNg0aHrs1A5fN+JBh+BqTZmGeTf/ck0rfS5p4tibWGowEGp0cA/5tv2Q/57hQB5P4WUfko3deEopeSfrc358EIomqRg2+c+xbD+qe/UMZjjHJk4YADUjeQ3TK0nLb/5oGI9plPZ0r1CMNctQF0kUbkjA6hmy745a/JYSUz5nNhnmrY/YB5REVQP8bumxbnCO2hgzd6BC6RF2Qjf2pIURjluOL60QsOEdw3b3E3qs+87djlrI9Rox6Uj9DqQ27p965Z1+Dim2nDSfjqDM9rDnGnF8rARz62yzwhl5zzTONMRRpiIIYG92SIfmNvDOPNvm4LqRBjd/VE4wE9ittqFEqg1PWflBX1SUNFLlmOKfOMAEeX0Kd72/EtxqzOc6ohbzPI754ettxX23bhnOMupLr+M1gj3mE/WaeO+6eecQXjy5WxE996jPly1/7atnfWyg7rHMcZ3T6zHSO73FCna7fshKYiO8t27VTw24kgUZ8Zx7fkfh+7/vl8qVflV0W2z651eDxPW6PbxLfnvSmlfiNFunZwnrD3qtW6OYBHH+GrM7s60mCSnIr7gNI4PH98c8fKctrayOwlCS6oEtIEgz5He8UgPpeytZ7AAiU+GZ4n2BHoiGYTU+oJFJgkwBGwiVR930ZEiwh4d4sQxAuQBF0ZUiq5E9QmyGlEhazmXovcgDw0QbKlswB2gCofMd136c8PXKE+7gHMpSkScApKNSzqjHBcrJdgrAkvfaZ/aonXw+zZEXAyfeG7Nb27+xgXxm9keoa76AN/K2c9KjSB9Sr9k9kcPU+9UedkbhLrq1/Et80WtiHGg3683b1GjVicGftG8NF03NFmCheX3WZcv7qr/6qPPnk47W9EBPuQfaEklKu+5olaOmpT6MKbdWTpaePe2kbBMfzkulH6sAP75CgSZYlvs4ReiQlnFyXvKYxQELgOOCzP9Yqx67vSSMU1x0f9qdjkGuGttIux50RJo4DCbhy47k0SDX9JXqlGeCS9HGv3kI9pdRTgucYoY4mB8Ogodw1ODmulE8aEdDvzFBs9IntUL4ee+Y4Uf9Xh7B12qRRgWv2Vxo9qG8aNCiTvuc/z3CvRB4doQzGInrp3lfINb9fvHixenclxNwjIaU/+OGa4cLOA+orx3lxLcOJ1RV1wfkk5Uz7GRcQfN739NNP1zB9oz7sX+qPvJO8tn5r5NH5K418biOxf3nWMeM8s7A/eGOHNS8Jpzqa49A5OT351GFldbl8/OPs8T1ZykE7D/pGoc4tuVU7Yi3f6fzZr+/9uu1a1BsUvO+4528Wxc0jvpzTu7C0VB588DN1j68e36Wl1RrqvLq6PoU636yAp/tuKQlMxPeW6s6pMTcrAZJbvfbaq+W5Z58tr7xysSyQ5GJ5ofzTd75bLl/+VctqW/ZqcqsKDIbkFgcLHAh4OLlVv+i8WSvwUYvlkW0Z9h0feu8QpgXx5WdG4mhXC0V9+Ze/Ks+++GJZXGlkTcCR5NU9b5JVwIgEVTIq0PCeXLwTMAs8Bbbuy0sS6u96qCW3vEPCxHsAWAKxBNeSfI+mMTRQoGFdBYqUQT2SpHOv3g/AM+UDDAF4SZQpG1DGJx4XEhTxn7IIO2TPHaSX8sziSzkA1XpO7NLSmD1XgpJgXIAuaLNe8wwpfNe3gecE6lzPMF1DdwW3ytu+14hA/1dP5/Wt6vHlOn3ah2Om11Z9k+TgVdkekg2pA0lgKVPinjpluyW+SeJSx+hriVUC6SRf1dsxkDQ+AeQYIug3vb2EG/MfMvEv//Iv5d/+7Ydjf0vG1RW9b+qD5Eq59vXIvuSaeqpHTM+47xHg2w/ZPzyrcYHrGk0kOeq6YJzvNSooE8eTREpZe93+sQzrn0QwQbzlGa7P+wwDd6zZ5vTsqU812qAdkV7nIj2kEs4k85Qt4ZQ805f8IE/0legdSb46rpFCmSM33lM9i8P+bOUtmecaycd4n4mmeI/zGmXzHo42cutGGrcMrdYzrXHFudL5jWc19Jj0Tp3yGd5vJnLaR/15P3OM5DejBfD2Otea5V59sS9I2piebMe13nDnzzSM+TtjxaRv1APi+8wzz1SSzvuQC8QY+VEPyb8eX8gj40UZKFO9w46hJLDKUY+v+60p0zwR3G9oueua/eC7mmwxZh+UBx98sHp8qc/y0sKxHt92lNH8Uxycl9JYkOu2Y+ZGuMQysizXuhsRY9+Zc2jKEKP3xqmT5Wtf/ZPywB98suzvL5SrVafO1lBnjjM6f+7kxAFuFjRO990yEpiU/pbpyqkhb0YCtyrxJXwQT4rEhMUPgFG9BS+/Uvf4rp5onspcXAUf6VXVC9UvrC64+SmZ0XsgoU1Lt+Ba8JgLPfUROFMvgEt6iCS+EgbJgADPDL/W6f9n7127LLuqM8114sQ9IjMloRsYgzHoCghMGUzjAS4bBAiMq3p0dY2uUdUf+kP3n/TXRtxsfMOAASEEqcxUSsqLMjPuJ6LGs9Z+dryxdSIiU1JVocgTUo4Tcfbe6zLXXGvPd75zzSWAFQQIojUM7BPlYVxq+Nn/ZGwyFNQ9cYCnRx55pMrRM19lTNMIQu4a3Brv1KHsaYf91PBN8J4yEwjmswL77E81zLs6ZFE0INOxYBh1AiWerWBue6c/7iXBkCBOJsX2CY5rmC9nhY5bv6Y5R9TNZKVsc9PLZmgKjpVHhtnabxn4NKYZ+5WVtf6c3urAmLQzlB959JHy6KOP1jE3uzPA9+c//3n5x3/8ce07PzJ8ZoMWRA11WD3N7x3/NLoNCVZutlvgof4O9VMZCISRBbrp386znHcJgJWr89DndUgIqHXAOK8EOLTb75wjOh349BxsfnfPvzrk+sE15Wr2aOYEuQfmF9reWH64Rtv5O9lT6tWZpLNONjSBgfcZUs64U47n6LoG1DkxGtVwXc+CFshTfzrR0vGl3tax7qJflKsglvvRa6Na0rGROqLu6YAw6RqfsuiUYRg4YNe9s+ocbX/zzTcr8Mw1WoeX4B2QXNetLkogQa667tpL+wX8jp/vVVl15wTyJLs69ysbZGtotGtF001Ab2Oa893Ac26bsA9ed71Er669fu3Iec/qQTr3fK/kO0L9SOD7mc98pia32p+Qw2BU5jyq6JjjjE4DvuqAgF152Y/T7JKTgO9Jz6bDS1kn8GWP7/LqSvnKV/6qfPpP/qTs7R2U25ubZWVlvd/jOwO+p43O7PpZlMAM+J7FUZ316VQJvFfAd/iyG4K6Uxsy5YYTvcTd0Qpvq7cdPlPm5sh+fOid3t9vRjxG0qXLr5VfvvxyWVhuZ3bKqgg0EzAJZDXgMEI0hDTokw3iflkmPocGn8ZyAi/v1+DhU6MvWSMZHNrAP0GPRhvPYfxN874PjQ//FpBRluGFGuD2xf4aKiqQ43oaXBpalG0bZdw1gmnrtDBx+6IBPGSANajVqwS93psGagJRnjGEMwEiZdBXDFZDTAVYtqeGOXfMrHUKrgQ5yQpSj8ZzBS9dWGMCs1R1w3RzHJQrya3Ub418gY/6Yd9ldtQR9fb8WjuqiB8Mf7M7w/gSYppsHdcx4C9fvdwnzUqwZUi7zGUyLQk4qSsNbXVBAOK8zrmg4wZGL50EKbccU8G/12XyaJOAhnvoHz+MccqG51LHnIMZBeHeVwEoZRn1obPCsRSEC3bsg30X1AB0aSusIWPAc29e4+idSb/XWvaWNht6LTDiWVl36uC6OuRcZIypB4DG2PMM656hxLTRM5Q5yogx55/zXgcU8qLd1K28E5RNiAaK7Mg6SZxLypT61U8dHlwzRN/+on9c/+AHP1izfeNUc25Rj6HLrolco2yZX/pIPZSr800d8xmZYBhfo1t0SChP5WuiqlzPZcqdh8iRMdBBmCCX310PlBvHkwEgGdtct2SG1Rf7q96YTOzmtZtV5eina+K09V69VPZGEtA3GV+A7wMPrNftHKw1Y63gdwB8rS8dvLkOpGPmJFtgeN+wvOOeTSer68uh7owq8P3CF/68/NmX/reyu3dQNti2sbxW1tbWy9LSyozxfScG2uyZ970EZsD3fT+Esw68Ewm8W+A7F+ByWP/dvuyOa/epz3ehzkee70OcAajt6IcGAhrwxbj63cVL5cqbb9bM1EOvezIGAmCe19CVcU2Dz2dsh+wEnwlchqA3jXQZFQ1EwxI1qLyeQLoHZ7HfKxki2zP0pCeb3YfQldKHUQ8BpGBwCGwFKxpiOgf4m757jiX1GXqsES2zJJgRZNs/Dba8ngye46rxOwRLyppyZRMFzZbDM8lI2QYZMa7Pz40LmW81phxPZaLTQ+Yx2dg6vl1W53TQqDsaZgkErbsByZZNWmeL4aiCM2SQxnOW2/dx5zA8nr5q7HNdHbMvlFcZq7m2x576ABOGZQKkDK217ToVZLpyHByjlJEMvOPL/RqtggTqc29kXhdUGm2gU0UdUd8FvvTP86EBRwJ2dcPncuxsswa3c0wAOGS8BTo4jdBx6s5tEYZUOycEb/QFYEf7tkmgdtDmjPNc+fNpec4/5GQ56gbP1SiDzrkHaPOII8PQucd+8RxtWF9bq7JGPjoPqFMm0T2mgqwEMwBfARX1uq1BJ5PrDuXm/LdvOsDcqkCdfPf444/XveVGmLg1RGDO8yYkMzSbftFnIgaUY0bvCMbrvBiNantIQuW46gBzDTDreOq3eumaQ58ZP4C281uHU64XrreHTquWUCwBN/eol7k+5VpUdWiunZusA8T13vsSgOpk8B1CuU02E7aUl89+9ijwnTOM+T0Gvqe+x7t3tO/ifJ+rr7l+TrMzTgK+Ozt7ZWllpXzmM58rf/n88zXUeWt3tywvr5XlldUZ8H0nhuPsmTMhgRnwPRPDOOvEvUrgfQt8O8b3bf09Bviy55cXP4Y8wPfqtWv1EHuNwTTSBXIJNmVBDI1OAzlBAC9gj4gBJPA3RpSGlGyuBqTAUyNcEM33GGca0xotGu8YwRqdtknAml5yDQaNNcG8faQMZTDNuPV5ypaV4HcBGeUkOE85YmRpjAu4bFsynZQFcNBY1AjU+BZcKOc07tIgEthqGArCNKAFZ7ZBFijlpdHfG5JuwOxAoUasRppZV5PVTEZ0fqmBkXSOUF9+J6NEmblXliNEklFXVwRq1C1oTUP7yJiVcR8ur37odMh6eaYfr4VxWVhsThvDYNVrdFsgq0GbjhTklo6TnCf8bsi5Y5pAmTpg0NSN4Z5HGULnkmUje8r1fvvlXmvkBCCS3XbskhlKMKXTRgCV4FXdE6Q7ZibsMmmbIbkydSlrQRbP1izb5y+U9fVztd8eleNRP+pXgisjL+gvZQhy00HinNa5k+uMMqcvOnVcFwStyjbDbxOYCBB3unBzZS2YTQeda5VgT2dCAnnWSiMlDHfGMcB3noFrG11TLdccBIwxSb7og0cpUZchyehpPw77+zUXAc9y3WgE11yZeR1ECaaVX4Ji5z/3GSWR81B5ktF5fr6BXMp2vghgfc9wf641Oq3WV9arCppjIddTwbDPup6nk6mtgfv1OKMGfM+VyV5jfEsXnXJcVueTQp2H89z3292AXp8dPjPtPTbNvhm+O3NeUwbbnBaWlsonPv5U+fZ//Jua1XmnbklYK0vLKzPge69G4+z+MyOBGfA9M0M568i9SODdAF8mzVwjVfvQxuHv99KWe763Y3zz5QpzUo9Z6kKdfXnC+GIIYDBcvnK1/ObixTIpDYBk+J0vYQGQfwu6BDD5shUEaqhUJqVLIsRLGMPUfWlcw7AbAl7bqTGEEYcR7HEZGPYYydRryClts27Kk73gnmQCvU/AkiyWLGLWz/0ybRqylEnbzQCrgSa7ptGlPJWXYyPw1iCX7dCYpX8apbImAt+UveA2DS3KkCVRh7IMvtOoFhQ7vvZDMC+jp0FKKOjB5OhZvLKWlGsyGfud7E41fMeHYaK2jXuMChA40Q7/2Z/xuLHVjLvOgDS6AVf+DA1MwfXuVstsu721XXb32tFMpGdVDlV/AOYdOIcNW1xZKkvLS3VeyKLRNnWXEN2cMxrYCdptj5+CAMc/nUUJfgXGjp/gSNAlQE/9Ut/TYSKIl21k/nnUTrZdB4cgJplLZJsJkJw31Cc45h6dOsgHBpDy/Q7QxveGtqo7OhSafEYV/AL0MmRWAENfLZd2CuCdH4yvTLyATd3UsaWTxzmmw6Su4YMj3Y6up439F0zkGl3Hpgu9NroZpVz5AAAgAElEQVRDvVP+CZZpr4BNoOn803nh3ljGioR5zhPlqB55Brp6gp4CepGFGeINgXZtoo3IiTG4+tprNbybceI7Q8bNpCzQpH05t1MPdaQ5X3WwuZ3ANS8dDeylJdxZ+TjnsywBPbLWEeE6u7rUkpmptz6nfhnF4ZjqhOMZymg/Dfga6rxbw9nfHfB1XPzUDkh5nfR+97lp65hr/XHPnwZ8SV41Nz8ujz/+4fJ//Of/XPYm7VSopaXVCnyXl1dnoc73bHzNHjgLEpgB37MwirM+3LME3ivg64suP++5Mff6wAD41pdmx/hiTPKnhiZhzxgR7KV77fU3ysu/u1h2eAMa3tmF92m4VfOgO5IGIyKP7DkE022Pm4ZPMqYJbChHgxqjzKM3THDic4IxDCeMNv4Z3peAin17HgfDddkWjXdBpeGF1i/7apikxnnKQCbHejUKkYEMYwIVAaeyElwLUIeGrwBTQ0fgLlunLHvDvGNHbWMaVI6D4JmyZBs1GPlbRgw5CZI05pWF7Lkgsw85Jly+gpNDJ8MQdKkzjlF/nb183RE+yfjK4qIH/N6D7I7FP3QOwLK3kOQEa+l0SLnwu2MjyzPeb0lzkg1N8Kn8dXDsA+qWFyrjS394TscNz9EOWFn3GFOnCdmsR11I5mXoEFBv0pGkwZ/zKBkwQZxHxTjWjKXgT+Do3lgTFDFGgEdBTAJr54chtTqRhk4h1wTqo42GEqtLAC/qQz4cecM9bK0ApFGfoARwxXfUW/cM13WqHfPkPmLbbR203fGVodQ5JbDj0zlKm6inT+jUgVvL4Brjem59vW+Xy69zU5CsTgmmnEOVteycOK4tOgVso+3hOvLEocenayBlKm/kxdpmxIxHbVEmMsXhItinDFhd5y19oa+20XnPPZ77yzWcC7TtxvXr/VFIziH641xMljTXF/V1mqPNtck2upa5FjbgidOk6Y7JwwzbTqdEguWU9+K4JWN0XXW91bExBIm+E2SsPZIIAP7cZ56rxxntbG9VMHz8Hl/MYzM6T8/q7Fqcr3DbKDA96fUugE/7IcH0EBAPy+Jex2bI+JYyVw7q0W6PlP/yf//XGup8MDfuGV8SAM6SW92r8TW7/yxIYAZ8z8IozvpwzxKYBnwX5kfl+999sdx661rNaMtxRgejzvM/OM5oHO9BX04nvaROujb0+qb32I75fN3W2s3aBni7gxa69rTEVo3R1WAlxGwyOSjXb94sr7x6pWxsteyavCh9SWN88YzGLAYI32X2UY1qjY3cJ5qgSEAkE4TBxe98jzHmcSwJimiPbIYAJY10+uIxNjIcGMwYiZ6XS9sFAIbdyXjyPO2VudVIsK2Cbw1Kw0uRCYalbZGxprwsW8Mrx1IjUuAiCOJe2c8eaMZZwGlwHrIVTRM0pjS4lKHGo+CJvwEROgdsi3pEuQmOHFsZlnqUUVW0g34v6hwb5EaHR9A0Y5u9g3ONeR4TTljK5KAZ0vMLDUQKoKtThOOxulBwMuNyLY3tJv9RPTuTDOXorrps2wXDTb+Zn5zHybmw7VzOaoDv7pe93ZZVGnbukE06KOO5cc3KC+NLe6ijGtmjBnAz1LKyxtvbPfBw3yn3eSQN9R1GBEzivNJxWVxcqMeJLS0t1v6knmi00tc91huSIU32ygF9Qu4ImzNEJ/UwtbK0uNT3A1kvzC/U8mjv5uZWlbn7Rjc2SOoEW80Zqhyjtdw9S3Ig1oYmY67xKWvnfk4+bas6J1unDBjzllipOdLaOBG2vlt2d3e66AnC+dfq+BDJsbnZjr4hxJl/1HPr9u06h0l8NcbRtLNTNQ9wubK8XMcPdo6zc6nbNauOLWPdHS9E/bKrgnrnl/M9GV/X1nTgOM8Np/ZaguJaNsncuoRuFeB1uQJYk/i302V2ps2M68233qo6YmiwAJX1kDajS6y1/APoGuZsMjBBJXUDojfu3KlycT1CBmaxpj6usc6acV6HRX2vdXOO9rilRGeCjrN8BznvlGmu2+kwNPIAuQrEc92Zn2/JC+kj6wS6gK44Nz0rV71zvWOOL8y1M5JliqnLNcs60umoPvb9mWtn8bK2fPKTz9Qx2t3ZrsB3Pl+qzIy3YdzpoHe45ue7+jTA6r1D4Dvt3X+SceN7gPmC866aB3Nz9bOm+pibKw9V4Pvfyv7BqIxYi9jjO2N879lmnD1wdiQwA75nZyxnPbkHCQB8AVCXXj08x3dhYa47x/fNsrfDmX/7PfCFUK0GQwcHxj3DehjuPO1ldxwoPgSyRz22skv5EtUAyBetxl8abw0ItPBUn9FDj4EB4P23l14p27stPNh7k5WyDMqXFfM6xoKGpwYyhuXbveuN5cGYFRxggGA4c/YjxvLQmMIIa0ecNEDpnjFBBwaPoC7DBDVsEugbJjotVI9rGosawRhiZkOVfRLIIAOuCYhon4ybwFcHgsYW8pBRdSySNZLp4HnZ2pQHv1uf7JvXkzHUKLdNWQbjY/tsj+OdIF9A4BhrRPp96ldvZHUZhNUPv9fwrTKeTHpGdCgD2gW7xaeyrCxaJ2u0VwCOHEwmJoh3DNNpYBu4VnVme+cIo6xOpFGuLHuGZb6dv2xb0F0dCDwHSEBHBX4ev9NAQztGLHUhAZUOjDTO1QmA6MraStne3uqPdlE3GCv6w3gaDptyrg6q8UKZ7LV5DxjgB53lmqGsOIgAQTCBzEudRI1VbyGolHsIQtpeDmQsowhrmHtum6OhbS9wbbIMnSo6klyPHCfqF2zrYBPcGdKs8812+IyOD8oyeoT287fsu/qs04myDEm3HMfCtuXYWbflei3Hz3XKeWB4PsDVOWcos8C06uZkUp0AJtaibNspQGV+AHphfNWF6oSLZFye4ct1HYe0RadFRnHke4Xju1xr01Ho+pWsrmuFa6V64rpEe9Ul3wPqpyC1OibGOFhwtowq6KRt6IjvAscn10ajK+q7qHfsHiZudP4M33uOZ1sPSZK2UJNaKYMnn/xEy3q+z7FUpcx1kS39WnfQ7WO6C3viNKCa62i/znTv57sovncaTrs3655W9mjc3qN/8AcfLf/7//mfys7OhBjyMj+/VFZW1+oe3wcurM4wwF0NxOymsySBmdKfpdGc9eWuJXDn9s7BjRvXy6uvvlquvXm1jPbJrCnwvVb2YDwGwLcCjINGuAp8E+yeBHx9GWcDuZ8XVoYqpYEyrew0HBM8a3jmdQ1SrlXDaHOr/NNP/q2U8Xxfp8Z5spfJIsjk2s4MT5b5tR+GTFIfRoth0gmMPHcyGWau21ZDHjHeMA4xurmWCXooP5mTyi5ydmxnUGikCXLsg7LXaZBGCQYYZXCkCO1+/fXX694522ZonR76BKIa+8ohDWnKFEwmuNQYtK22sYGJw+Ogssyhchtqq3GaocDIpA/j7cpUHhra1pOsMd8N5ZeOkaHDRbn4vWAAFo9yBGs6UjDoMXwFKdTNPRjxhltWtrkzkjXCLQe9MsmT9+c4a4Qf7DUAjHGdoe0JwhP41nmw2NhlnUKe/2qINkAF4Gjbdeo0QA7gbHuILZf+G2VAGf7okBHQVf1dbMyrNjjMFEwxRjtsqWelHoIS2K/mxOEkUihH2qWTwHGkLkPG0XFkl8CZ8FP+DcGO40k57rc31FrdbXrejlEStOZ6ptMgQ7jrGtpFI1AObXPOu+5QDyDbvfWCW50XyNK9tYJn7mF8uMfwaLdM6ChRF6xXHct1I9dcxwnZOC9dpwxxdh3zXh01tE/2V53SSXjj5s2+PMEfMjZZFfXRR7eHyLRTJu8eo2cEjZTvnmwdaXwKnvnM9v76178uP/vZz+p8Y63LhFbuRRYEu/7pwEiA5e/IDPnodHEOus3A+an+cx99UP8FvXyqd4Lafg3bbft0dd6lA9Cxca10XJt+st1mrozmWvQK5T355BM1AmJ/r2VWHw8o3tHvEfC9WwN9GvDdmxyU1fW18olPPFO+/R/+pmxubJdJ3XqwUtbW0YnlGfC9a4txduNZksDdzquz1OdZX2YSKABfGd9r114/AnwJdeaMP0Od6wu3O/IAxhfrFOB7r0BXQMRLyhf8EPhqVB5Xdnp5E/gODRKuNSaqTXGB77/+/KWyPyIktbnQZVvMWutxKjKtyYLI2sqCyMppDPK3IWiZlEVARn0AWeqWWRW0pXFkuKKGXd0P2IE3Q5gNc8O4wugTwA+dCBq5sotpoAvaMJAxlmFYeB69gJnmXsEl8jHU2r2fyjfHk35kW5CZhp199P50UnhNIz3LSOdDGuDek/Un8+3YCRgEsI4bz6UjI8czWXWdIsqWtgp2+E6Dl7GgvBp63jGVAi+dDOxlrGGGu7vV4Db7L4BSlnqrY/5lkxhD7pPBch4pC5lfgXxl2cbzVec9k9T5ppGe80sjeu+gjbcGODph+xh72shztAP9EFyyr3V1da2yvspUZ4jJnJCJIdG0P50WVRbbLapAkEXfBHiU1TsFgj3ToVJq3q4WRs29gkHZW1ls2pbsYgMX7XzVdHa5dvC8GdodZ3X5UIdbkjxZSceVsRXoKV/ZT/6WARfEuYY4hu4Xlu32GZlKgZzrZ4JTwbUMr3PK7R05/9Tp4Tps0iznc4I51xTnbDrFBK2G9Hreba7HG5ubVYeoExaeZFPqaTpzBLwJfCl/aZHw9RaJIhA0K3NlMuO8WxwIsP3qAO1gHAC/OPf4G70WuDIuOooE8+pN71Tq5mOuqdSZ7LhOUdvnmAhOdSZRtiy915yrlln1f4uw5BZCPQR5roP5rnKMCW+u2zH4N9cikZ566okqf8Lk2U7w+wp878U4nwZ8CXVeP3++fPrTny1f/frXy8bGdsF9QHIrgO94vDADvjNb+L6UwL3MrftSQLNOn00J3L61XRnfSzC+HfBdhPF98cXyFsC3C3Xex6rENOzYmPoX2ZNPOcd3GnAdSnLooU727zSpZ/kCKA2UNNY0FDBECHX+yc9fqqy1BokMhQloNDQNvUvvuV54w9Y0vAUKlIXhNQyJFmzSLpkrQQXPapAKeGXcNOQxkgRitktmUUPctiXbJuDzmqBnaCBRFqAXYwhGmn88Y1g3RqOJjTz7U6OeNirLdEokEzpkixKw8rvysyzuT1Yw2bhka/mda4Z+Ki/Br/3XmLZNGqWy5OqIZWv4Iq+hXAUKyMzwcBP68Bz9qU6JLnmVZQhWEyRpbHM/ZQmubr31Vs8g6uhIoCgLRH8oX8PZMakJdBZbJm7P49VozzB355AOgZ29nbKyutIDUPfLGn5KebQRJwjRCLSfdjdmeKkmanLcZFUFX8pcwOdYKJfRuBn1/q0O2FdBrI6xHOODSXO2+KOsnE/8Dbjhx/BRgaKhoLJzznd1wb2mjpshzH27R41R1inhFog8xsx5R5vd/iDQpFzHT9BGHUaPuPeV9uCg4l6dIMhUnVeXuc6Y+L26n2uBCafsg6A7HQ8625xjyEvw6nc6PtLZ4Xykn6wZrIWOlWvj62+80euOyb4oExCc+QQoV6eT6zROV7+ThZVRpj1GFsgAc03GV8cLQJjxMbuz46PzIoFoRgzQN8aANgvw7bsODHWYtuXeeHUznW5mmnZbifMxHRO+ywx19m/Hjs9cq3ONb+t8O46ObM6uL08//WTbAgCLjCOgTbv+5/eF8a37dU8Iix7aACmb2pnRuCyvrpbPfe7z5Utf+XLZ2dmvWZ1hfNfPnZ8B36PDPvvrPpLADPjeR4M96+qhBG69tXWA8coeX4Dv3AF7Esflh999sbx1qwHfPrlVTS3Tfgx1Lt2eumky9eV73EvLF7vPaiwMAdlx4zUE1UPgm/VqYGKIEOr8j//y8/4c36FHX2NRg04jTmCQjIl12BY+NUhlABNweU0jx3alMSmoRA4yOslW0j4ZCY1CwY8vfUF5HatuP6/Gkf3S4SCgBPRqWBsKKtMlIDATsWVwvwBdpkPjOGWicSrQEAgKaIbGoXJJ8CIwVa9kW9Pgzu/UJ9sjIyrYEkTZpgTigiWZtwQoGtyUQ0i4bJVgTABRxyTYGa4ngEN26IN9lNk1SuDmjRsVvCjfZHl4FjCh40PHQY5tlXFNntMy+Bq+qS5RRuqL4ar7o3b2qX2mjY4lbVUXqN9EQmYuBvQuLLQs1LbXeYk8WGuUE3XrDGn6MKp7fP3O53Ic+V0Hknrr3GleubZaOKdph3OF9gJ8jYzgWjpLFhdbVAI/jjG/60hI1s69w8iDn62tlgQr5x3t8t+wDPdpCwbpi2OX6wb3IW911OgLMwLTFxPvGVXhXLIvyFFHh3VQr3u3XSMMMXbseEY2M3Xa8XDts2zXF+XKfZmkSucHugUDyxnAyMXEUjpJ3INNnYZlZ9l1znQh0DoDXZspT5nTPmRBee4Nd1zdW+taqh7r4DLiQQeoc5Xn+AcwNyGXep57z51LgmzHxPJdXyyX9nOPcra/6VytY9eFOrvWpkPW9ctnXPdbmW1+EagF80sfnnnmqcb47rbEaL/PwPdubTZ1Mt/94/nFMl5YKF/84p+Xz/7pvysH+3M11HlhcaWcO3e+zM8vzhjfuxXw7L4zJYEZ8D1TwznrzN1KoAHfQ8a3B76V8b3e7/GV8R2GOgN8NZ6t05eOzO1x1/k+vdsJIjXKj3s2jcoEvP6eRmr+XpmQre26x3dn0vaRCpw0+DRkZCAFALYvWWCN7yGITyZLQ9o9XRgtySpWo4Ow1MXFaqBiqPGP3zWgBHvco5EsABdMKStlaj8EEhp9POd+QUNYDZkGGGDUCagEGfyN7AjRFfxSPt8REg2oEkQ4BgISDTDZMvUkZdSy4rb9axpuMozULavluKtbOkk0fAU5Wc5QDrI0Gr2Op/Kj/TI11ksbkBFGu0c88Z3Alz3yhq8fcYYEW2W97j+VzbS/9kF2se7t7o608h6PqOLvxx9//MhRVrJIyruyXbduV/DgP9naBC+UlWB+bqGx/I597lnkXsNsc18k9zYQT9bylt06gavzBP3SkcRYKvteF2pm572awbnOO/Ylume4O9qpgtsu23XN4lqz907Yh9FHHehMyDmsk0hHgDJQV2DFXAsMk6aNArsEVciRe5EN9+zsNPCQfR46aHRiWZ/rjd9nREjqNWPT6miJymQ9uZ9xNVu8wDEdTjqC/E7dsO1c1zHkHlfnMfXhLHD9yPblmus6bh06HdRvwC9sq2yo6wAZl9OxxRqgQ4FnkTFzSodNOstWu4ga6nKO0jeTQukIFFi7VrrO0h6dETwnO+766hzmWkYBuCbRZ8douCbxt44NnQ5Gjyg31xdlxPfJnDsffK94bUIEVudMy/XK9jKW7rlPtpkzwds4cQTVIfCt21Y81q+L6urf42dkj+/8wlJZWFoq//7ff608/alny/7+XNmrY7Raz88ejcYz4Hu3BuPsvjMlgRnwPVPDOevM3UrgboGvxxllVueagaYDvglQTwK+6YkdAl8N0QTMQzA9DRxPA756ztP7T1kJfElupWGR7FfWoTFrWwXRguFknTQQZe68R2Ca4NjwUZlfnpHFSZYv25/AUrZSI9r2ZWii9aeRlvKXfRBwaSzSDxkmHQMax4ZCG0KIcaVBnuOWgF3jO40565bV0bBLwEpbM7RX+WpwqnMaj7KBGfppu5M54bvc/4lxneNre4cgwSQ9CXw1ztsRNZt9GCFtr3LsjtOyH9SDPnhUi4wQ9xpSLoC5c/t2b5BTJ+0hLJM60RXPPCWUlGcNaXbvNX/fePNaNfAFcDo8hsBXsFLHZbHtV2Vc+XGfJ/XLKtJedDjBIGVkcqvUTWXpcwIh7jEigjZudceLJagYAitBumPbA4/uHGSNf9qDngpE+KTNjBXjg9MC+V+6dKncucOe+zYGOqjoK+0Q+PJ7D9o6h5lMHWeFcp/rQ7Ju9s85Lxh3jrA3mvbgQLIvPM9PJm7SYcK4MI6COH5HnoJwZadu8encS2cDckT3vabjST1En22zIN51NZ0GQ+ecc5s+NZ1Y6sEYfbLd6+faMU6uvYwV7UkgSxu4J51o/A7ji17KSDvfeFbZC1hzHHV+AMYfe+yxqgtkd9ZR4xg6Tx2HdCrpwKIswXNG5mQYuoDWctUndUpnQb4/dTr6vkrQvDDX9ML1Mt9bttlM8a5NTSY4ouB9G/PLuD799FNldXWlHHROphF7BeLn9yXUuVucjzVp8p3m70fsjNG4rK6vl2+98J3ysSefKLu7+2V7j0zvq+XCAw/iRpgB32OlO7twliUwA75neXRnfTtWAu7xffXiYajz0uK4Hmd0k3N8YeFG8L3trNsh4zuatHC+436mvdiPu3cIOI+8hAd7fLLcBKc+k4DN76phvbVVbm1sln/92a9qVmeNpATAGp8JOhPMa9Cn8ZeGl+BTA5D7NVA0IDUWNeoF74LPNIxshwaPBqVGFX0VuAxBgn8nWNTwdB+c8jN8TpCSbBx9kW2SfeI+ntFQlm2RmRHs0U6zFWv4Zj/pqyGjtNOQZOWn40AZavRpbGoY6xgYMvX8zT+dFHzmXkzbnWOo0SzYEWgC/AHAPAMIzczK9Fv21LqWumN1lLGMkQ4EGFDZJpnQuu9ub6+e2Wpf+AQEYajTNuqR6aM9gGDDYokWcB/ozWsNTOnI0DmROqXRrfEP8FUWAgX1X71VF3Ty6HwgzLkeq92F+TqezkfGDND/9NNPd+eYtozGyKCCsg486lAxOkEm37FOfbb9dc6QqKcDXII82uheepPW8cxHPvKRKrd//dd/LdevX6vAlx/ao05nu3WsIGe+lwmnvr29FvJPG5zLtlHZOa7uZ9XB8aEPfajWZxi4wI92G0mh08FoEdc/5ZTOAB1Z9MU5nFEGOiu4zyOa+N22C6CpW7bZuaesdaq5BuUarPw9rsd5qQOAvjKfPvDww/0Z2uqlc1/2NjNQJ/iudXBmdvxTbvSV3+kbIJCynb+Ghhu1QnI2HSGUb0iy6xT3IQ/q09nH53DtUb45/sjO/bsyzzoXdOI5jgJi13HXx9SpCsLrobTtJ8uwHNcfwb7yNKszoHc83yI8SG5VnVpdno4RjG83b+s4DxjfBJPDd746fzd2wL2aY7nHd/jepyzXrePKbcmtzpVvfetvyseferJsbOxUxnd19VxlfOfm5mfA914HZXb/mZDADPieiWGcdeJeJdCyOl8rR4Dv0rh8//9/sbx1883CkSrs8a3Ql9+PnOM7KqN4EZ8GRu+1bfdy/7Bujf30ANN+DOxbdzbLr17+XZkQRNkdF5Mvbp5Nj/rwmmBI40QjUENbEC2TIvDyPo1IgY6gRGamGdJ7R84FzTA4n+M+2VYMMYwYjfMEzhqihlYqm2TMaKtJmgSctFPWj2cpR0NKw1ADUICjM0DWLfcEU36GMgpGZUDtD8AgQ3KTrUoGBmOTH1kj2yjoShbHfjgGACHqByDyXToikp2U4dJYt05AAYb1hz/84QrYzN5rOKihjjC+1GWIMoY4+xtl0pSJckMWgLHKpsbeTkA2zKQh8I6RkQKCDJ0StA1QTRZYQUmyQ4KIdO4Iauq2hu6NKLAQTPmpruYe0AYY2Q/cxkRQRr3chxyoD5k999xnyvLyIYB03209cbSbf4JdyhGsqWfpmHDub3Zn9jrnBRtcR04mDnvkkUfqmNNeHBAvv/xy1YPd3XZOMD86W5xr/i2DjGzd7wmQ39jY6pM3Zb8FKJRrRAe6okOBPgqO+J163OtpYivXB3UEnaQsytChlOsFfXWu8+k+ctpC2fTBucdz3it7ab0m4OO5IdBRRrTXPbp5H201i7L6ZySFjOmjjz125LxkdZG21cicjY1+zdFh0a+93dFKrkN8rw555BtzxQRWyBhmnbWFuZLHhrkmUG8Cb9qDvuuUo3z3sru/Xlm6LvA3MqG9PO9+fdopKDaxmmBXAKtDy3XL9rgG1XUqTiKgTB1jjo+fQyCK35jMzvV4sHp010J54olPlPX1tcIpRvX+g8NjlGo5+4enIbg2+E4e1nca+LyXd/nw3mnAN/XRvqpnttW/MVFW1lbLN7/x1+XJTz5Ttrb2yv5oVFZWOaFgdbbH990MzuzZ97UEZsD3fT18s8a/UwmcBnz3SYwx2i+T7qWYjC+TZi7OuJ/mjX2n7TrtufQ+Dw2zIfDJdmGQkNzq169cqscZaTzoiU8Qm6yS9QkY9MwncNZQse0CNg0cvk+GOevyWUGqZdgGDRyNMO4TmHJNYKaBlWxtJtIxZC+NTI1HjDrKytBEjdU0XjXENMQTyGvoc79ssH0WwHBPAmQM70yiZQZiwZ0y5m/34GlECrCyTNuq/HUG8D3P8bdglMzVykf20rDEdDAIjumrjB0AARDL/QJfmTkMY+rgyBbvof8Y4gAl9c5xpg2ya3xy33Z3PBVlXr58uZ61baIeyjLc1fbLVNIPDHCOadnbbmGiMmoJfoesqQbj7mS3S4Izfls2a++hTc4BHQXNeUAyqQYgkvGkTwKS5557rvzRH/1Rv7dU3a5jOPacXyJJmrHO+b18GlgCe+V3+/tGnByU+RrO2cJr+Ue5yfAq83rM1P5+uXLlSs/e4/x77bUrvbMJWQpQ7Ct9kHEW4FAPenD9+s06rtwji6/TQJ2gTOefzJwsKG2jPnTGeWJEhonmDC1n3E1oZfIlwWLOTdlhynYPv/NZQCe4RG6CYZOZuS82GWTXDddU9SrXLftGvYbWuz1A/av60I2DAFOnlmwvzhvZZxwT6D7X+G5hfr6PZEDOyMywcK6ja4SOZwI2fkeWOJ/MyOw4y5DaZ9dW1xna6Jyj7Wwv4NOjlNwOwN/0I3Mo6BzU2SEY1hHrEU45p1zfdaLo+CTUeQg6812pfHUeca2tw8yrFuYM8EVmH//4x5oD5aC9l8p+y7HgGA+Br/VMe8+/W+A7fJ9nn05jfIdgP0F/1ev9Uvf4fv3rL5RnPv3pMtk7KAfVobFSlpbJXj9LbnWavTW7fjYlMAO+Z3NcZ706RQJ3A3xlfJPFgxsAACAASURBVKsBHef4Mmk4x9eX5fDFOI0leK8GJF9u017E6QXGGPDFiuEK8H3pN6+W0fxCNQDSuKB9GnppuCfwFbAK3hJEyqCkMadR6ndDFk1AJvi2fo0tWUSBoPKmXA1dQx3TkNUA9Rr9cU+x4FBAZ/hmAuYMYx0CywRT9ivD66hL4Miz9i2ZU40zwaT1uadN5ornLU+AKGAYHikiMMsxoh7KTMYM2fAdBrVl8syQKZeNEZggywQvsv7Wq85UNnClHQkk6MDIxOi2X8owk/7YLwxrgK+spxlkaSMA4LXXXuuvUSd1wBTL+teQ/lu3yvbGZh8SqfHcG7Zp5MbEnBALEQBymlFLGQnsdCg0trcl4KGfyMu5w/306y/+4i8qSBRoMYYVpFVmtmVJVjbquHquE8XmpuOJUE3lL0Pr3/bht7/9bWXqkTkMOgCSn9dfv1pu3XqrtpW6nBe0gzkluys4kbU0FHt7e7eyx+g3cjdM2CiEdOygd+qAQJr2urfY9Ui5IR9Bsftg0SXK9PlcQ3LuWZYJ0wSq7mXOM3AT+DoXhg5B+j10pDjXBGvIk/IpzxB2dVNGtTpJOmbasXKe6yiUweXv4Rpdda+L1KBe97NyL7KiPkKY+V3wyjPcxzXnazowc65z3bno+0VdFMDyrJEIrl32j7Kc+85/+qkz0O0wjG2dp93e9uG8c43UGWcEx7R3k2u0Th/LbI7MpbYPfIXkc03HP/zhD9U2ktyqvltAwLEmEOqcgFRQPe0dnu/j464f9+7P9chxyXtr2VMeHtoXtjXXBB4D+C4uL5Xnn/9WeebTn6rbEnB6k9wK4LuwsDQLdX6vDLNZOe8rCcyA7/tquGaNfa8kcC/At75sI9QZw0Pg6wvTdg1fZu9Ve4cG77R6fXkaIugLm79rCN32TvnFS78t84vtKBmBqUZklqkh4kuVsjS+ffFqTMpcyZhoEApeBJt8CgpkOTQm09AUqAoqksHJNiYgxvBKpjONSdojmOZ7w3s16vnOjLca/wIcjTj7jqwM++QaPxhaykmGT9bM/ZCyWQJMDTrKcp+cckw5+53sic9hOCpLgVg6KWgXZdM2+0kfNarVJw36dAhYhwarRiv3GvbIPbJ+2UfKrY6HSJbUzrld7Pcceu4vfYOddT8n7UcW7GF0HlE3oZoYr7DUv/nNbyoDbCIr2jRk9Wrfuszl6qgG83A+5nzlOKMEM6lr6oNzTCNasDU3Ny6wsKmzggv68Oijj5avfOUrfWIsxg4g6p7a0VzTJXU1260jZ+h0cY4uLIzrHl/rTgPYer73ve9V2QG8kTcy5Qd2kOOMKNuwdOcHui5QdA1Bj/kR2GM867A6DiBxv2H5Mo2Oh+HGydhxv2CNemSDYZQNYaYdgmsBo3XYf0E65anTtBUdy7XLtcc+2bZ0RGXERa6FjpdOOvsj8wnbSn2GRTs33EOL3DOc2bXbPbfqY79+xX56rtFGw4tpv+HMzjejEkwMl/qvnBw/nSTOiZQr/aNsxzhZee7zfWK4OmXptABwywZbh2BbueWaSlmurY7F1p22F1655lonIBfsG4Ui4/voo4+Uc+dblm7k9aEPPd4iI9iXXkZlYdzeD853gW/OxePe4+8G+NZlqjtGzLmfn12D3lb1EOge1zbO8V1ZWyvf/Ma3yxPPPlM2N7frNqdZqPOxEptduE8kMAO+98lAz7p5VAKnAV9eiseHOo/KfHfUiKWmF3bokX0vZe+LNl/U2YY0LDTKNZA4zugnP3+pLCwt9/u3ZPE0MGQ/NH55VgNI5lDD1Be3oGnIAgqsuc/y0rjSiNII9aVvfXwKuqzDe5NV9bv00mvECLa5X5ZCY5KyBagYRO5z5Fllp6EssyFAplxDo93npgFm8iXK0aitoeZ37vTZUJUrnyac0kgV4KSDQTAsi6NR7lgIfmVKNKi4H9BImwxFNUTYewTXGptm1wZwYLTSRgGPTgn3RWrcaggLEPcmkxq2rNyTBdLopwxCmanPjKwYwDVLdHccEvdicPM8TBbgl32/Gs4Z8krdOj9GHQhNI14dGs7HHvy2xLFHfpwXlp06ZnlNp+cq8PU+AZDg65lnnimf+tSn+uOSZM2cD5y5mUav46gOpANKsCCwnptjW2Lbp6gjQ6DHES4PXHig/O3f/m35yU9+UseSa+w3BmBsbW2Wvb2W/Vrw6TxGx7hfBwtjI0gyUmJlZa3fm6szy3lLW9wbqq4JfHUcWBe64DVZYBlBWWKTsalT6aRQH5LdR56210+jQFy73DNt+xxv5qRRIun8co56v+uaY0f5Mt86ZXQIqi8cZ4S+848fHQ6OsftnGSfHun+ndEdHCfpdQ1Pv/J1rhik7fx1P9UTnieXldWTh87SDNSQBPX11TLjGPc5HdVFHIOXLJOvISQdt22u+20fL2B7XYs/xzTU83z/WQ5vdx9z0Y1QeeOBCWVlZrkd/IZOPfeyjLUEbe3z7ZFaHwHeuHB7P5TzMuekCkQD0nb7jc00allfnZAeMh+82x01w7vsubQGOM1o7t16++c3v1ORWt29vFvJXr64RIbM2S271Tgdt9tz7XgIz4Pu+H8JZB96JBO4G+J4W6vw/C+wO+5cvu3zh+RIdesMFvoQ6/8tPf1lDnTUEh8BAY9EwPK4bbmc7NOY1QGVMNFI0EhKkYtQKjtKgEnQJ3DTINCw17t1LpiFGHZRH+xIEagwnC6pxLRiwnRp5Grs8k4a4xhsGqkA1ATLGmexEGqkabRm6KXD1GdpgeDVlOEZDQ7eG5HXh0/bV74bjrOx0HHA/MqL9/A7w5RnZIL6jLI1nHRuAFY90IYyVe8wyyz2ylLafOjRiBeYXHnigguYaYt+F9AJi+Wd/qd+wRENi6/7cjr0XpNAfj3dJnaLdZpzVsBekERpp+5wjw/nh9/34z2PyNvDag+GYfMhuKHNBGft7+SdoY7wFktzz5S9/ubKs9N+oAoFDLWOhJSzLNgnmnJMJLNVNnt3e3qwGsm1xzvoc8v+7v/u7cvHixT5agSONaAdJfubnx1U3GIuMbPCYKstBnu7xRA5kBn7wwQ/0Tgjucw4JbGG1dQKk/JWvbD3jKMCUuUSXCG1Hh9Bhyna9yLk8XDuGa5qyyvlhxuIcayNUkLvn+Non+5BrsXPV9cTxtu+uSzpjkF8NBV9crCw2e+ANxbYPlElIv+tNOnYsl8SL6mJ+Ot+ZS64VzgHnmmPJZ877XJuTcVXe1JPJwdJJoV5msq9cR5EL8qbPRoq4dguGdUAoU/tVwR/h011eCnUo3xNGOiBLrpussMmQ3A2LZZ6oiA5EcpwRYHhuxFnZbPElimE68FVOjvsQnA4B6b3aItoQOY6+Pxlndcrvsh2nAW+iSFbX18rXv/7t8uQzT5eNje0yIbnVynpZniW3utehmt1/hiQwA75naDBnXbl7CbwT4FuNpO5laXKraeD33b4M77YX1j1sQ7KqvlAxoAC+v3r5Yg130oDQaNHg5lPwIJjBoOGfL2GNe8o2fFYDxXsEUZQniHa/qcCde9NznS93AY6yICMtdWDEe/6sAFCmQKN7CBAsQ8NHozKNwDTaMaTsL3WYFMj2Do0yDUhBnyGTtMvkNsrSOnlG0KfRaaimLFI6OGpoXveMzCyfyKRn96D+OrZaMAdQwSDEmEZ2gFHaQogr9xh2zO8a6Bk+ibEqCPCsUYxY7pH9yZBxZXzu/PkelCpb2kr9f/AHf9CHZArSHDMY3cqAdeec1tDnbl8yn/SFfsu80w6dIQI1QNJkZ7c31JVjzwbHEWEJkvYO9nrmc5pB6pzxGcrToUNyK/ijnIvIGfnSZ4BvA5ot5JJ/yBaZMv77B7BTLUmVc2cIwB13w+bVx9KdQ6re6PgQSCLv7373u+UXv/hFYa8v33/sYx+ruvLkk0+Uhx56sPzLv/xLzfLsPlxllm0C6Dp3ZP9gutfW1mubZYTpF/ehbwBqkxolwyeoRx7I0Kznyo8xpN2vvPJK1VVCtE1ylREKMry5duQ8zxBk55DRCjrwdMQ47/lERrkH3nVNPc1QZNc39dzx0VnjkUK0i6gFGF/qNKKCz3TO8Zw6gjx4TofbzvZ2nzeAa7KngmLazpzXWcSzAlkTUNFOQb7XaQPP5PjbBp2P9FnAKpOPbnMfeswYCY6da46LzkDarFytjzboKJL9Vt7OgdWl5aqvts9x0LnIfa7Trt1NJhwZt1DmxodnD3/yk89WnR93maL391pGc38y1Nn1tL/WrR2ngU7vz/Vg2ntdJ9jQkdHfG0cmDuvMsl038p69yUFZWFosz3/thfL0pz9ZdncPalZnklsBfJeWVmZ7fO/W2Jrdd6YkMAO+Z2o4Z525WwkAfG/cuF5ZkDdev1JG+3tlZXmh/ODF75Xr16/WxBd5jq97fCddeFTu8R3W6UuM79OA1ghIL26+IKeBxiG4vRtQnQCV+3tGdG5c9/juTNrZxBrSetu5V1ZOz3l65DU47VcaJxoICT5lj7zm/lLukUHRSPfFzTMYMBhr1C2L4DEmsia0BSNMkMl9WbchiUcMmg5UJPAWzAjANeDdQ2uYLe10vyNGoyDQsRas8LdGHvclG6rBqeFNeckaTQNbGrY8K3uTxg3tku2UNVKmAkU+ZUFMKOUzti/Z6XQo8Ltn5WKQm2xK0K3xLQOkkQxTrDPEsnfIeNwxk4AY+m6maNmv1BFBVh/+3O3npZ+GbTvOGXWQ4Z+1DM4yHrdMzWlgwqgAQnQcpBE6BLCCJOew/VSPua5jR0bceffEE0/UMGePuRGwCj7UW+5v2aFbyKdjbpvr2chdBAbtnq9ZnOfL3qQdASYoUT9IEvbIo48WnEYktALYktGZe5E37Xn88cfLwx/4QAXEL774Yt0/LXPc1oPljvHf7nVePfaYJM7jBTgxJob5Ir9k93Oe2DfBi84L7xHo+XzNZtxFdyQD6dqUkQeuB8hYubpeCbx1MCUDzJjxj2v0g+fdey/41AmmI0ZHF+3L5GquUYI2dNx1jWuAeuYSz7umOH+cV85rHUwCQu6jLMOKlYHrp9suBK1+nw4M9+H6rI4310rq4Me9+64ZPKcjij7p6FBP3TaiM8Jxq4nQtrbqubl1vZgfl5XllbLIsWzdGdZEedAOQ+hv3b5dOKarzjv63M0H9CvX1Bxnx4M6BOCwvRwfRgpnHSLPPPNUXdMAvlXnOseR4wXwzbXC7497n9+tzTF8l/Oca23W0dddC25M9LSftAXeDsRH5LIui8vL5S//8vnyqc9+puzsTMqICKKDufLggw/NQp3vduBm9505CcyA75kb0lmH7kYCCXxfv3q5zB1wRuRi+cF3X3wb8K3ArQuBfLfAVxA4BLDJ7iRbOu1leRr49QUviyA7sV9G5eXfXi67+20voAANA0jgoPGBQSEjqRE2DMMdGgRpZAnCHAu9+3wKNpOZNayV7zCYBIUaMJkASYNNZlpwL3iV2RHIJABPOWscpvFEuymf+zRodQwom2SEZTY0ji2LtlC/zgWdBIIyAbJjNQToXnf/L+Uno+zY0Tb3tGnoCwb51Hg1eYyGM+2h7RpZgmWBhewJBi6gxmzEMFYa7dbnWCMfGVDaa+ZfnSyOQwL8BJC0wZBqwWGGmPK7Ydqy/ILMPCuZ8nFM2D6BURqz/p764Fh6LQ1dxyedK1lGOpj43jHg+6eeeqr8+Z//eQWZjAfXBQmOQ46hTgqZbHVIR4KfgvDdvb1eZz0CyPNWCWmWWYY5BTjQNvdOAwDW19ZqSDEJsH75y1/2WaddP1yz0DXHDl2kLpM35Zzkd6My0CMYSPrL84Y0myiJMpwDAlHXI50Nglnq5jt12MzMeb/MoU4IE6s5PwWM9Ml11jkr6KQ9uT7mWMqeurak44fn+d69ya5pCU753TY6x4fzJ8GvzhHXoKFz1PVEGXKfgCq3l+T4pBMiWXDXZuWNrjreOsqUJ3ObseSHugXFst/0wegMdGHj9p2aTMp26lwZOh9crzKSiDZaP8+5/lI3Dhx0yyOf1NkEvoBfAOT+QTuD8Omnn2yRL13OZLI657tsCHyVS64Hbweap1sd6Uzz93wHWoLjU+f3PQJf14Q6LvujcuHBB8tf/MVXy5PPPlP29ti8VcrCIpnR12ZZnU8fstkdZ1QCM+B7Rgd21q2TJQDwvXnzRmV8Ab6V8V1ZLD988Xvl2rXXesb3oHspCnwBj3ip75bxndYKjZcEsMcB32nG90k9k9XQeNMoqeB3/6D87tLrZe/AMw7b3tJkTgzzSybWezQQfbkOQXkCi2xjvvApP1lOjc/e294lNdI4TDYusx9reAoANU4EL/zNPfytAeh3GosCXwGqRhVtpy7DgDHc3EcmG2LZaSxPY66G4yGLqRGvLpwEfAXRtCEdA2anFYhqMDGegvcaRts5MahDFsbxdSx5ljbJzgJM+K5l/V3sz+AFCKNLAiwZJsdDWXs2MmWY7IvyfZ76kR3sFwayQErDWLAq2BUcCEgoyzFCJpTrWb/8jeFrRECCaZ0uyiqNTHUpge/QOSLwVV7qUuqBYyw4J6z46aefrnt83dMKgJC5EgRTtiGn6rEgBpAHEykAEERWUNYltqJvb711qxCN6T5PmHcZO9ucQI8kYpSB7H7wgx+Uf/qnf+rPaKVP6osAJ/VFxwpjR/vUE8r3OB/qlMVHp0zoJOAdrjOOP7LxOCWeMQJEB4dsqcCJdqUTyjB89dM1hz4JpNLp5PqRzpUjAKSL5BDcynamQ0rHjtEnOixoo+PF7zl36CdtY1ypz/mTTpV0Sumg1CGU7w1kAOjmRyfdMPpAUJsOEp1d1Kl+6axSv9OR4D512yIQrfuXu2O81B37u7e7V5a7CBflnk4v11MdffRZh4Yypl+y8tSFvAC+fEfCO9uc7zQynte5WR3XzdkH8K15D7rIJ7I6+1PX5UhuxffvFfAdvst1mgzfowmq7xb4JuD19929g/LIY4+Wf/e5Pyuf/txnC/k6d9huce6BsrDAed2zUOeZnXx/SmAGfO/Pcb/vez0EvpXxPSHU2XN874bxHYKY4QtPNmsa8B2+wIYDlSBy2iAmW6BR5J7N7d29eo4vZ/kZ2ifYwXhJZiONoTSINMgS5NqmNELTIEumxjoEFEde8l3yoCEbJzikzbZFZkPgrKdfgJRA2D1ltilZEn7HwJJFktXCuBM0CphloKwzGXMNNY06wSpjpGw19GiHOmC7k3FwXClDWdhO/rY/9iP1KI3kDItUXjoPhjpqn9IxYfm00fNTZYjc42f7vVf9lWHW8cAnbRAQJ+jTmSAgU+46b1Kv+N1oAA18HRbuE+X5fNaQY/vofByC4Pw+f3cuyGYJIB1X6xL4yOLIOhFqjI7JgFE2wFSQYJZt+oEhTzuVN9dMTiawMPyecriO0Q/a5fvc3whQ5rpHWgmw7VsP8DuHxI9+9KPy93//90eyjxvaiqyUA/3TqaAMuSbjr9OF/gConTeOueuBc1mQqu5yH322nFxfGHv3xJIILSMClL9zUX1yvgmOeUYHD9cM9RV8Invr9hn767MZ5psAWsehZaCT+Ywh4eox12hnhl+jX64V6qx9GIIw5S/ozy0frgvKWyCvowhZojPMSdot2+o4qN/WobMBWbheCe5dn1z3lF/PbhPWO9fSpuf653sodcZ5kWunMtYBmU6cfJeoD9zP9+PxXM3sXLfmjlpo8VNPAXzX6xaI/cl+WZxv2wpcu6ad43sSOD3JmMox8L58h+faPSynNvkuLPQs44hNUdpxRh/5yMfKC9/5Ts/4rq6eK4tLyzPge99bwfevAO5iWt2/wpn1/OxKYOPO7gFhm69e/F25evVKmTtojO97Eersiy0ZgwQ2064PjfGTJH8S+J0WOiWbxnFG//arV8rB3KHhKhuoQaGhpYHli1TwR7sElwl+/d5++ryglXI0MLnX8jRQDH07Tg5p0ORZkbZPwG+bEvhqEAskqUMALmDTKJfFEIxhkJotNJ+fxgKkga7Rxney1vYxDXGNSI23aYatcks2jH4aip6sN/UKQDxGxcQ4PJ/jmfqZ9fO9jJzhjgA1zqI1bFYAm3qqwUz/ZHENd06WRznSB/trWKgOAY3QBDPqkMBGoOLYCczot+1Tz5CRGXTVUfufjhaBv3qrrvK3bKFGt/WlkyPBtCDUjMR53nGGsFOuYaMmDktgJMslOBH40e+aHGppqaytEVL8QL9lAbkhe0LUc87aZz5rf7ozkwFoP/7xj+s/95W6Jvg8ZSorgRlyUUecy5n0jHqMVJB5HgJF5SjzSR3om6ApAXdGYpiFWlCuLgnCHLOMcpAxdg2gfTohjHxR51wbaI/AMsGj3wuKud/EVIZ2u7/XNjF2Ht3jXKUcZef6p3xtizrrWpIgyjlD2+gDddPnBNTOL66rjzLphLnjoOCZdIwZKUHdsuS2z3VSJwh1U59OK+TAP56tekZW5q4c55Tl6qhyziXod2ydHw3MtvcXP0bZpNMp1xW2Btc1j/9HbW1kjy99J49HddjMt6Bn10YY35Tvce9u16iT3tVHgGgkqkob4Ljn7xb4DtthneP5pbK1vV0eeujR8v/8f/9v2d3dL+PqPF4o585fKPPzi7PkVmfXxJ317AQJzIDvTD3uSwkAfI8Pdb5aDggfLJMyLdSZSXNSqLMGWM+odF5uX6BpHB/3YsxBGd5zEvAdvrBly2piojsb5TcXXytlroV/yZQJoLLObOsQ0A3blgBYUJfGgsYSnxrPAsJkCgVwMg0CJO7FYORTpkZgoMEl4BeUp9Gq8eS1BH8aUhpOaeRmGfZBgJhtzLBDyrYtGqkadN6X+iHTYbkpdw2aZN0s33HVEPd56saQFxxpcBs2SJvcL6geDoFDbwB2oAj9ADTCXFLv1atX+2NvLMP2aMAra9plcioNYxOo+YwGMJ8yxfZTRmm4x89xR0bpUOBvgKJ7Zh2D3O+oXFOWso9D3ePeZL40yjXe+dRZZBmGhQrM6C+/5/7k3ONrWKisKffarwT7yM+6aBPXACsrHUikfIGX2aQ5P5jvHRdlLYiv5XVy/+d//ucKfLlHQOE4UoZJ59QX56NnuPKMc5j6eCb3Xxryzlim80qnlU4HgW6CHNl25CJwTmcZz9o356p9zugW9Iu6DaWnXIFxAmb1JvXbtSt1gOedb7TXo8ByjbHN9sew55bMrK3FqZP+PlxX+d6IFPcaOwaCdsaf9uAQUR8NudeRYMSICblwACMT5SmQN1LCaBH7oYNC2TjmRhbwt1FGyFQHy+jg6L5qAXuuFVmmAFaHmnMi1wL6pAxShofvSEAs5/KWMpprztdnnnm6nD9/rhzst3Nyx4DjDvjWd06Xz2P4Ls33mOOb7+ZphpRrXJY1fM8Oy/IdQJvZinDcj7Ly+rAt8wvL5fbGRvnoR/+4/F//7b/WUOc5QtHnFmpyq9FoPAO+x0p3duEsS2AGfM/y6M76dqwEhsD3vQx1FtgI3Hxh+n2+oIcvqyGonfZSTDbqpCHWUKaMugfy1p3yu0tXSxm3fW78EwjZRtkZX9h69vnbsy+TLU0jzf5NA/jclyCTvwUU/E75ybpmvZRnts9M0pSshuFxGlEa0conZW99jg+Gmca2RrLy4B7bIhC2fxpuGe6n8e1z3iug9ntBl6yIDoMcT9tniHcyIgIgvtPAt0wN9AxJ1Igcgg7HT33QuNXozn3LlIcs2PPs3rqUbzJPZuSVKTI7t+VqqMtO86yARNmrEzpoBCsa7twn66vxbX+UJ+Vq+KeME9zrPBBU8LdAWQeNoaiGj2tsC8Joqywf9dFvw2G5xvMyWzK3fC8LrzyQW84TZep3uR44ZmS9da4rZ+YGxwF96UtfqtcEcrJlAgYMa0PHf/KTn9TzfqlDWSNX9U5GcAh8yQ5NPwBQPJt7lnXI8D3PCcztJ9cFSo4TYygQo92CZO5Lpw4spaDZ/stY2j9Za+eo8hSkuwfWuU0b/KceDuewTjLLoi8e4WSkBM/oXJABdy7I4KtvziHul8l0vRquW+q7+olcXY+51yOLuK7MHT+dKK7xtMd+5xrjdUGrTgXlkEArHSquV7k2cW91BO4f1PO5lWmur86/LNff03nhuq1uDtnwfO8crgMcHcYJDYeM77PPPlMuXDhPoueWvGu/OZFsP6HOOfbKMdt+L8A3nzvud2V2tN7Tga/9nCa7Mpovo/G4fPnLf1n+5PN/ykiUvYODepzR+QsPzIBvvmxnv99XEpgB3/tquGedVQLTgO/y8kJNbnX9+utlH/foaL/wX32h1pxWB+Vu9vgm8PWFmi9lwa0vuwS/pwHfoSE0HNEsS2OQejCIrt24Wc/xJdRZcKThYzv51GATVGm8yBBgyCVr6Ms3WRK90Qn+NVwEP0MAryGTrJuGAEY3bZUNM/OzQM4kNgJfjcE0DDKcMEEi9whscj+w7XVMpgEn+5fGZ/Yvx1rGJcFaGpW2NXVG8Me13DenwZ+gV+Pe0GaNeg1eAb7PyOQk60U9yl/d4Dv7J7DB0Fd/0xGS8uc5Aa11abCrQ5Wx7MCeTI4gkLLQOa7bf64JMqhX8JBsegLwBHEp36EuCOaoU+eHjgPZcp6XedRhlIx9hqRTjrpqlILjwbM6amRudYwINB0rAZo6pUzVEfrBUU20P/dK8/yHP/zh8ld/9VdVdq4bsrCU5zgT7sz1n/70p+WHP/xhfz/fMR8cQ/vvuAuiyVZNHzkKifY6hwSh7r12jiaD6LoIYKQMmUza5hmxhs0KeNIhxO+uUzofLCMdQOl0UA8Mp6Zc97kmyLZcGU6dFMhW9l5waBi3Y8v31O8ea77nOepy64Tl6zyRadXZkjqqnHTCqe+u/+qP7XctVlaux+49Fugajq9DhzblNgbHzHooJ52UOpYEy8N6e4caWz52dns9pAydVYL3fD+47jv3XAMShKqXfOoEVU6H70H2pu/VjM6GOn/ykwDfCzWrc71/IN0WPAAAIABJREFU0gC5cyyBr7qS74B8x9qe/G4oq+E7Ot/xrlXW7bX2/SETPSxD+fj9NCBOVufzD1wo//E//Kfy6Ic+WA7KuGzv7RX2+K6urZfxeGHG+E4T7Oy7My+BGfA980M86+A0Cdx6a+vgrbdulkuvvlpef/1KKRP2+C6UH33ve+XGjTfKZPd04DvtZeiLcAhgsw0nXfNFe9KonfZ8Gv78jkGFQXTl6uvl17+9XA7YbxV7mvKlaeidQCCBq5l+PVNyCAgTAAkseaEPmQINpwxf1IAV9CT402gXiAlO+NR4FAhq4GW9GhUVJMy1sxuzLFkngSmysbxk6uxTgmoNu2mgeNhv76E+/7knTlkOjSoNVI1h2yogETjbNtquoc4zggUBqSCYdrv/UKBA2QIxQXSy8nwnqKFcQ5g18n2GejXubQ/gRRAnQDS00j5hvFIfSZn4oS7r0ynC99SXYFQgJsvPp+Hh6YRwLlAv7TH8WMZRp4/ty76rn5W96togYDFygn7LTlOXrJssoOBCZ40gwXLYj2uINuDeUFOdPhr4yjSN3v1u/6TAhGswvn/913/d61qCFvuBASDITuCL3NLRQnmuK9ZLfxhn2s2YvfHGGz1T7lzLOQfYQLYk45INdx4o02SmBZMJBPldXciweIGUTjvXFu8XKFqWDhizGztXYK11Sgh0dZ7IVrtGUobOGnXftUUdpM/cR5SEdfGpftJ/QSv1OXeMfsj1WAcKsnL8nP+0WZCqTHN9ti/uvVcXXD8tL8d4uF5Rvu8F2pBgzTXa/rh+9s7Q/YMy2d3tI2sE+c4ry7NMZUJ5rsHeo/5btvpI23RI8F37myiV3bKzu1OBJNcJdR4yvjmXhsmt7uZd7vvK97/ycG067n2e636+h2s59eg/APBhksPhOyXbPbQdOK/3/IUL5Rvf+Hb52JNPlM3NHRSnLC2tlqXllZrc6sL5lRkGmJnI950EZkp/3w35rMNIoAHft8qlS6/2xxnB+N4L8PXlOnz5HPdyyhf0SaMwzXuc978b4MseX4HvsA0JcgURGlTJUCXroMFoaKJMsCDJcDrBjQBN5gljSiYMQ5bELyYy6dmCUqrhmCFuAqJ0NGh8DGWlkWfSF/4eJl/RABO8yBBpXFuG4DgNap9Ng9MxSqCkXiTw1WA3NJNr/KShrkEsUBTUZ33qDGPjGZgwZpSrrO13hvQ6lumESKM2dVFjTvCgYWy/HFvBh6BHYKjDRKZQRk4GXBYZHVBfZIUEXgIDDfA0zpUT93oskOBVPXHOUr6y4Tv0133kAlHHNcsQiGh8C8AFFpavc0fQRD/MFI4c0OdkPtFNGEiPZPIcZcoD+AqWE6BwzXoFvgIP6oXxBfjqIEJWznFlX+dMN2F+8Ytf9KHOCfb43UzStNvMwYITjkziO7NIO3dyvaM/H//4xwth0Rwh9/LLL9cx1jlgfYZq2z7HOcdA0CrIcS46XkZvIHPDs3N+US9g3WPAuJ/EbWSJFuzLtjo/BWACTedIOopcO9R7HR3ZB4FlrlXOYx1IyMp1NOeibXCNcG46DjLMjrHrhE4qyhdwy8bTfnM85Fo6XKvsg9EQ/G0bBbHTHEXKi6ODOMc33406MCmzvy+cdY7z0CHp3EtGnO98V2VEEsCXrM6TLpwZnSC5FWsj4dd1Thxwum37qePSgc27eV9PA66uAb4zTnrX51i+DfgSht2FXee1ae2adn1vUirj+8I3v1P++Mknysbmdt3mtLKyXpZXVmtyqxnwPWl0ZtfOqgRmwPesjuysXydK4Pat7bczvsvz5Yd3yfjOkwKjy9KoQemLU4BwXANOA67/I4Ev5/hynFG2Pds5jRF1761GvoamoaAYQBisGqK0H4PTPcEaSLKXso+CY7Pd1nDsa9cqKNAI1GDVINVY0nDTyNBAHBoF3C+QySQ21OXeu2SOaXsad9Sr117ZaOAJRG1DAlrla/ipoN32yRrbHxmSDHvkXtoooBR0CYo18IbGk4xvGrmGAgqKBX6Godpn2TTHKMFt6gltUC9osxlgBXzUlwmM6AP3Cfash/INt/S4H1m0IaMkw5NsbgLgNPgBsdxv2TpR+I422E76JJOmAa/OpfOC+ykrAZEyogyZM/XUOZyMpvueuUf20LGkLMNQ+Z32qyMyiwLOrI/xG3VRFTyXQEzgm4DGtSmdDxoBv/rVr+pxRuqTcqFcEpsByK5cuVLPdkZWhtSz35sf2qdepLOGusii+4lPfKKWI/D1zFl1z7HgUzDkeAlmBaLUnwCRPqqPtN9x0KGjbliXRz/RBsYZZtazoO1/Okd04OX4GnmgnnI/9dFmwajzPkPkZdhtU7ZXPU298b5pwFQA7Wey5NmujPxwjHQ26AhLZ0M6lASrOT/oO/Nbx1k6+PI9qGOGveQmt8pndT6ls8n3zNB5SrmuG85D56gOBddb+t50hpDzudIFOVX9NKszwLc6ikpzNtruewG+w3e8Y+Q7QbkcZwtkv4fAl6RcJJ5LeyHHO50IU4FxGZdzFy6UF1746wp8b9/erO/+tbXzZWV1rYY6z4DvzFC+HyUwA77346jP+lw4x9dQ56tXL5fRhHMM3xnwTXHKOpwEbv9XAt+Ll9/oge8Q/ArgM9TTl2syHcOXbzKPGF4Y7R7XgvFhmKtgVoNMY1VGEoMH1khQkIBUxlmjzb815AXhMtUaFILFZMoErnrkNQr9e8hIYuBpyAou7IvjPTRKNVZt1zTgm21UJgJ4QydlPvleY08mSwMyjVrlwv0px2TsHWc+ZXu4niBMIM74JdPu3mpZXQEB96UjAWAhyJYBS/ZWUGcb+Ns6bUcCWfoj8LWtCUaG4yHQV28tU6NaI56/ZZy5FzDFP8qj/fyozx5Dw33qiDpKPwRpAifK0PCX3aQd6p8gR8An+8ln7qEW+AJy1XdBtwwpjC/f6Sihf3/4h39YvvWtb1UAoJ4mcJdRA5TQfhlfwQzfCfRgRGHJLl++XKMymOcARcp2r2zuGc9naQvA8oknniiPPfZYuXTpUnnppZf6kHbnv21ELo6f4NKxTyejAFMHlMBNXdEJkGDEewRcrDdGnCBz+me5OviMSqFcnXj2D/k4F/jOcGPHeNocZ5zSucOYKnOuWW+uCT0oiyRMOlsEfeqkMnM9s306nyxXXaDsnHOu+fnpPFDP1XEdTzo6HJ9cD+vaiy5tNz3MMnRApTx8L+lwTHAo8B06l3NeM55mGt/c3OgzOhPqPAS+tb3vgvE9zZQSkB53n33N+3oQ253jm33NNXH4vTpiXXPjxbJ+/lwNdf7jJ58st25tFLjttfULZa3b4zsDvqeN4Oz6WZTADPiexVGd9elUCZDcKoFvmeyW5aW7B74eZzT0xurp/X0Fvicxvho6yT76ck3jSgPVa/yNQYLxhnFsxl+MRIxk2VWM8jROfVELTgUAfHqfRiGGcxpTQ6bDZzGANJQEqwn6EiRqWGnEDf/WIJeZ0sDW4FTJBEK2T+NEoJeOAWWs0Wlb+Z52CkbyWQGVICqZX43IBO38Tp0CNcdHo9q/E5hp+DomQ+ArMLV90+SvESzI0wCXNRdA8KxA2TZpOA+TOenooM/KXcAoq+NeWMGg7XB8NCSzvzpmNLgNJxYQU5dAjj7Tjh5kdmHSMsOClgSX08BH9lWwoUND8E0Z9ll9k8XSgSAwkl280wFiyhescw3G95vf/Gb/nXpYWa4ui3od946NT+CbOkLbmNc4M9gDa3SHe8Qty0gD51sy67DZH/nIR8rDDz9cj8N65ZVXqnwFMs4ddVwAOQQG9sGx9Ggs1x/nt/cloHAtcWzoj84T9RogzHolOJRhNlpFR4k65ppmex079TvXsQTStsXyXA90BurcQT+G64cAl/IE4gJ52eRc52yDYzqUdV4fAmzfZ67Jtsf2JtB1vrg2pKMOQxPg6zzXueERV0QRGJ2RgN0+5ro0DSSqa64TyAG57XZ7e6Gb7X9/nNGkJa78Hwl8TzVEItdG3nsIft8547tfxmVldaV84+vfLk88+0zZ2NiuwHd9/UJZP3e+zM3Nzxjfuxmg2T1nTgIz4HvmhnTWobuRwObGXgW+r168WGB87xX4zu13RyEMKkt24bh2nASKfcGf1IfTnhekaohjRJnc6pWLr1XGd9pPGpkyp8l0TnsxD4E+IY380wgnbFlWMfdxDVkFwaJGnWGLGlqUKcizHEGCACiZSUEW5ZmEifsTFPMcf2uoa2zYd5lVysgQR9qRLHEalMnICR7pg6Ba5kqwbf8EQhjYeWwM4FVmjXZkUhwNTA1qwTJ9oh7DmJWT+qARm2OcYcuWJ7CbBtwNT9fwFcAkuKxMT8fUCo4SFMmWyZoKNtOwHfaZ8mUwE2imLqgnziVBShrdGsg6LUwW5hzQuZDzGflmyG2y5OoHz3EPsjeENMGEsqTPMrzKjGcBcpaRYeEABJw/AFD1j+eoB+DrmKIrOh5IbvW1r32tn3/OOeeajgKMAMoy1Fn52j+eE4SbfZnv3NdPfegD3zHXfI5ynIeCXK7RZuQu0+p65VxI/XNuGSqsPtFeHSDKI48Nctx0lgimbJvJtQC/tAdnHaCeduUxVJZjXa4f7sFmfaNsQ4y97pinc8S5UjMKd+w889txdm1Alo6NzhLXFZ0f6QxRFinPXF9oiw6F3Mee7wnLVc6yxNbvOq9DgLZmqLPrW845o0Xq3Oes4v2mM845oyuQHQ4HHUs6gXQ2NADbMi/7nWufawdlMpa0H5m6zYIwZ/4dEDZMXuPxuDz99JP1HcUZvvuTdxfq7Frl3PIdafuU27T3ba5zx73vR7Xd7acHw93ZvmkHDK9x/+7eQZlfXCzf+Pq3yrPPfbrs7E76UOe1dd7RM+B7nNxn359tCcyA79ke31nvjpHA1ubk4ObNG/UIjtevXq5HGiwvjetxRlOzOtfXJkxa9xLqEmMMXz538zI7DbieVsZpz08Hvjs1q/PLv71UX37TXpRpoAueBCwaYr7IBWj8jcGC8ciPrKUGqiA1DVZDEDWiuGabZR6Hck1myPs1NmRlBKO2TXAj+DbsWMZLYOb3GseyMciIsjCS6J9JtwRctlnGJPssEEsGi+9keJQ1xp8/GsYYvnzP/RjjyTKlQZUM3hD4ybZYv6DYPsqQCRaoU7ZIQ9yx0PiV0eMTgJZAugdRXSimMhGoph4JVCgH2VcjrTNs6ZNsTTKTOilk9NWPHAONdtulfqjLyjeN5ZRHOhA05J0n6ljer07yncCOcUOmGPIZMgtgtEwBeLLnyIDrGO98muRN4AdgITEUuoge5vE7292eZdrjUTTI4oMf/GD56le/WmVrndSTc6yC4C78lPBjzvHNfdHupU+Z6jDhO7MP0y7KZZ7YL64hD74X2DiOhswL9pLFtK0J/GXiaX86CgRFluM8EKim7jJOuW4JJmUdmWvInTGgDh1X08Jwl5eXunEiH0EDXdTpfFpfP1fD1fn79m3AbRuDnZ3tcuHCA4Xn+e769WtlMsFxsFQ/t7e3yng8X982jj1/u1YqG/9OwKVe853AV/21r4yn8wFZ6phwzdMh4xgK3J0blqPzhL+N6HEu2w70iP5XnRvPl1G3HcA+WEa+i1wbXAcYA36YP+04osUjbHw6sHAooFcmjmuRGC2zM77eNv9LefLJJ1ryu71J2ZvslvkOSLY1udR25jv4pPftEPjmGuMaf5wRdtp7nPBw9SAdC76Ds9xp73OOLypzo/L8114on/rsZwrJrvZHo/44oxnwnZnH96sEZsD3fh35+7zfGxu7Bxg5ly9dKq9debXsT3bKSs3q/P1y/drr9egFzvHlOIH9zuvKPjrzYAw9vIrzNNA6FLsvPz/v6nmyhLytIKdyO9cyjewWErlfrr7xRvnlr1+pRxqkcZQA1GI1nAQ09rcZQHNlaamBM0NADatNgNOAGUcIjXuGw3JlkDSoBWpZj0YuhieGmMZsvvipj+9lQDQ2ZHo08jSIMSRaG1pIqYDGkEFkhRE6GrXkKIIX95AJUASghjYKQmm/rA9lG+argWb/aG9myhW0c/QG8pJBcn+xY2S/2jjRly4z6eDIC9pAX46wLgsL/TEojrNOCJkwxqu15dB4FgBg4GOcc11m0rFQvk1/m8OglXFQmZUKTA72qwFMXzhepMoWi7QDXq2spjN8akQmwKT//N2M5zaOykagsDCeL3u1jLbvVrCq7Gki7UoDnLoxkJniySQ2R85CvR9DPoGEMqRcDG4TaglKBQ3N+XBYZwUCg+RgAB7GXYcCexMBRjpnqJfyl5YW6xgI/hhfwEAFjouLNXMu13b39spjjz5aXnjhhbKxudl0sjPo6+rBnuDxuMx3rDzlA3w5xzeB7zDyQr13nsve2m76nnPisD+tDQIZ9cZ1KNcbnSaOXxub1kedLwIxx9B5lw60dEjlOms7XHsATGMAVufAQM7Iz2OkKqvbsdq2YTyHnh9U0DeeG5dz58/VXES3bt8qe7t75cIDF8pDD32gguKbN98qd+7cKpsb22Vz605ZXl4ty0uLdY3Z3tkuB/vszx6VnV1Y1K1uTrdjbJgvC4sLDTjW9WSvTDrnkADT9cY56JrHZ66ZrrHDOesYK9PMmJ/vBtda2tGvgx0oJeoAXaINNfqhmxw6Cxfn5+sRgciG+d0cFk1X25rdspe3NWu326veWM69bq4fjA7K3Gi+79Nojv3CJD5ua0V10izMl8nepEz2J/Vzf8LRZi2zc1tb9stzz326rCwtt3Wm7NekWzKrnp1rB4ZvWtek4ft+aA84T/I1Pe0dfyKoFoh3zsRcb1zThmZA1gvwnZufL1//+gvl2eeeK7u7+zXUeXllvayurs2yOr/dipp9c59IYAZ875OBnnXzqARubewe3Ll9q1y5fLm8dvnVsr+3XVaXF8sPv//9cuPa1bK3cwh860tt1DzG3ekCDXZEVmcB173KeVjGXZVzAvDFmMJI10DHSG7Ad1LeuPZmBb5zC/N9uKQv0ATcyRbImMjcCTwwYDWQDA8UJAsoZYYwvvhOcNcDlAUMknYWr8wAbaUuje80tBP82e4MNzUMzva491M2Kb3zGm62WWBLOwV1HnkkaypDoQHYG4IRQi1QcRwNjW3sw6FxR1m0l+/JZG14H3VZrmDaew/3rQFMm2Gc8hka+tyPXE14JHgQNOVYpoND3U4GXUaIa7RZxk4Qqox8liMz9icttNAQYffvNn3c65NVKasKavbIxNqYGuXNpwApQSzPObY6eghd3N/bL3MLzTinzAQ6lsm1ZL7SYBQsTKvfEErL1uCGjQUwwWxyJJE6brZrj1fSESKTKmOZhrSATFCnTA0/FVhSd9tjijOhOUsEi+guiaS+/e1v92GfsnUCINlPZfvrX/+6/OhHPzoSVmpIq/0087bfCwQFtIYJy/4NQ3JTt3VKOL46oWTukZXzR+eHemZ0gvPKdWQYTaJe6ByjLssE1CRQVh465fibNrhvmr63eiZlcX6uMuUAufnOWQYIZq8q9wOmH3v0sQpWb1y/Xm7cvFHvBaxtbsLqEv67UObGczXcdpezZqujrYHC5vzpWN+5cX2Ol9A+QK/LqZBrs/o2nCvK0vFy3fM+63D+0+d0ajkm6iTOFddonYLOBffZ6iDiPo+hW11exo9ctiMzumsuZTOubvHgewFz1fHdnTK/OK4RV6MEvt1zuRa+3VG7X+ZZCqqzszm7vvD5Py1L1cnVEsLt7+1V4O0+YF6vh+/l0mdNz3d+vi9Peucr52nPnl7GQT1q7AiYDZtD3U7wnO+Evf1R2+P7jW+Xp559tmxt79Zor+XltZrVeWFhabbH914Nttn9Z0ICM+B7JoZx1ol7lQDA9/adW+W1Sw34Tna3yurK4lTG9/0IfA/ZprY/D2Pi6huvl4uXr5b5pcUqLkMg88WarIAyFSgNwY1GkYaP+8d8yQs6BD8a8pZj0qAEyIIiga9GvoBwyHJYtqDXtriXjLHTkE1DIQ0+AaYATCPPdmksalQJMJWbbJPGp/1PAEMd9M1svTBjGMg86zE1tk+2V+CezgnbZL+sw7oz3FdgJxjIENd0HPCMBlr2ITM+yzRbH21D5o3ZbYmgNECbHIkqODxbU4BHH+s+5TlYW9ifxtbQVkJ2YbwWF+ePhBpqIKqHAl4NPgEhf+9s75Td7d0yv9SYIQG799LXlG/Khntk+TTqHQOe4R9jpex0DMj2UjYyY2zpp7IRWDp29Ic2a/DLevGdcyKBnHKt61BnrDtmrcwW4cGzhh5T5uOPP16TWwnyU9YCWWVBOTC+P/7xj48AX8oThCg7wW5jm1uf1S3qVQepD313TiZAcVz4pO2ALfcJuy55fFSuQ/xOmdyfR5IlMNZxRzsAoEamCBS5fuPmzdpux1f5eeSUTrZkTB231dWV8uADFyqDWPfR7zUmW/CKDFaWV2q99AVHyJ2NtveaU5MJqU4HDJEQ6jbsJZFFlbWU6awLSgNjC4tL1dHhWLpmKaNc12g740tfzLBu9Ia65Nxy/nOddqtfR9bOLiTYdS/nI3W4N1xHG/W7b3dpYbGMOgdney+0yJHq/OiicBZrZvnmFKts9XyLTKrbCBbJF4CrouUNsN3OLdfodFo1mRyUA9aZPfYItyiWPwP4Li0eRoJMmlPS1Bf6lXtAGcf/pZ2RoPY4++PdAd/GRB8HfFMG1p/Ad7I/KucunG9ZnZ94omxu7ZYRjt3Vc2V5eWXG+N6r0Ti7/8xIYAZ8z8xQzjpyLxK4vbl3wN4rgO+VKxfLZGerMr4/+j6hzldrWJahzu834Gu4JvLY3W1GGcYIwPeVi5cr8MVQyUQjGuLpPdaoEEAlw6lx4nfUheEtcBbMVANmPD6SPVWDX6PA/ZEymgkEuEdWJ0NQrcf6BRl8X0PtOoDA9wnq0lgQyObe3QS9aUCnoZpGpmBVMC9g8VnulR0XMChP9zAKYpW9AACjOkG1bRMsyKohH79Lw89s1Lbda7ZZYz/ZM+6V+ZIlSoeBDC+GtGy7Mj86/1riMJk2wQ+fghSNdMekMr67u2WhRiQ0w1hWOp+hXHXNSAHaKGBaWVwp+6MGqJSZsk2GOHVYQx/gA1BhbEgkxSdA1pBdWUDPrPV7ytLZZHh6ggeBfwJt2iarSfseeuih8uCDD/ZJnxx75aKDRgDW5vduuXNns08YJLjmE8Y3jzNyHuT8ErByjeRWAF/no+NivenI0umRjhv7k2NlUjqBWoIm+0c/CPsHpKFX7lOmnQIv+0o5OiG4ns4h28u96ghZpElcRTm0n/v59+a1a31SqeH8sP3UQ/uZj7SLcaWdH/jAQ+WBBy9UxnaHiIqd7RZe3m0RaMc7zVUnDGHmuzs7NTyZz63trXL71u0WSYsjAzKSY68IzSXZUj3aqPsd4Fvv6My06phZPXLGcTqbnG+u2zqZ0EPa1qID2jYB19RcD9Mh6dzR8ch99B0G23WD+0285zpM3eq4ddV53mV13uvArqDZPgtcfTdQHu3Wqba40py1OHkS9OeaY5tTD+p2CIDvpGN1S6nAl+0sviMaKG7At+pn52Roawabfpv8891Y74+9wSfZHj7np88loJ36fOzxHYJc185sV4LeOgf2R+WBhx6qya0+8vGPlc1NHAhLdY/v4hI5HRZnjO+9GI2ze8+MBGbA98wM5awj9yKBCnw7xvfK5UPgS6jz9Tev1vCnswZ8X3v9annpN7+roc78yNIlC5aATVagMQ+NbZLtnMZeYXjkvRo3MnK8mN3HpfGVrKpGuIYNdfHD37JKhlRWpqALBaRc2b0ExPZLY0zDSKNFIEg4ngakYFjjke8BNxoYtm1ofFGvxpr3JguCMUyZhML2RmQH6jXAZEAS+Np/PpWHwGcI0ofGkAmVEvDSJp0cjL8htwIwyuQ7mDL6CAi0fY5j7vEVTNh/nuF3GAUYXXWmchddchkBS9uf28auheu215G6oQNDVl/jT1CTOky/dAAsLa6UyX4DzbbdfgviXSscb4EzY+05tRwHhAw5d1b9gG0UDJv4TAAgyPdePo1cMGGSoc6GzcrEqWces+R805HiXLVsWdUm9+bY4hn3a9IHgPR3vvOd2l77nU4Sx1P5/vSnP+1DnQX0zmHq5X7nr4BEZ47OE4BQDyi6Z5C18s+1QDDGuCJXrpkNWweDbeN557GycZ6ls4v+86z3uh3DtUmdAIgm4HWeed1QfsaN3+kXbUMuyPXhRx6uQJCfNne2y9bmVmVre5aYaI6d7bKztVMBLKHRXL9+7XphvyoAq7G7e2UHQMi/DpTWdYx/XWhrWwhhfBfL8hI5CJpD0DmiLHJNoIzhGuh4DYFvrpuCT2RoFEIF0cvLtRmUaTIvs3w7fxxr5dmPDXvzu/dD3bPbzc2WB4D3S5c8sh4x1Pbxy04TCbK21pIAsi9YHc657doouHQcKWsE+K25Jtr68sUvwPgeBb4VNHaHHSTjS7sA+6lzvj90JJ1md7xj4Nto/hMZ32zDEPiSzOqBhx4szz//rfLRj/9xBb7zS0uV8SVHxwz4njZys+tnVQIz4HtWR3bWrxMlcGdrUoHvlVcvFYHvYXIrgO/kfQ98m/HXDFaMXxjfX//2d6XMtRBQ95Wa2bOxR3emhpEJOjRcBTiCToGZwLkxFw34yNA4IDIqyehpsHmPTA+GE+DBvYMaOBpqGq8CAsseetWH3nkNcYw4+qwskhHUaBM0TGMarC9ZafugcSpoRxb0A1D5yCOP9PsHZVo0ZGWpDRO0b9kHDXllnKCX+/OZZEIcL4FEOiJSHwR47D+mfRrA9BddMqxdw1dWm3YI7myHhqKskMA3HRcJQHWeZLstSwCWepjOiBZCuVfm5w8jGnQUZFgvbVLHNB5tH33CsP/oRz9a+wLw9ZgeDeAEpjqDNNQzggBZca/7uRkvw0mpV+BL2zw/VhDo/mx1Uv2gnYYGN50Yldu3WyitgA2HBb9znBHMtWCR1q6+AAAgAElEQVQmw9dlbfmkzf/wD/9Q/3GPWb5zjvKdgNjM0vztHGfcANwCJsfXvzMMH/nrNKFt6rw6SLnpRHO8BG7c55pDOQJmwbmOEOeW+u76VEOAI7GXoEFddW8ybaYt3C+4XF5ZKY89/lgfyi4Qo2yey7D/BmD3K3EI2AP0bW5sdn8f1IRvOp2UNWCH5Fq7O7s1fLp3Pkz2y7hzHmbEg3NasO+8se+5ZqoHuZbx3FBOAmrqMVy6Oik7B58h4QJdnZaGpxsdULc1dNmuAfbUZd3OOxli2+G46vRxzvC9TrFcI2SlXXdzjtakVSTTmhCR0QDsF//s89V54BrJ9TruU4BvXhDA5vp+mpk1dNKoX/l5XBkdz3ziHt8h8LXcOs77o7K8ulKef/6F8omnny7b23s11BnGlz2+4/HCjPE9bQBn18+kBGbA90wO66xTp0lA4Pvaq5fK5Y7xXVlaqMmtYHwPyDbZZXWuL6/3WXKrQ4bH5FZ7NavzSy//piZHwcsO61GN6nmPlGlhgGbZrcYFzAgsYcfKkTUT5gKAgeHQsxt9UF7LdtqA76Rm2STUECABI4JBjhGI4VRZo+3taoDWvb27uzU0EMNvbZ3Mk6v1OvvxGINaV/W+d0mL8OLXbMbsBWuhrYKQaiR17CNtJwGNYJ0+8QzZUtlXBttCXzW4agbVEecgNnaB/XaHBsxBlQd7VDGkTMhSkxh15ZhZl0KouybH6X6nTY8++mgFvsiiHr2xvVPlRN+q4d/JGwAHk1SNdRgJwAJhkXVfHIb0oRHJRTIk0+6afLzbU9zabYZkwhRbFmTD9wS+GuXU0ZL1LNe2EJZJ2ZWBGc/XfXctXNGwTLLMTspSlxQHuabDoGUzbnnRZXGQKbpgpGAjtcyf2l5JyLYx0y2ZEHLTyOZM0JrZFn0ghLVLhlPrIGEQ+13nx3XPcIISnqMNPVM0btnGG7GyX8uqoLzbs3ru3PmaVMiEPFznd5ldoxWQFcmtYLlv3Lhe3nzzzb59tFPdrT0bjeqZpraDDLaAGwACurC2ulYe/+DjVRfefPNauX3ndh3X+flxLRMWUPaNcpoDa9KSw1V2alSWFtmLvFl15bnnnqt7fZlvzHOAVh1jZEsoeBnV+q9cuVJ+9ctflauvX+3Z48qcOv+7Y2UMVVWGMJAVcAMMR6Oy1ev6fK2LfjJ/dDTV/ZywembK78aVdvCdGY6RdQ3lx3nXhQBX9nKxARbCizHu6dPeZK/cuX2nhhFXHRnNVT3VKcUzhM+js3UPNGGvHfsH4+i85x7B+eLiUllabnvR+e7hhz9QHnzwoVr37Y3NumaRGdc92XyPzAW/lNucHjgem07iYOPseMpD5wW0REYY3tzmgSHw7EFu+2CrHhNBQZj//HzVB+Yn/6oDZ8ycaCHMOjIZu8psd3pX19udnR5IVWcSGcJhXPdbiHKtp9tzzGO0tba3Rvy2uVlZ6H7//uHxQg8/3Na0ui+csTgodV6sr6+Vt27d6tf+5rRsmaz5YZ1jvvcOKNaxmsyrq2u/RSeNDkjmt1/1iTHnOsnBXFcMHe+BaddvgC0ypg5+vviFz3fZ0cm2zgLVfcLCR6hzXZWC8W1/N30ZOlKPszfeDfCt9Zywx9d3fLYpHb5kdeZd/7WvfbN86rNkdT7ojzPiHN8Z8D3NSpxdP6sSmAHfszqys36dKIEe+F66XC5f+l3d49uA7/c64AvYaGFX70fgqxExmTS2CWODrM6vvf5mNWL0uhv2Kuug0GRsBbeGGFfDp2Nz+V3mrRkwHMVzuK+S72CvOE+UvYskdbl8+XKtgnBByuE7WSiNBEGobeM+GUGZYepKRoN7BbbV+O3aIdsnA2Q4cQVHXXKm3lCKvVzZf/eaJcsnWyjwdQ9gbzx2oZSyvIZc0leMQf4BkGBUAc2yabJFGu2Ok0aOexRlPpMpT9ZKli1lopPi0CnSjGSZSkGiLLp9kf0SIKQcZJn4NMy2gYCt/u9k5ysQ6sI5bY990ICTAaI+75UlxRmS4bDIjftrpEJlQldrOOhe5zCwfe0c0MYsujfZepP94jvZPZ5RF50HqYcZNSBbRb8ZYxlZk0Opb8pI9rZnnUqpz+EkQjfo4xtvvFGNetlPn1W3ub8mVyJzeweu+Nv7kImgl72uOFtM9ER7eZ7Q+4sXL9Z/9Jd5yQ+/I1t+0DnHJNcLnjckWQCIvNRdZaGuco8snga6Y65zwH3rriWylelkq46TLjtwsvjD9cNnZSMFmnVtrMfbHGUf1XvbhuxoD7Jgr++HPvShskiCs7pXdqGnCDPsnDodU3+3XtfYCji7NTTDdodrr2uc7ax7gfd2apIofqddPI9cqcu1TYY6HVAy6uiE8842yJ6mfNIRyJhVh1AFj81Z5JiiI9UR0emukTnqt8nNcGgCZpFtrjP0TZZfvX7b2ldGZbKDYxLg2vIZJOPrOB9hevv9t4SYV8jah/sDfDmizPfH/0rgO2SR02jxaKXhui4AT7Y332HeP5pbqKH2X/3qN8vnvvD5gm93ZzIpa2vny7nzF2bAd2Yj37cSmAHf+3bo7++Os8eXszJfu3y5vHrxlbK7tVHWyOr8/R+Ua2++VpNbHZR2/mZ90XSfo9LCpXj5+pPGG98d96J6zyR+ynFG1SHf7cltxkJr04SwunqmaHf+YZyVWttcmcwu3utIMg8MlkMw2RjFQxbUujRaq3w6z3gNPezAVWUoukRMuNKrYVaZjMYeanjCpiBu938JfHtjub35j4izTxLT7Ue2LI2oliCm7VNuLM/bPffpxW+MahtjgaGMm4lpvNbCWBvbUtmbbn9ek0sjV+kTTJR7/WgPZ/byTANQsO6NdQHIaKhpZAoAE1gfOhnUx8M+0ReOTaEN6nC9v0tO05hy2tP6qTGpQVll0dHH9Z5On6oUa+gu+ww7BqT+0ljTJiOiDOZ7ljrlVaMJusy1sGkmsUJ+9YiXLsM0TG87exOWu+lIY/RhZc362lhyExwRJbB2bh0Tt9x4840WHQB47o6SoizKRNa0r55H2s1l+j8EW1UWHVNdoxy6fYo6DjRA0fWqv3UfM44ymK6HymOPPV5Z3J/97GdVVrS9fTY2Mve7cgyOScV650DX5zpOJGvr9rInMKgAYw/GvWWdpi2E0m5stPB96lxZWa5zDafAgw8+UB0Dmxsb1VkAUAEspy5Xh0BbRJpudsyrTpnDrNg4nxoQcT006kKngnucK0u9tFSBY4vaaHOx7f0++rzyRRdo99bWdtndbRmkYdXREwG24cENyAPQSY7WzqtGNkZaqFd1HqE/3cSknQ3MtazBLZJlUh0EOisE+7Qfx8DaufNljqzlo+aYYT1pDgrONl/rkqyRTKmBa9pI24je4HfmTgOdjbFNBx7PmBXZdbtf7hjb27fKrZs3auSBcmcNZV4KgBMA8iw6AENM2SYuq7rI/KogsgHJ7k3Xzs3tnI1V17rxur25cWSc0+nZHBfkjmg641oqKBVUt/Xo8OxtwTnRMvTBsa9963V+voz22xqzt8d5143lre+02BMtKPf9bD2N7T/c8/+lL/5ZH/Zc19cuuVXddN1ONep/ahmRRbtfB7uj5Gxv2gD5u3PXtSLHVP3Qmca1dMIx3w8jYdpaq1zzXXWcXUGo8+r6es3q/PGnniwbG9s11Hl9/UJZXVufAd/3zCCbFfR+k8AM+L7fRmzW3vdEAgLfq1eulIu/+03Z3dwoa6sC38PkVoIlQ51FwOmp/X0CvgLdIfCtL94exB9mqbTtaawcJ2Dv8Zk0ePOl7Avcl7yMy9Agy3p84U97oVejP4ypYfsO+xoAbXD0Rg+aAzDnGFrmEfAbYW0aU/lMGnDZt6Fu9B74YJS9P5ksvtNAbAbr4dmsyifr0fjL/ivzaf3IaylP+5Z12OZpslVWQ1nwvezuSZNUXREcCV5kUAEsjrkysW3KRIcBz7ifELACsNrc2i5v3bjegH0nU1krmapDh0jTGYGbxnMaqhqmtoH6ZHIBdrQflg12S6aL0H4Y1v/e3rf/SnYc5/W87mMfJEUzPwiCJYqiKEUWDBmBHQSxEUUKFdlGnCBAkh/8FzsiJNgRJPinSDZXSy6X5HK59zmv4Kvq75yamuruc+8lrXB4BiRm75w+/aiq7q6vqroa9Hj06FHvXcqEIfglMEDkg41A8HQkMPHAUvutBgMNodVz5IyiIJ8BeDAP0S98M0KBRiX2xyryqAs05RVPAMrMWI1nBGhWZjknMEzyE2VRP/uIZ6ATPcle7thnekxp2AB9eP4ZdfDeZEYA0AvMBGE0ZPB8Oj39IqcA2wASGURZgIb+0JNJulDGwOeXX3lFwC+MDTCiqPxogiaE3p4cn0iotSav0iMfAO44s7varNP15VWS4P+NHqGRQwwZ48hdtTm8lscE9P1lWgMoX1+my7NzAb5cZ5nZnAYJuy5zHaFcW9oSeLE8jV8cq53f8gw0y0ZUnqvl2k4DAucSZcJ6kTkf7VpM4GrXJr+ezbH2bwHSJ2m1vurkyq43fi22hmkAXxgdxBCSUvp3//bPxPDFMpL8SjqwD3xhONGjNDTU7GZ39kYwu27YNcz+bsEr10IL+LvfBFxbI3YfYj0E+M7mx2IIRHKrb775rXSWgS88vuMZ389EjRwr+YJSYAS+X1DGjd2+GwUs8IXH9/rizHh8n+iF9ybUGZu+bH7cI81VBlQQ+E3Q4DfBu/XYvF3x+KoHZd/jK2/nM1U498O+sc/ech319Sbg0YMJKil207fgi79TCaPSYK3hJfqhLD0ZLG8VMCrg9n2rONDbTOWrxDcqJCwn3gIT9s36OS6vnET0o+dqx9Nhogk65czIm6/XA1DKXxQCyD5S6a0pULa/XsbpGRaxyl5kAlnp86SPiPB8o5JqATdpKgr0VM/2eplgPXiPSixD3PG3ACt435Hg6gpniHGWvT9jS+W1ZIiwfKUMsK/kqR2r7Q/rRHuURYYV2yt3rAJtQSKBqQXrBLt2Ltl3OFcAjHjlDctahZogE+8ybJ3A2Cb4suNhP3leFG0R5JMvHCcBE+dRJOecgzRA4F0byhvxxgMz9AXAkx5xtIdkWgxJ55gJWuVsvfmgbYJfANQEuc3eRw98aUQgWCdfBSjjjPZc7+RGtmGVQZVJlDs9OZEz+1yHO/rAO5yBLQDvHHkCFnP5lmica/X+wjur8qbrixpZLtLV5VU6P3uRzl+cydVIlFF64q2BkXJPebHeULs/2X2AssNxUL4IXqfZa0xe2iMDqBNJ+yzv1buu2anxOz3nth2uI3aO2LWgmy95OYHn1hp/rIHIroOog/23Hl/Q4d/8yQ/kOiO2g3t+9Y8A+MrvfdSUnyN2z6jtT3ZPsXsgZdbKOvkD2bwL8J0vTtLp/XtyxveNt95KV1e4xxfJ2h6k4/Ee3xK7xt+/BBQYge+XgMnjEPcpgDO+CHV+8vhxehehzhfn6d7pUXrn7xDqPOw6I7sJ+o3NK39+U74TT24LfNEowttymBYVECpH3HxbGzifR8COm7YFNZEi7OlBxawEfPtQvP3eoS48twqRB1UEllbps8DKj8kCvb1xii7UJ2PpAYqGuVplyNLD9px18uwkgZVv13sULHCicmv77pUqq9h6ynlQbcdZ82R0CiPDn03oovQv6TnP0od8kiRgJsQd5enBRFi4VzJJGyjQzDrLs+cMF1WwIIHvXSgk3mNYpgfwllf2bLGlBf/Ns4gRcPZAw64HHK8FpeyHpzmNKQQEKGeNOba/vWKPu6rVu83n1qiE36yc0cvmwYjwLoeYWt5RFtgne2aW/bXj92Oyyj2eeS+fNwZY+rI86qfXmL/hb72qaZIWi6PuSIIsc25+EmQzxFzC3HPCJs8fgk30C+DO3tXMtQahufD2IjmeHM0Qg81U/i1J57ZriGDaIGFS/p5uJ/L3ZrlOgMCzNE3zI01MBYAILy4SjeFvSdqUPY2dd1zaxDEQNegonRFKrYCb3mlLT9KCPKR32K+/tXWDcgaQTrnmnkFDDcrA0ED6Wvpb2cCY9EiHHg3R5GmqhvIoiYSnoxz2qhyGzTo4btbvwbnlfW+QQVuaBRzvffMbX++S/En/G8AXtxD7OW/XXr8/2PXY8sLPee63fJ/zi/NdxpiP50Tvltpl+7CH2azOq9VWrzM6fTDe41vcncYHXwYKjMD3y8DlcYx7FOiAbyHUeSXZjfWspWz2nCn5HwQNVsG1m9PvD/j25+e0P85aPe3PCdlN2QOvISLjN15vvY68ghZ4sH1829BT3zYV3Vqfau/bcDur4LG+XonsQ8lsP3nGNwLDlm5e4aSixXYi5YWeS6ss2X/T82RpZZXWCMhb2YsU3AjwR7SN+Gv7Fil/7Kc6qHfPYfNd0syGNIN/BBWMWvDtsz0mtKKyj3J9XxiaqGcW+bsPC+/7qRObSijns6Urn/N+WFuvVepJawJDgi16unwbrJf1sU2uLZxPBGZ2zeGY8RuuLLNGDAsKGFFAWaTHlYYC0oXj8GsYAQ55wz7hG+9wblhAQjDENq3serp6+bTyZdu2wB3vUHY8IGYCKbzrz6CirIAKJILCOV+TKZzAkECKdBJAm404XEcEgGcvrw3z7g0UmgOB55eRFyJNcfIcYG6bjhcnabVZAhWn2WKaFrNFQhDx6hr5AVYCfBWUa5Z2yqRmcV/rjQMO3IMmfi3ytMTfpFttDbHzruMdjl4cMaxb3a+UZ5ah8dLKFMGnZOvOme0p7yIz2YjIsHa531eAr+YjYP4BK/t23pA2di2y3m0xSuYjD9xHTo9x5ZRmBReecZ0qeHxhRyNt/drK+VBaP+2eEK3/9n0re5SluwDf6+Umnd6/Lx7fb//r7yYA35lk31eP72JxPF5nFDFu/O3gKTAC34Nn8TjAiALnV5vt+cVZevL4PUluxVDnd/7uf4vHF1eapAQFQ4Fid50Dzhp9QZJbqVLQK/by90Q9BVRarMJKheS2EmO9TNzEvUJWqpsKAJURr9C0rNv0PJUUOgsMSn0oAT0LPq2CZRVL9pdKGRXpFi29J8OCnxIo8AqtBfMWnEfvW+Bhn7fa8uMgventtjKlgDcGvbYe8sR75+C9g9JPWlqgbkGhVzr1b02ApXmr+nN55Ielj+cfeWhl0c4Tm312xyuTkxgx8RhpQdowSZPtr+WZpUkkv14mvPKtSbM0AsED1d4T3gM4S5ddvu2eX+Qz2x77avtp55b19FuwbA0EBCY2TDWaJ3if9bEN+7edlxaI4d8M17UgaEfewTNewZYBENc/gK3jnK14b44ABAkY1nvDumMlkt1NJEiTnOVriSSZnQG+WH+vLq7TeruSc6tpNhHgO0F98Azjuql8NlhvDUJ9CoJnkhxv90odzyMLED3Q8ryzz209VubtXAAKR7o3+S0DVrtOU9b2vL0bnFtW4KsJm/RqNnrcMTZEf+D8M8auKc80OkloIXuwcCdNJup19nPGz1k734Ut2RAisr/WpIJd6HXD4wvg6+ls1/vWGu/XHL9eR/uxzONGqLNdy8P5k2YCfHGP7xtvvZmuLlfI1Cj3+J4g+/0IfFusG58fKAVG4HugjB2HVacAgG8t1Hm1xBkqvc5INjkmH8n6fAQavCJhN8ebAotq7yuhzpqdVMG5/r8PfK2SeFfga8dFRcKCXrRFD4D1blqQSUWL/bL94zhawLcfbw+4LBCIlHfyxyoQvhzqtR5fCxqsIllSIgl+PBAmEEDd3muEPtjnEV08/TxPqQiW6OLlK6JvTWYJfCk/BFysdxLJaH4Y0ZAyoG3259TxuwU7oBUz9IYADmctlysBEhZo4t/eaxPNMcoux0NeoCw8vtYzakF45Pmnh5HeLPIoojW9pBYgejDin1F+4fHFx8pYX1Za1TXMhKb7OWeVc6+os98E+z2PVU4t2NoBHHK3toYB27WwpxXeJajpVRHbvt7viizOSHjWryXwfOKOW9LIrmM2+sOv03In9HqjmaqzwaKjHbBsvhvbGgwIxQhGpI7VdXc+WMeTM4TnrN79O6Q/EB0MqJs0m8zlGx5f9QTrvbXiGZ7oXcYAwNbIpuME8FXguCv7Cow1EaNy5zb7TedlzOuPDb0FTeUO8ZzEy84PtCee3ZxFO5pnkrEZJNjxskM2tL/IBM+7yLvEXzAaYFxTZBlHhm7M4aOdcVqQTlmxax6eIywd/8vd4LN52m70Wia9pm6dNjnpVemMr9K8/1Ce7Xyz/LDya6Mf7B5h12tvMOa6dVfgmybz9OClh+knb/9Vev3b30pnZ5rV+f6DlyXD+3iPb7QDjL99GSgwAt8vA5fHMe5RoAe+76V33/1N9vge6xnfj56kTb7OiPf4YjOWjYsI2GyG3UaXrf4WSPlnd2cFzM9BLRng9sCX50157k/PVvXWc2az7a333fU0hU522Ue724RyGDg9HVmLkWuI8lUwoIUka4HyyqRNcg5UK8k17CQz4u9a3a7SXKJfy8PaRaqrWqgKYm5fFQxnIGBDkvnVAofugfRNPBi8dsJ6K1SzETrIP21W6nzdE5RFAVM5CYx6UTLoQ8hfNhpYhbanmfVCqA+lu3YoJ3QS5R48z8p8pCwriemByWfZsuLMK6l6LmhZoWA+CypKGpRauRIG9ehzOeNY+BSNGfRwyXnVfH0HAZ0o4wpacJZS6JnPBaI+KLW4YkbsU/laJYHQ2Wui4Ky/RsWDTwLjXeCbQYaMdSOARJmp9NZ7SdXTyvOKoDnoAEW+C/U3HkW7NugU6M/ligcU/+drS6zhplOg5RoeAp38fr6aR67YgdtQolLWaTJVzzc8wqSdJBqSZGQ9gLK0UN7o2oFvnMnU5xivWgCFtxICA94DjKE8ysAjBwCIa620HrmWqgNtekVSZ5rqD8Rnscpe1MxD1IkcVDiusV4vkQRZZUzkQ0G1ri2ztN7gyiv14QrdsuzpmgPAhHI6t1AW41GApVEwszRLGxwD2cCruU5Hs0WaziFjWLdWaYu6Aby2mnBolu8BLhmYSoYka4yxBi7KQS1cmeuIAnZdW0RWskcYfCAA7tJEy/V7egcuRgwm7sx5XQ27AA3pt9SvRgk84HVIoO8KAFRott0B8Ju0TvPpQgE95C/XKX0CzXLuKMwLzjXMWeED2lqj7+CvXnGGtlV+Zmk61yvNBBhPdU0Te3SWP3Ze9oAM2rn/iJd5NkkrrIkIzcc9y2L4gFzjjPileNJ1XpeSW1lDHNcURljozXr7hiPVF5gR2s91XXbVgGENSjJ24anKma5nfeSK3af8WuKX2+V6m156+ZX005/+dXr9zTfT2dllmi4W6eFLXxHgi/G//NLpiAGKO9X44FApMAr9oXJ2HFeVAjjje3l1kZ6+90SuM7p48TydnizSz995Jz1/9lSvnNjCy5CzOeeZolb5Tv9XEJAVuMhTEnXChgZGirD1oOy/34OLqG5rAbdK9VQy5eb7Rk2GYPbfW6NLdfP3kleoRnTr+fEWcnoQamCpVncL+NY8IPaZ97JROW2Nex885JBAR2s/hsgjYPvjvQpW3qynoMWP6HmLZmzLy6vt8xB+eaOCHUNJzijH6Lf1sqJ8LXEW647mlVca/dytyUhrOd2da6pIU8bp+Y3AEOv1Hl/8bvk7TP5ETc7Gov5bl6f93wV0yD2umnWXRoKedn3kAZ8JAJa1EIo/eIN/65VK+r3bh922d6moIFBBvAXiCnqYqdr2e7eNfZAXe+b2each8QBlOIoL0NZ7X2cCgADy1Nmo6z3P66rxYzd6wMtqS1akNm9oc3tI9NyCZk9n/r1eo3/KD4264Lfypb/DvD8/3Lel4+w/GXwZw6BcaJSBr5yOhYd6vRVPsNxTDjAqnu3dbx3zLkikYZO/l2R09y5b9EllojeMdsHRIellD1c7jRlaNmKj/+aKuxbvSnwrvVfej/us9Xx3b52kcdZFanB+tvqNM76vvvaa3OP7h998PZ2fXab5yYl4fHEf9nx+lF56eDJigBbTx+cHR4FR6A+OpeOAhlBgD/iePU/3To7Sz3/2s/TJs6dpeXWt4VXZ06v+N/EZqVIryoV+7AbU2oxs+Ug5x/M68FWvS6REc5NlG1YZt6DTvxtZlCMaenDnx15T7K2y563jtHrX3m/RtQXiWu97WlkAHJ2bi8CylQfStEWTXWU2PmNZkrF/KeBbG2tprvl3LP/9eKI6Svzy9KrN9UheayC8JSND1hUPVm14cquvdh6SXtFcvem8axl9GCZs24xo5/s/hBettu08i0BCi2a3fV4Cq6V1tURzC0Ii41Kpf3cHvnHNPjzazztrxPLPamuVH6fdu2ybLX5Ee43dt267ntTa1RgDi3p3S99k3pf27Nba4McdrUP+N1HOd64m1FZ8H4oyNl2kr/zBq+knPwHw/YaEOiO5Fe7xPcJd07PFCHxbjBufHyQFRuB7kGwdB9WigALfy/T0/fc7jy+B7/NPPhSPL65l4RlfC3xlE5PwPob69pvqEGWQffPK5WDFyZ3bbQFSq+BE/ft9A98hm3lNORmiCNxGuWG99iynlStLy4iXQ2TBK6K2fqtsRqBjKPD1Y7cgvzVP+Lw01pai6pXpoUqu7+MQIGblyII5D1q8wn8T2Wgp9hbIcV4Nqd/SZcjYI8NCixfR86EKuS1n/30XgxNlyir8lmYturXabhmdKBclMNaSm5octdYr/65tK5pr7GNrTN5o6st7I0dpvYn6z7rYv93z3G3PqTU22PEPWRN81ElEv/LcZBqzuERLziwNPT1b79r109PajyECvnKEpcvX0esZQ/a8yXSRHr78Unr7P/1l+vq33kgXF1dpujjaSW41enyH7oBjuUOiwAh8D4mb41gGUwDA90qAbw51PnueTo93Q50JfLHxKPDVMGPZRpn0yoRJWYW1paB4ADUUfMp5IkkIs38uFb+1vMURGBvadgtgtxRRP2avWN6EZp7Rd3m3pOR54NsCPVbJGaqo2v7x/psAABtQSURBVKzIFrgNEWQrAxzDUEVsSP1Dx3vXuvz7dx0DFenIGOGVy4huEViPQFBJBoeC9JvQzYKOIX2J5lqrPU+bktLeqmdo2xHA49jsmlRqr7XeDFkTSvOGoed2Hkfz7Sa0iOTF8tX2JZLTaO2+6dyxexTf9cBO9jvmYzANWJrgHW94a+09dwG+dk0oyWmRF5VEe0PmUk2OPou1yvOhG590rh+VnxMt8IuT66f37sl1Rm+89e10dbXqrjNCVuejo5PxjO9dJvD47heWAiPw/cKybuz4XSiA5FY7Z3x3Qp0/TJcXF3KdkU1uhfZ8qLPd+P4lgK+GPunII0t0pCD4PkZW60ghKin2VlmwdbcU0aEK8W34OkTJbdXraefBRu39CGQNUVS9Z5J8HdL2oQLfSE4iuS7xg3SvAdAWkIyU66FKbtTuXeWz1d+abLb6XQL6qNOCmdvQpNZ2bc1pAd+W0u/Xx6Fzn33ivdLegFXjw014HPWfbUUGAd+P2/Lbr0mlPaQEsgiKLfAloP08gS/HG9GmxVs9tny7UGfyqSTHrbll+xat6RH9u9+CPJZWRqIcADtrZ5qlo5Pj9OMf/ef0prnHF9cZ4R5fnPEdk1s1pWcscIAUGIHvATJ1HFKbAgp8y6HOl+cXQXKrnFgqb6QR6PXAJepJpExaRaOqQMn+rdO2BLojpY9lIzA2tO1Iobd9GJJ0yNNjqOJwE6UyonnrfUsfz8MoHNnT4rbA1/LKA4ESX2oApCYTpEuLFpStEoDE7y0jR6Tk2b7V+hDJRCS3JT6j7lqoc9Q2FXrPewtQWop9bdVp0bxGa9sHL6dDAN5d5lhLBlt13/X5XWjaormfe3asNozX11Nb94fwozQPLajxc5zPhoxpB/xUEjeVQK8FmXY+cF7ZKJVSFurS3IzkicC5vWvnTO8uMVjrvZyUvFisJaND+X8TWfVrvZWbHvjq1VbeSGJloSoPk3mazmfpR//xJ+k7f/S9tN5MJKvz6ekDuccXwPeVl++NGKAlQOPzg6PAKPQHx9JxQEMoAOB7dX3ZZXU+f4HkVn2o89XFpVzbgeyistHkzJ79lT67Z5r85lnbkKg4eCW7tQFL+XyPowUnXpngRmnBh1WYo4082og9HT8P4OuVrBLvbqrw1fpeaqOk5EeA7bMCvjQWRIDG9idSjFr8aPW7RlOblMmWI/gbCnwpp/a7BQ58Qigvz0MBaIlHJeBrFXoLPPjvWrvsYzTPhij2fM9n8faA+LMGvjeZVxHga73fWtNKz1v1Dlnjh9ThZYSyR0Dnn3sa+DnmQUprPbNrNMpGsm/X+taYWmuC7Y+V8dI6HM09uborX7llgW+LJ5wHfq+5yfwIAWKj4bsC31pm/ZZ8s2tWLkr7jOcHrl8i8PXrLelfG/psfix6yw9/+Hb67vf/SDKYp/lcgO/pvftpsTgegW9LaMfnB0mBEfgeJFvHQbUogDO+y+W1nPF99O5v04vnH6eTo3n65d//ffrgyeO0utasznqXIC4QzFd7MJmzOTfklSGrfESKSAQqonJ+DLLZyTUOu9elWFDhFRWr0NQ26SEbuFe6oncixa9mFLiNIt/ibfS8pFx5xZNKiR1HS9n04xtCS/bRe8k92B1ikIjkJAKaJaW8pCxHylWJX5ESXVKmW/wrAd+ovhLt5/N514zvs+1rBGRKY6EXOZoHnrY12rVAhp+zJfmzshGViXjlaT90Tnt58nIZgRkCOdtm6T3WX1o7/TxtydDQ5378pazHHrT5M8AEZK21ogTcWsYcuy7Vxlaay17mon5Shktgnn2Isjh7YFfqo6/b0sPK2G3WvVKbciNV5Vq51nrdomlL1qK1gW3WDIiyhiDc2fV9iK6AMvPFiegtb7/9V+nN734nrVZb3AWXjo/vpXv3H4jH9yuv3B8xQIuB4/ODo8Ao9AfH0nFAQyjw6flyu96s0ofvf5B+97t/Ss8//jCdHM3SP/7q1+l3j36bNqt1Wq2v02azTlCiYTmFR0jud8SsMTOnBt5KwIp9jJTsktIs7chGqMA3+gxRvEpAwCu3Q+hoy1hgYJWoSJGyilgJGNuxtBTDoX2NFHQLNqPnPO/nlUevqJWU/1bfvAxY/txFYYuUR6801dqu9TuKWhiq/Lbo0VJE7fseuHI81qBg+TtkfpT65+U7koch87K2Xgx535eprRfRM/9+BCojgFLjmwVmqI/AEHLis/+iniF3QXvAUOJ71C/L89I62ZIFPyY7322kxk3kFXVE7dr+Wnp5GavRxK/fkZyxvgg8eeBrZYfA3/fHjt1Hr0T7SbQX2HY9qI72x2jvqPFS7oqe6oYd7cet9SiSu6HAvOYt5jzwfe9kYQvcqkks+Ru+UWckI3vrQpqlyWyafvzjn6bv/fH30/X1JqXZPB0fn6b7Dx6Kx3cEvjfh/lj2UCgwAt9D4eQ4jhtRQIDvepU+fPJBeu/xu+nTTz5Kx4tZ+sdf/zo9fvRPabNapeXqSoAvNhlkdRZlf6tKHcKghyi+kYJR8ipECqlVXgh8d1C3e6kVgmqVkWjzvqkSZ5sfAgxq1u9IKSP97gp8veJm2yopiGzbK+kRjaLfWoq1H2+klA2toyX8JbB1W+BbSsrV6seQ5y0ZHALK/LyrKYyt9qJ5HinktXoicGnnYovPted3Bb5DeFIr48dt5zjkpAR8I2B0k74M5VtU55B10q7Tnn/272j8tXHYuVOSCwvS7L9bcsI++z7xb4472pf29po8iBLYrvHdzpmoL3b+RHO1BCyjfrdk5vMAvq02+TwKUbbvRrSNgC/esfLoM2pH+/pmO03r7Sb94Ad/mv7Dj3+U1qttmh2fCPBlVucR+A7l5FjukCgwAt9D4uY4lsEUIPD96OlTCW0+++RZms226Vf/55fpsfP4CmjKHl9kdZ5OJ2ktB2b2P5FSbi22XtmzG7lXaqL3JFdJOUHloMvtPQi6jTJRG3sECgYz5nMsWFNQO2XDtB+BdKvQeeW0xPsWaKiBz5aiO5RctwG+LbDl2x4KRO46pprhqFY3nvkQVUuXIf3yY7RnHFtngIfyypcrAQ+Wi4wQlGcC/lLbVu5La1GNr6U5ZQEd+x+11aq7NC/93IvG15KFFj/YNuXGr92WxqyrxSuUgwGV5XwfPY08QGzNsYheQ2hj6/V1DBkT3rFj4t4F2fTztUaraJ2y/bf0aNGif29b9fjedJ2r7QHR3K3NvRrwhXI+nUz3PL5ediy/dug3mafr1TJ94xtvpv/+P/9H2mwm6eT+fQl1ni+O5DqjMblVaxUYnx8iBUbge4hcHcfUpABDnZ9/9Cx9/PEH6ez5s7RdL9M//OIX6d1//r9pNpmm6+VlWq2W6rHAGd/1Rq4SQtgU7/G9yabmFaWSollThpDsopKo8/8L4GsVmyEKapNZn0EBb0Rgv/g7lVrraYj4ECk9tbpbXafCaOl0UzBWk8FW+7cF3RbYeNrZMZXaHwIyh4zLKo4ebNWUUDsXb5Kwy75HQGSV/M9jvC3gEQGAmwBf74H04KIFTq3sRnOGxgEbxurlpyanJXDdAj6fNfD18/y2wDeKjLF12zXIr6WtMQ95Xprz5GNkoLDrZI1X0ZywwNf2zwI43+8SAC4Bxeo6N1FQfts1tkXTFj2GrsF2b5E1NANfeo1pRCANvPzt0WwyT8v1On3ta19P/+tv/1aA7+mDBwJ8pznkeQS+Le6Mzw+RAiPwPUSujmNqUuDFxUrO+J598ml68eJZujz7NK1XV+kXP3snPXr3N+lovkhn55+mi4tz3TBnUz1ns8nXCJnkVnZDJQjwv9nfS4pcSYG0G9wQj29r8H6DtAriXTZ5O0arsNmN2m7uEfAvKUBDQhOHjrukTJb44pU+D0wjJf4mNP28lLIoVNMrTS0leChNazLVqiN6XgMtXnn2Cq0Nr7V1e55YBT+ar1G/aor7TQBiSQZvSgvOuQhwcny1a8ZQJvLIDQWmpeMNfh30oJH1D/GSR2MbIlNDZahUF+nHM5Ul4Ovfr7Vr+eVBXAns3aR+Ghd8Hyw/W3M+mhd4x/MqGqcfU83jyzln11fbzwiA23fsXlKTh23KeTkKZ3xbCaZq+/UQOSytQa25C+V8Np11xmzSUkBx5kcp2kPoNF2k6XyevvPW99Jf/s1/SavlJh3fRzbnkzSbLyTkebzH96YcHMsfAgVG4HsIXBzHcGMKIKszzu+ev3iRri7P0urqIqXtKv3Dz38hZ36PF4v04UcfpKdPP0jL1TLN5nM927tWRXGbmN65T5jhN22rYFilJlLcreIdKSY9+K2HOg8hxOcJfLmZc3OmIuRpYxX/kmJr6fRZAF+rjHulq0QTCxT9+3zn9wV8vYJa4n2kBPu+t8bg6y6BvLsaTuw8GDoezxcqg1YGS/UOpaFtw89P337U7xpYH/J+C8TdBfjehWce+EbgMDrj6+dVRDPrifdeL5Rv3Rs+BICWZAzhyKSLBb4WrPRrsp49abXn27LlI9Brn0dlazSL9hPb92g++zb8/GnJsG0zGk8EIP264/vggbzfTziOqtHpDsAX9VvAXzMatPbeaN2oHVPADQ7zmQJf8s4aEjw/vNEBwPf+wwfpz//9D9Of/NmfpsvLZZofHydcczSfLySr8wh8W1wbnx8iBUbge4hcHcfUpMDl9Xa7Wa/S+YuztFxepc16mRazSfr1r36ZPnzyfjo6mqdHv3uU/vm3v0nnFxeS2Rn/b7YpbdbI+LyUc796r+6u0tOBCn0gJQCTJ/Cu6E6q70Jfmk52vvH7FG/k93icdwf42pTS+xqMHAFGm6XvDa5oSpPEb2ku4RwzBgf7+O6nr2uSxHqOssE3ziNtMEL5b4PT0BhMmk1mMh5UjBDxDYiYe4ewcbyHv9nfTQ7z4jd+n02nzXGVxivUwNjgsRcNQgnU3cmMYadNmmwn3Tf6jb/Rb2TWlFeknIagabg5+6z00P945ZQwX8ebxxP1D3WT152smPF3bQf2DtzzWKsbShO5ZWnK8fu22f+OPkYGvTyRljU5i8arGlxPO6XSrqxC/nVuxTI8n86UD4YfO7ICb4hhtCiEyOoK/rNTbFeypGs7mNflOZMS6I26fGIZzpgI+HAMcicnk8Fnuu7M8SybNXraWWmGsbf+UEnmmtECiJbvVo41g7yuYaWP0GwykfnJuQJegND8RhZ6oTF/60I4Vfb58WNH3ZPpNIHfiLjB8xWOm2zWab3ZCCiw/Kot+rZulbksYNFL2yTGTgElSfktPJcjLro6qjiBWjx6ojMN/9WOomhzjp4drfKKkgcl5zuxP8gapGc9se+ALsWPpacL70XH1mswVfcrruMypnyER2Q4zxP1lOYdTurqdwatWvvGj65VSo9dUKavKr36j4qW1iGy0rWn663IC+aN9EffhCz34Ffr8u3t0UbOJylR2W89qqTr83Q6q+yW6EPuW+ZvLzuZVtWdyYzX8yOD6t11Q8dKo8NsNlfeS9mt5BZRWkDeIB8Yxf635iRJ6St/8Fr6r3/z39LXX38jvTi/EA/wdLpIR8cnAn5H4FtbNcZnh0qBEfgeKmfHcVUpcIFQ59UqXV1d5WQjW1EoPv7ow/Tpp5+k6+ur9OzZs/TkvffT048/SpcXF7LhYJNEcitkdfZKMhuk8ljQqdJ2bRQAYrLum0BLFXtsYDuApMFXKpeiaGeFpgPToq1BUd0KKN1OAPYAKFXxwZh0k6dCkf+NjVj6p+A4/t6k+fQobdK6e07gO01QLHKdBI7572w2UAUqADumMx1otXTHkNDl9WrZAwtHo+lslubzaaZj3zDHQaCuf2eadLSB1T0G3ahJlVJV1OynUxOzwibKv9Af/YXyvknrzVYiCyKQN2j6EmhTodIOdYBxPlvo39ng0in/RrEWsJKVawIUUUTlLLkqh51ua+rGUQAabWjE4bfEQ8AwZECtHQ+UV3vPLp9p/9Bf8IHf2WZh5omYSdBvjFRtJjvKsdxcsgMAlE8d8DLIBH0k0EafraGD4J5GF5zx7/GS9pZ8FyOEGI0U9IGW09k0LaBozmZptVxWjRTr5SatNrguTRMfddcBrdYC8gHyFkdHUh+aQFmsXzjzj4Ui4xA7XTqgIpEqGyjwWWnOcmMVbLaJCgA21qu1rIvou4Dawud6CT5nY5A1YpgrWEQsO3tHBkZpm5bLpbQBWTg+Pk6nJ6dpNp/J3FiuVunk+FiAL4GGKP+C23pQLRBAZFXltQPdmR89yOvnBvqj5eVfe+sdnr1AJNAVsvpv0snJSXqA61/m83S9vE64DUD7knkuc1lpi/8xHsg4vdSr1SpdX19LfavlSjLq6kfnloLN/Eu+doegj+CbABj7EvhIY4bO0z6UV0FRXlUDcIpZY9di0qJbl7hn7IBcrQ+GYoJhrn3+e6ffAmo1GSS/ezEioNbxgz69Z3UXZKMrkAu2dXl5KbQFX0AHAcd57sn+JUDXe+C9qWh397aAeIuFLMuSzAW5kqs3gPSGLx3Daq1zZT4HKJ+KXKsczJpRCTVPdb8uZjU9z1tdWMXq1xkAOwPzbJLm07mszRfny/T97/9x+vO/+Iv0ta/9oRiLIIuIXjs+QrjzPD18eDxigEGb7VjokCgwCv0hcXMcy2AKXF9tttgEsEnJmcAZgNFWlJOry6t0cnoqiiUUHWzKayi9YpFW78Vqsyy25RUqX1A31sLr0OXzPb2ql2nBGpjeqSl7HKgI0nLch0vBi2Kt38Z7qfrCjmLUjUVeqS8X9Op0G3amldw7jH26jw4PBq/gu/YhPURZyB7byMu2V4dY+yuVt8a1LSv++wpWPAJ6Kagc96CjUndTmjPNTOSBBb61+55VtPYzsXYeGJuNdc/TAUMDDD99+94KlPX3cAQAJwA35Q9o0pI19RQJoO2AjPK5N0TsennUk5XBqU6qHc+/JLKjdzjXSWUbtKz1WWolAMueK/UUQvmdptUKV6HFMogxnJ7eF6UUyqkq2eqFwnu6/qwUUE1nMgaUY38mkrynTM2T4xMprx5tRiZo9AXahlcJ4BYgU8iSgRzv4K0dMxBeco3qjDzsjJ4L3embGH4yWMsgG8ABZRbzhYB7jB9VYdwio4E/DkDw3j0FkN2cMvSX32jE6wCgXdx6OtAiZkGIggTdGwSYHwGET/Qu980mzWY5wWH21vbrrd5R7KMCsJes1ivxuOL+1H6NJEjtvyFrGtKqbelHZR0GvvefvJeeP3+WXnvtX6WvfvWrUg77FowHImdmqdb1keZFXMNH3uwCfwJmmnN6WuR5hmzUm1Xa5mv8rCeY/NHw8GwMoGc8R/RAtoQmpnMEm/jJhpZHkow5hM9yuUoXFxdS1+npqcwtSTpp5cDI4Y0UXHdfLnmKvd8C387jnKOmrq97Aw76RRB/dLRIi8Uiy39jc4sGLZ7e8v6A+UxDjxowlcYSHj2dp816kl599bX06quvCp0uL9WQAzk5OjqSFh+MwLe5y44FDo8CN1oXDm/444i+rBS4ulxvsdlC2eQ5G6vgPX/+XEhjLfc9aEFgbFlxb1lxFZCUp150Jm4on3qAuxsyRX2D2ah187ZhYtbz0bfWj2UXLMf7NL2qWpcE02VwAuVSjQfxp0UzvFVSsPs2anXXgW9tIWyHLg7lzv4Yhr+5XzI6/2ZLTRBiXvlQqY7oR8+NNSzYf0N5KhkdBJjBe1r4WO9iXGQ48LXv9+OJz+W1ZAh9trSgvFkPbI2e9CrbMraOsuwnASxU/hWMKu8IPqGodl7rDIbYL/HEiXc+/qCcPRvIUtYIE407On/oW4BH2NKVzykbVsZYju3S6w/QBgMk3sFvChYm3Xc0KtSBtdvztLWO8LmE+eePfYf/Jv0t7XpD0b4NMJoLlvfq2dVwZfXS7nok+b5dv22YL/kDAPPo0bvp8ePHAnpff/11MYq8eHEmHtDeoLbr9dWhqkGhNO69EH5jGFM6q1e7tCYQKGq/tRV6e/Hv3giyC/Zrc8rLE+YDgCX6wDWoP9PPsOi+Rguuh7TjZXSXh3Y/62tTHQJeeM0Doh5fGEz687lh28bIXeqbGMkHfgh8NRx8lhbzYzGg2XUJZTC/yOsR+A4k7ljsoCgwfFYd1LDHwXzZKQDgqwq6KpxUMrBpEOxSWfTnjEC79VaVrvKGVQZaU4QiFT5WqYgUshbfPPDdL69eMQXfCmYtoNR/7/8unjTZRFFj5INBnVCCoXzgOTw92oZ4yxDee0cEWQK+VFZqNFW69J6ozt0nZ9L6MdvfTYBmi+yDnlMpHVR4YKEIWPVKdBn4luTMNlsDbQznK8t/+RxiCTD3ddWBb6R478pWn6lYpDVwh9ryPUhTz6OfQ1QSa/JLYOLfpQGh5jVVwHe0k12ZwItrlAWpli8ot17ZMNF9jmios96n6vtJgBkp+JxXtXED+Hq5tiC6BnxJE6y/5JM1+tW8gGiD5z0jGbR8sOtDB3zpfTQGNV+O9TPcFe9SFgB0uFb08qXGRB2Dng3lcQHUTRDSe3H7nnsZtfxmKZRRYHUl3jv0D+APn11QifUMfYAxxH4PS8AV8bvvnx5/6Mfe7we6/vOML2VNRi6gmVFT9myw1mu9z6W9hXvJTDzx2FNwfAV7DXjBCIlojbX8Ka3vCuiVVqhT9yuhbMJ+jaiK7lxFHj/lgfSHUQJ1UG5lbnZGKd0TLT80UqN2vpgGvHjf0jUCtFOaoW1EImh/YdXWdZRzhccnaDCCMe3hSycjBhi4147FDocCo9AfDi/HkdyAAsvrHMSbE2gQ/NJqSk8wlR6rmEnI26YMfNsAb7hifxvwG4GXXRCzC3x7xYOKEb3Fogp2ig7DvEvAV5OMUGHYfU8VirpXagj7PG29p6QMxAh8+35xHDbZVqQYqdJzu08PqnTsNTB5uxb0rYgOksim8rFgzMuZBS+RPNErV66+7t2vz5Fh8yOWhT7SgX2ztCkZT1Bms1l1wIaAlbTF81qfLV8tUPZe+YheeHe5VPBnwZXttwdGtj9IydbiM/uBcr5/MGKwbfK9B3h1gxVCWOs0VQDkZYgAxQJxyiNBOr3cJZpRgfd89uUjENmF3ebCkfzbeqIxyPrBc5dCwBw6n4948CzmdoNwfIS6I1eAnuGO+mjH4WnKZ9inQJeT49N0eXkhAHi+0FBspE5crSALuHMPWY/2v6O2KeMWNPp1aue9Qt0Yp7Ypp7D19DxxLMGtPaJiMC5BZqnf9nfSEkd2CFLleJBtqzsl1Ccd67cy9lNpxH5PkIsi0wxt4Hes/QKqHR7v9rnMSoTVyznsnDAL/ZLTCvLxBojS33a9Nt7lWqa/CUL6dTzoP9qcTTVi4v79B3pe32Qop/GE68cIfKtL5/jwQCnw/wAL3dKWta8/jQ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png;base64,iVBORw0KGgoAAAANSUhEUgAAA74AAAHCCAYAAADIARWSAAAgAElEQVR4Xuy9+Zckx5EmZnnU3RcuArxADO8DnBnOodXuXCSHB0gMb+6MpPf0p+rt00qaXc1FguSunvSbVjM4BkRXH9VdXVV56Jl7WMQXluZuHplVQFfCkw+s7IwID3Mzc/PvM79GVD9VAx9CDTw6XS6XCyJq/hsR0XIxp/FoQZNx+Ac9evyIFosFjSZjWtKI9vb2aTSe0JMnT2jE99AyaG657P8dj8c0GnGJ8aOvT6fTcF1+l/vkGX4nX5PrXJ6UM18SLaHsMX8fjdr3zWaz9r1SHr5/Mplkrc338nNafvk997Cuz2W6lVW2llHLTcslLYz6aLk8ufE9Q+tkPat/0/6B8ug6DZFF21/72dC64P3z+Tz8U96h/7IPpz5SP8/PUmVrH8f7uOzQZqGN6Ha4Sb3XfdbzsZy+RM+peOGVva7MEnNy5UtsKosLbJsYK0PoXC6JI9t41MVLiXv8N1f2YkShbVMXZnsirMQCJSD6IF6yYq6lB4yHGMtFbvnN8nXPXhjv9fPSN6T0LfE95StldrLuGtEy2K7rG1JxzGv3ZulGe23jFX9ZcA9MtNyJfaG2WU6nExpR6Cfhg7JLLLPlZp+Nsc76sK34P4zhKMs44Z9SFrZ7He8CyAj9u/1uiXPia1wP/s4+sDOZ0uR8Tvv7+6w6moX2NKXzxZxmHLunY5pMRvTMrT1HwpzH1GtVA9dTA9Xpr6fdqtQbauAEiS/3a9y5LZk0Log7Kya/FxdngejOl0s6P7+IBHM8pouLGe3t7zSdnZBeFih+HzVADjtA/M7AXTo8DcC44+KONFwX0hZ6z1EAjdz9swzYGWoAEhp1IK/hS69TzhEnJNsWcZdyN1S9+bgHBqUu1sOB7HDH3oAbDURZERr49EBQo69U2QEopIBPAzTW1cl4zPZpnuZkh0qUzBsCKfWPOKg8bLNetG5ZF0MItFW3SCyifzV/2jK5PheQgEnpdUWGpv492xiA2AKL8kxoP6MRid7Wtcs6z3k+nCszR/IsUB0iQpP08mT12vyVPY/2hO+hPg1nHcnfTKLQ9B+O0dMpLRNNwbNFF3djvA7RG9pKqzPDJ2O4iG2oi0vczlaTnFZ892TbxF465mO7ELlT9s7KFerWlta1fbDbJMPyosnbAlZEiGXb14OJG+I7o3nIVYfcdIg+zVMpOzURKhcxmSjm42Fa7pgI6FcH9RjbachWE424T+e+W/5yknkSkuyB1oe/MSEU+m1OjkPRUtfwt+kHgg/SiObLOS1mC+L/TUYTmk7GtDOPJJhjy7wh0cvxhMacyJ9wv7OoxNcLfvX6VmqgHEFtZfVrpT6sGnj4OPaUyznRYjan0WLG3QfTy9ABnZ+f0Wx2Qbu7u8SZ19MzJsFj2tmZBlDdZoGlw4WOV8C36LbrzGInjaOuFjCaMPHlTpBBIZAUvnceyG/zMTp7zAKjbQXU5UdoInhLjsRF5JRxmfWATdvXZ50xguU0POqPPiJZKB39Sb2eR+hzYDE3WpdKFlggUydKWG58N4IzJPc5taEeEPhuSnwvLi4CUdAyiSw5nbGTiadYCRarPj0w2fjgig6bclN1u+rEjUdocj6Eo9j6vghuZZBUkmvBmubMEf28J5dPtHLAP+d9/Vih5QikAMiilNQledIJGk7oMMhPf8qgTZdAiHwjpSvtp+j7LK+QQt0mkGCX2italrudOBIusTuW5dki1ru7N/5b5M+F747YlqGCrkx8Z9mzqz6ai+xxZha/ZbIbkx3Bb4D4tgRYFSxe0LWgVflC20uptXWjHs3uFyKXoqZB30sa8XBrILoiNPwlTtjGenfyyQjviGjMo7I8Qwt9WUjxkkZNmSMah7bAWIbfNRlNaToiOto7ovliTjs7OzQfEZ1x8n4ypSljmMYn6ojvev5an7reGijrHa53Hav0VQMrGnj8JE51nl3MaXZ+HgjvlJOxywXNZ+c0nY7p5ORhGHmdLZb06PFp6KSmU+6IlsTkVD6asMTfu55UstnyV6b7rQDBFpXEUTqZyRdGeAPQIxpPJjSd7rRviKMnDZHoEYquE+6AUHLWVBS5Adjt36aCQtzD1MIMOvIAdva6E4miziLaiRmLvkkDQGhHYDrBwzulXol2EPSb+cwzo5chyeFMH9eMHeXHd2v98L8XMNrcIyiItlOywz06wRISGEORLrwnJFCSKJrlzpGSpiDwN/ThdggZlhCgboK+1fICAfqNudtRPFSNR3w9/80mCxIjTvJ+byozj17mzMjAuJ0NID7d6C9Mf80SIq+bz5CpJg7lu5A0awjELSHbOIxy4UhrJACjcSS8Z2fnWSI62cnorB/+VsQX1+/5BPgUy9AExd7smdBsFs10+iZmQkcQyZhMT40G696Nv6fsJYSumfkj+gs25hjotFl5t5BlGZHcNNGl+zTpL6KaI1lbZpY3OD1Pc9n2U0mQ8LvO5+crHFLiuybCovhY9xGNJDEWepKoaG45PC2YOST3AjKazH9bD2hGXi3p+n4kuoijwKHNhhsWgaQuR/x33P0lxhrcP/E0ZB515plmk8b/Y/J7PkvPNsLlJmF51TjOFuOlAzzr5Wj/gObzBR0e3aDp3n6ctTadhpkSnOLne5+9ve8Fh3zTr1erBq6hBqrTX0OjVZE318CTs+WSOcXZ2RldnD2hyYg7wDGdPzmlk4f36dHJA/rXd9+hBw9P6Pz8nE4ePaaL+TzkZuezC1rO+HsHRHBUl0FKnGrZEDUAK3wfd1iBdcP0L5m+yp10HO2N5DcCwTixi4EPk3DuzPpktyOCYXSomRptTXXOjRjEAYVmFA9JjTFd1rIAy538OFPd4vTwzOPN2kAcwWx1zoChyYzH0d1G9QHoRDiUK3syiWuurU8YZciN+La2tmVnMBikaDL73d8IiFcz+t3oDIMXIdUI0NvvDtma8Hx9Bnfgf3qEa92WdHF+3iu3PyJLtLOzmyVyDM4w0bLiz8gZ1BTwbsZEf3qp+C5P5WvXkqIUjr42Ib7dlFe72jxDJM1ZljS76Nbm6xLCdPXWj1pmFGdmdDsNJPXNoDrdLnnUKd1uvWn1bZxLtB67WTWjYs0zoW7taH235ne6s5Oc1M+tZzZP6yyQ0wxJDAmlpslL2+9iCxOQLrHTjUC3NA/iSowt3Whx55N6hFZmnmT9rEkERCITY2Ism2cZRfKbS3IwcWoTJN28CpiW7bX4RBAecb1kU4xYhp7t4ZHrrC/FoJaOGc2U+PHOxBw8lanPugAuMe65wWkWKw4T7e7uhH5diK+WYkScVPX01syUapIA4uGiMyG848WYFuM+AaYxr3Ufs+OHv4HA8v92OMmdmW0k6+VDkoSXeMT1xuw0kyXRyy9/gnb2dumZO8/RnRdeoIODG8RTnXn5Fo/8VuLr27TesZ0aKGjO21nxWqsPtwZOmfhezOn09DGdn50G4rucz+i9d9+hf/7n/49+8+s36N133yWeBsVTg5hwMqBgEMlAbRIQZ5PNt0gd/CZkhzXO3+O6zvisHolDECbT5nrALGRzm464IVOdJePoSiDLCnFGYMkj1WkQHEYYZWOgZsaVvCLKkgcnm3hUS1gTheA6PNGb1IkNwzptN14B4utPDfTrlNv8JIz4ZkaMI+jqgHEkwZ3twyiOAPDeNLnoG3qksLVrKHN15BvVNwmzE/rTN5FAe0QvZ89AXOGDZYU6CiizCuHRlUB8u9GibiQ/QVhw4EyvJcwMWPZkNGYKpOpgip3JngipSeksS3ybkZ7Us5IE62YKNGNbuM4v05ObSQB5WbBF+uGO0K3furviGzqAU9UhhrZvaMSJGzmlAkJ/ychQ6bBNrxLfpU04RE0NOY0DiXGNpSRBg7yp+CPLVnKzZpqKtDFcJfEC8c08z0kf6ZqwbymK3dn9A3iZzUUz5xgobG82zfpw0prFgzaNWuYRX5Zh2Id1Eny8nS3UbHrYjPBSSCp164UlmRT/RhIaNpQ0fLE/C6e//wKPMLexXZb54t8QnMFfmkQ6yhJt2NeryBf6csYtYZh6Gdb2Lvnfs5jM+vKXv0S37tymO3eepY9/6hX6+Mc/SbPliC7mS9o7OAxY5rk7B+sbbZgZ6t1VA0+NBqrTPzWmqIK8nxo4eTxf8sjt6eNHgfiOl3M6fXRC/8///X/Rf/0vv6b/9t/+X3r8+DEdHh7S7Tt3whQo3uSIAXsYoZjzmmAhHw2RaSoQNg8SMqRGS0M2vuloI3FpelPZLIXL4KlV0BlLWRH0dIi1j1fjyINMCUbg1E1762fpLX2HvrohuELYwmhzMxqcG20I07VSRgybT+cBdo6kxlGrbgRdSG8H7iLgw2lvrdzZaaD+sjkGTjlSkpvWy+QzrtODKZ1NEoJ/s6Yyd+Q2ZvLjpxu11smRlGxTnsIHRLv1nAasZ0foncYopFsAa/c3ojlv93BrCmZL8ITQIzFGeaQNJHxKEkZD40k7nd54UKbgpt07vftqeCZDzll3+Z1lm7eKDzVL7WWKqVfP/Bp0mSFil4Kxw7ojjqQlnpVEA8QT9OOwWd8y7sDd1qWtIyfa0mXzG3MjuiEhlYk3PFItebx2qm7jd5gglMiOyUshUJ3+hZ02U2hFI+0MA5x1IrTF1lksM3WPJEzTzhQShE5SNekvOeI7WtKMpxkHlmWv7c8n0vKzbrwknMS8bgp6Vwsv78UxNDwvs194NgDXoVk+hMuWVnXD+mw2kww7qfWJaG9ae3MNE1Tigu3+Vor4tvVWm79hgnJ1uDnKEeM7J4e4fpzUjv9ezNlWF3R4dEAfeelFOjq6SZ/5whfpd3/3a3TBs9zOF3Tzzp2wRVglvl70rNe3UQOV+G6jVWudXA08fHS+5LWbTHafnD6i+cUZPXp4n/7h7/9P+q//5Te0mM9CJ3/jxk06vHEUNoY4ffIkAtTlgqayHQWMugo4EiAXL/U3owJMtLpeC6bpRlDXH73tpgPGTU9aghp5kcpZI9GUEcY4zbpt9DiC0RbRz+b3pqA6U0V7U9/QAo1sHYlbNU8E2IohrIzyxaFTHOkVnYSR1UYFUoNV0BorjEGP75HR4qTTZEZYPEcTYNSOnPXWY2sQFaXT8nXmbeRvKsr+2QeMzbOgb0lY9OSUtaGNj4VrPVGUY/T8K96Mo9ztoF1ST40hwZ7t63C6bjulWabe9usT69CMJrekWO+uG3mDjDj3QXHHmNvmAtrOrlF0Ejd9P+gsWNzBZm7sRl1ljTsuiSwhQ7nChaxBDdqJBKujTdrfu8QTtqzVtiyEDpNTYUkH79aLG/ipZGKyfcmsgdQNvXi46t+trcGuOBMjJNqEQDZZC4xP3dIMvW2S7M/QxVxsPt26z4TgIo+yAVYHfbrz46a8lZlG3VL8jlR7Ucu6ziO+QnxXpznzE5xoaFPAmo3q/RdWXmG0mZ7bxn9Isg5yXzEqGLFH7pEj/2Jf1iVx5bn8FG1uXzLe3G9HoXXAiHcvCdgM+zO5zseAfkzvZv/g9PmmBOHdTRwMs8/apTzxuCImwLzKar6Y0cnjh/T8Cy/Qzs4e/d4f/hH9uz/5c5ovx3QxW9LtZ54P91Xiu05bqM9cdw0U98vXvaJV/qoB1MDp6cXy4uKcHp2c0P3j9+j08QnNLs7oP/6H/4Xe++27xNd4fQ3/xwlfXlfLOyqHdYRcEBPI3sYv3WisnONrjZZ0o7Lr2yOOygrg75qw7vzbLDmMfMhZfwGM4ZRDBR56U1cbUKHPJ9Y1SB0zY8lhQis1UoEyWDthWzJivbB+LJuQNQQ63kjD+laKT/ZAvapfCrDhO3vJhMZeesQX62D5RaoO6J84LVLul+tSppxX6Y0CBhBsbP6m5czJpW1kzVpAv8J683f0RXmvnIGq78X6bmpvy/8CYM9u/OPNhshPb80Dd5sU6Hqm9O2VzUtBwugqnF3O+pb6ahthm8j5n7bhULtYbRxlsWIVEl+v3t71nLxezMmVbbUhvN+bOeAdm5WWjafPxuP+0Mfxey4+YBzMxf5U+2lt01Br9C8uW/cFVkzMxZu0vXi2jywdgv0jYvBuNj6DRGE7z73ZvdnZ5M/zI64HJlnQR2OfKMmp/t/FaEEXswua7O7Q+dmM/vTrX6c/+/O/DMSX98u6cfuZMEL83J3DygGGBpd6/7XXQHX6a2/CWoF1NPD40dny/PyMHj64T/ca4ju/OKf/7X/9D3Tv+G5YtRWmSDVHC/E053CUEK8nZaAXhmGakSmVZY9TnbtjKHrTHAvWZuZBE2TGnfNYLdLkEV8LRIg8HnhJgWlNsEtBIYIXAWwpsmsRN00QPVC1jh95z1wF8cV6IBDSYC9/dBXupru61jziumaDtcbPENiW1FvKkHtLiS/6G8ohz2O9kMx4gNoivqJLj4x49fV83yO+pW3Cuq8EPOdAPx6BZhHGnGwST7QMWp/YDuS7+JfMjLHsPlTvugztgzompNpnTqepa1YM8nxy3fpZ9WS5ro74cjyYxXOEmo/uX+LSmP6IdxervKnOwVKhZLPfas8zj8Oesm492g8nT6kN71Ty0bRHdimMzBLq9iTAkV1rPw18R5hZkJmLnW+7cdg/tfQoN1NpEUZ+ZzTendLZ2Zz++z/5U/qLv/gWzZa8W/QoEN/pZIeeu3NUOcCmjbA+f+00UJ3+2pmsCnwZGnh88mT55MkTunfvLh2/99sw5Xkxv6C//d//I508uE8TPtuoWR/J68EC8W02muArcbOMdjJt27nJ5lKyw0hcNgZgod0TK9MbJivIa3+lM+Smi5tYwTROaNX9jpVHwuYNsOiAiCYk3awxXFMcM8qZZXNqDS9MxYadSdO2swGMrNON9eh0poF1tzYZ3yBl4ohZXy6uU1y3djUfjxDkCZfWN/5bbN8Bzf5UcRmFs+sl9yJx7uwbHagjvgy+eMfQbq2ypy1cH94Dgi2Qy5XQ2UjuinJGfwy7VbftaPVUJfEFPXW+T3xXdxHfhECu1qZvO49Ye9fz+vZIRTrWMIGQmCAksCOHHRlJvT8S+tX3d7pfbW+hfCRJegO23m7VYOhGCBnb8qaQWj4odWv3QlABzUqu2Lbt4pGUhcQ350uerTeJCdEeKXvjngGrtVpZaqJuWYaDYmHDJtBdqG8zAyrEDezz8NiyhCOFOjf9azvdt10gG2dc8UeWy3R+18V4jBW9ujgJ4uxc5Kb/1gm20iTecp7v57Mxh0d7m844lZCykgSsh0WAB0saTSZ0dnZBX/vjf0Pf/OZ3wuZWNJrQ0c1naHd3rxJfryOr17dSA5X4bqVZa6U8DZw+Ols+evSY7r73Lt397W/pyekJLecX9J//9v8IG17Fo3N5lJdJb1xLGbrephPH7Y70KCR3RrguT4NAD2BkZecEMq+La9e0NmvM4rAJnFkbwSWuqQvUIaypCxWJmfKGQfTWQwl0aqfm+gA4qqbZBERWqrZLk+Kup7k1lHicEepH6wpHh1bBta05UU282sDmZi0d2yqAKGONmOdD8XqedHR7hSZkK3ov2LIxaju5rt2p1KibU4Ge7RvQKb4R3aJJGDTrKcPGMs3mQ61vGe/QI3hlesS7pL5dvTuiHomv9472/tZ1u92iW4LXvLJNGWXOe45tJ5cgyfmBtw7X2RiraaPD9dh4fMbH2jilNjaSUS0ZUUu9m/ciSIEIIagSiGTsrN3nQHwMjpmRZB7yUSse2KsuV31IyJi0eyHdsc13Z+4KjY0ErEuumPXu7eTM7USOn4tJTt4AMZcgzNkx2iPjZ62P2jEht0GbH6vyHiYbW+G56G2SpF2bLbNHmlaFmzZmiu/OiO/XK/RRvGlj48NNCGrbYrTnahK6TeipEeS0PVN9R0y4BXvK2byqz8yC6Aga1mu6spGYOqVBEgu4G0RHzJs2z3rnBOFoROcXM3r1975G3/r298KOzuPJDh3cuE37ewf0/DM31hRuvSrVp6oGngYNVKd/GqxQZXjfNXD66Hx58vCE3n33nTDiyxtcMfH9u//8n8Iuz8vFPEwV4pHeZlUTEe/o3HSyYRsPIYYATDuwB9O+5HpvI4zhVQ7gLHC0CK5ClwoIy5pqZ404etlrTeRFUm+kAuWxMtG56Z64Ltp63+oIbz+Tnpt+2I1gNSP0zVnF8s54rvI6I/D9NbyWRa0pn3jfkPdadbTKF2LXEldDMEsnlj9xGVLekKnO8txwL+8/YdUZZc/ZPTa71VkCUh/tZ9nRF2edri5Tv9v6t7yfn11/7WUDdLPkNu3bKZ8S3/HW9afqVWSjOIbfnuGL+gg8Q8W2QEFkZJDPKi0gFKn2J/Wz4iPLkbPHilxq537Pj3LXc20W9WN9z/nYpu2w8bKmmCaFAQlUvqBHvrskBq6BtSXpE/b+zJZQrybTLNtnDVnji4kW6+15e7HXLbjr7/W3LbHO9hsjGsWh16T6c/E/1nV1TXWun2/rIqPcY17Tu6AvfPlVeu211+nJxYKmO3u0f3hE+wdH9MIzNysHuJzGUUu5RhqoTn+NjFVFvTwNPH54vnzw8AG9+87bYY3v2eljWswu6O//7j/RxcVZ+M6EKKyZ4lYSDoafUNzfio/giEdxaPAs0yzjFFqZntnuvbh28pffE5ZXcfo7zDbD3Ww7vXRrn8ITTWct3+NU0T7x7XZglWtdZ6ynOndl5ixhkV6Zppp6LhKH1bVaFuCy5JONPjoc0skuo5gIKoVs8NS52WwT4tuMdCcqFkeDBDRF/elR1bQuxV6WLQMcDI92+ug2PCvZRA2ngnYydl1CRw6GTnVe1X2oQQOUPV8QnQmZRPtpf8DZCzi6HmVvW2dvQD8OEkVAigDWIyxZkNqbTtlvUyVRK78eG+uyWpqXPPGuS9sT/ckoMCY9vDp4CR79fBMZw7EycjxQNxkjjvpFncSgICN+IeY2dp04xx11ftZvR13biGlKy7/k3HCr3rYf6+RCGlp5RCtnLx1L+u2qbCMzL97krmMHpuM8xjopA9twjiPKOdcYG1u7NN0elykzrQLxlVk70I4lHvZmBjWjxnkftuzFST9+j8ySkrjRrCNufDfbFwpjt25Sy6DwlriUmmdT4FKCOC9BZkBIDOtiYH+H+3CUOi9PoTF95vNfoNdf/yE9uZjRdGefdvYP6PCQie+tygG84Favb50GqtNvnUlrhUo0cHL/bPngwf1IfO+9R+enp8Tn+v793/0tzWfn4TgjJr1hXSCDozC9ctRMe+Ydgu3RpIba9NawRXbSJX77B9aUSAv38NEKmV2drd1K9QhFn/h29bBGx5BYecTAJrwRLHgjGVrGlrI0aMm6jvLmdn3G0SfMljOw5v94Z1qPHKSsZI304b2abEeg2ieXOQ8oye7r0Yeu/Hx434z45slYD8Q19e3kyj+b2oSqBbUh4RQJS6f//nru6HOx4SHg1kS5S04NbIfqdvSDstGgfgFe2yrxkdQ9Jb7d12UsqZ88sEuPcsfNhvptq59Y0E+3xLdJHrYywnpQOaIM21A3JZZoMsqP+a62iyY6h/POu6Qlxgepd84em9hKt39Lq3ni2xFsHccxVq/jzV6Mtto01seSWxKMnmzS5rG81i5h3DPWm5Md/Bky4htyxU0olG44/G3P1I3LmLjkGFngM4p9fSC/Ubh+oqY9UKjr4tuuPiSo02fAezoJ63vlnOsmhqJP42wMiT+YQOOR3tF4Ev77nc9+jn7wwx/T47MZ7ezu03R3jw4Pb9ALz9YR33XaSn3memugEt/rbb8q/ZoaYOJ7794xvfP2W3T/+C7Rch7O8f3FP/0DXZw/CRtdcScTgFZAhbwbIp9lGKc481oj/OBmHu3vRkY3nqWYFzqA9pCu7T6y5q4b7Q29cG/0UDbjik/h5lWhi407UodeXJXdjI7xe3n9ZNzwhkcqZbQyduWxo42l97PO8X3WSF7p6KbsUNkREZFxdfOSvvbi9TgNt6un6KI/ytAHjZIxl3ciEOmTx5Jp0HozoyiL/UEH6O7BEcrV53D0vrFws5YQ10B2zwnxU9oC0t3zLzUco8mA/newuCK0CMpwtFATBbmG+ra+lxCMfrJFyJrAWNFT1J2VhEAdWMexWIQ21Xo9fYjOLH1ImV6CB/Wes1/pNdGLEBSdyNFJCClXdOnZKDcS3Jyq2toGAktoObiTe0uqJYfIBFnYDFQWybdFaKP+kDitHiUV/VMIi26f2Kb1ZnOrntG1iZ5F4B/9dt215ZJ4shoT+vrukkPSH+SWm9hxxPb23CyW1bjXydl/B/5uzS6K7+5pPPTFbQfU39mu6W8tn2vmxjR7A8h63egMvHY/7Pm0iJtCjbmcMf8d0TIQXqbd9rrrbIIkvDTf2fdwQ+/s5vhkrGqUHpcD6eP5rCQI4xU+65fX9L7yO5+lH/7kZ/T4yYxG4ykdHN2kg4NDeu7ZepxRKp7X37dXA5X4bq9ta80yGnh478ny+PiY3n7rX+j+vWOaTkd0773f0m9+9Qt6cvo4jPoGAhqmWcUuiDuSwEe5Q8l0aS1JTSPkbHfI740jzTIVryGVzaiK7uQ0WLaAtQBVHhnVwADBIl/nd8t/WAVrVBVlQWKBZQpYz41kIEhFUC3gV45csQiCgAIB8ZYcljxY1urokICy/pmwlkkva+RFyyB6S7uR7OxsStUe+YHlpICaVf8UcUAQhmVjGakjcsRGIjH6hLZRrt4JOB6SNfHdk5VjUZDEaT8Swoe+g/dIm8wF1Rzx9fSByQCt99wIuNanJV+u3cnzUn9NfEUf+pxe+T0nd4r0xvoBFYGki0xRDZGvm5LQG03ufG51VLmE+MakWDdrQE8zlzpZvplq/1a7Sj3vzcrRfmfFs5LO3bJpnvjmE3yhP2xsZcXTXNLGal+678jFhrZNNMcp6Tai+w/UT7jWuBxu2ob9km737TNhOnNMArfyyUZwYcbJ2Mtjl5gqvRcBjG7LDCXsH6041r2QEziR+H7qlc/Sj3767+nxGSf0J3Tz9jO0v39Izz67VzlAkYXqTR+1cFMAACAASURBVNukger022TNWpdiDTw4Pl0eH9+lt996c4X4nj1h4nuxPvHNbnixOsJgCS1g1wKcuc4OgSiSCwSwCMg0YBNwYxEA6yxdJD4IXIYS3xTps95pEU3U4VDii3paAUxqgyQP+FrgUD+T0v8HRXxT5NMjvtr2lv01iJd7rLrKb975wynyLoQmni3bJ76WXVH+nN20HnJBRssmdSohvil9ajI3RB4uM0d2LPt4Po7tS86NTdUbf1+1W9wNWccz3R5tAi0bgnVkDP1PdGmTzzjRmj/W5l1I6r3YYNkMfUnLpO2Ri2WYhBAbWnEZ7SWzFrRdMYGY8l+t59L7UnXw4pzWXS7RIO9Y8EZTsJ5e9zNeDM3JZPtZPB6qR3xhtosXq3KxwvKtFRnU0hjL33Qc697ZzFwYT+nllz9DP/4ZE1+OjVO6dfsZ2ts/omef3a0coMRI9Z6t0kB1+q0yZ61MqQbuvfeoHfF9cJ9HfMftiO/Zk9Mw1TkAmHVGfB3iWyKjAB0BZgKmvNECj/jiuxFAIOFNyWdl1bEMBHkW8fVGG1B2KVf+4pquVOevQU+K0OWe1yRDA1WtG5ZPwA8C+xyxQ8CDwMkDbda7077Un+psgVMP6OaIL9oHZRBgrv0J79fgXddb+1RJe4n3RIAay1tdW6f93QLeKZ1oMuO1EbQx6sSqG19HYpzSZ6qtefrJtbuUrktk5vcOIb792IPT0vu7o7ckp1mHi/6C8vI0Tr1BWUoXqz4Wia/2Y7kPiSbaEp+x3qXJvRWDLPKlYwe211xc0zKkiK/WqaenXN1S9vDaiO4/LAKLfQh+b58NG035sBV1Ju9JyS3vseJQ2NE57K8GI77GMg+vDZZcN/srXtc8YT/Hc9Vjn+P5UbvqeDSlT7z8O/Tjn/512NV5PNqhm3eeob29Q3ruuTriW2Kbes92acCPINtV31qbqoGggePfnoQ1vu2I72RE9+++R7/59S+IR3x5c6vQkT9lxFd33hZ4t8CXPGcRUrxfTymW8oWUatKigaANHqLT5YiW7sSR8CPAxvpqsKjLN4HEykZLnWz6eU26U2AwRXxT8qCOcptyadvq9+cB4NUTX8v2UjcBZqlpugiSc34xLFx1I3nWkbsWWde+P+x93d3YrjTAF9/PJQv0Zj0ajFvPIjnNyT2U+GKs0COiEgfkfTohJb/7Nu2SFEjyrDadapc6uWGRHYw7XTmdn+SIv45Zlo1Tetck0IpFViyz4jvKkZIX5UjrqzwGp2KdF/9zfig60bE+FQssYsdrblFv1j3Ydvi6lVxMxa5V3cUdna+a+Cb9QxFf6Z/1kiVsQxCVYmKIJvTJlz8dRnxPzyPxvXXnWdrbr8R33Xhfn7veGqjE93rbr0q/pgaY+Iapzm+/SQ/uHdPOdByI769//Us6v+Kpzh4oRICABFBIhFTZ6uw0MNUgwCNPKXCX6pg1eEPwidf4uwfAEYxgll6eRdm0DnLyaeCo5dIy67I9F0vZwQKjGjhuQnzzcsnWKPEuS8YUabESJ6jDVHlazzm9WlPYvXYh9U3fF0Eqy8/EN0cAtA/wM+uOXlr+pWWVdmkRF77mEcjUc1Z7137h6VWXLXFGSIMm8ni/1Sa1r1jtIP7W3zCoxO/6vhd3WrDafqqsTrb+lFmso7yjJOZZPum/u9OIbpfiC9omEjesqdlWHLB8P2cXv211MSRVtpZD6yGnK12m1n1rn8SIL7YvqafoTPclOr5jf6vjMx9byBsv5oiv1768/iPZPtR581ifkhHfdh37eEqf5KnOP2Xiy8czTiPx3Tuk55/frxxgiIHqvVuhger0W2HGWomhGojEl3d1/he6f/8e7UzGdP+YR3wj8Z1dbLC5lTPV2esoZYMp3Zlr4rgO8dUAz9JbCnRZHTTKYGXuEfyUEl9rN1ev7p5ONUBHuRDs5O5L+ViKfKD9kATi+6bTaVss3qPB2VD/7vYEjU/miG/qugaqKcCrfSqnD7mWm+KdAsw+OI8jefH5biogyo1l6+9xbfDqhmFIOnI+oG2m7SllW8RI3o22yBEMkYn/XsY6w1R70KQXfRrbe4rs6XKRfMUkhT0KKe+xdCg60lOdc8SuX06XIJGyhhBf7d8pO2t5rBiVi+Epm+RigbaXbtu5OOnF0Fx8x2u5eIK6wrrju63vOeKL7RPrj/tk6Nhh9VvYprq2nCe+w+Ny+gld77GKRRibtA/a8Z3j2ThsbvXyp2RzqxmPIdOt23HEtxLfy7RgLeu6aKAS3+tiqSrnpWqgI75vEq/xlRHf3/z6DTo/e0wX52dXNtXZAxhMhvToLlc+tc5VAyQLhCI40EAN5dHTduU5frdFVi6L+CIAFRBlAREEVfp7zkGkjimgmQPYOSLGz+n1mSI3y4NHUODv8n1nZ6cVW8swpH6rdS8f8c0BVQTvKSJmEV8kgWJPnPbsEV9P57atcdOi6crZ0Si/RYCFfOoN5XC9fcrHrLJThGgo8dW+K7FAfveIb06XYl+LhKD86LtI4HFphPYD8X9NOmK5kVDY1yIZxlGt1fY7btY+dkdVpXx1tV3F5Ai/H8mElsX6txW7UTcYx3JtB9uHFdO0XBiHc/2HlTQsjSNev3RZxNeKxfjuXBwMxwupNb7Yt2niK/2W9k2P+HYyLsMRf6kR38sEJbrebEsmvxh/ZIqzXpKUIr7xOKNdevlTvLnVX9OjJxfhrKYbt56h/YOjSnwv04C1rGujgUp8r42pqqCXqQHe3Oru3bv01pv/TA8e3KO9nUmc6twcZ7RccGY0bg8RJ+TF44z4VL9AKXgakiOQBkQWAFmH7KxHCqKwCAREPgs4WKDNA9AeMPI25kJ1omwaQON9CGh056+Be8pcXr08YqH1iMQgpVsEvtoHUgRtmP8zYFrdMTdVV607y1YopwWwpa5cFk7h1nJz2akkDvrdsPpKa43AmHd1tvRqgW5NQnLv1eQACYp+H+pUE33t315dc8kFXE+Nvme14Vz9UYbS0bISsmTXjdf4dokKr/729X5yx4ofqXcjd7JIQ65eXp1L6qLtJM9w2Rbh18RQxxx5npOmuXiGfqTjYyBa4Zx3+4OJqyFtRpdm9Xnekg9ZhjCe8lnydrIjlbyRfgl1hvpPJ+HQP+1zfD1bl/SJVr/FsvLvTHyH9Ft9v2rORh5N6eVXPkM//fnfhF2dl4sx3bh9J0x1fuGFAw/GeFWs16sGrp0GqtNfO5NVgS9DA3ni+4iWi3l4zTrEV3e0KK8GJe838WVZRAYhIKGDHUdAYQEsBDkeSUyBfwThKIMGMVg+Jg5SerNks4BRDqx6dfKuS90sUpEjGgJuLNn0c8N93ie+KYKt/cDSZ474sqw54mvZNWX3YfVeHfFFv/PeW2pn3Z5LgPhQn9T1zhFfbM/StoQ8aR9L+ailfyFhIkvOv4eA83jv1RJfHW/68vUJtyYe+Wcb6TfcuV8ICsZC1K+OCfqa+LJeAoJLJyyb5Iiv9AMpW6aWm0gdvIRAzoc14db9SDvqmSC+ng2R9Oo+Izf7JKa910/QlBBf9AFsa5X4Dov+9e6qgVINVOJbqql631ZpQDa3euvNf+mN+PIa39PHJ9eW+HpGwtEhzqLLCLCMFCC4QaJgdc4WOC8hvppgYKIAAaEFQHX58m8hWiWJhRSp8HSXum6RVItUSt10cgHLLSFfZXL6xNca1bVkWYf4eqPkCD61b1nT/Mvq3O0UPJnEKeSpRI4FlD3dW8Be21TfowllWT1W79LJCKybXMMpkdim8lOGu2SXJkUfBuJrxSIr7nixDuOSjmEpm8t9OUKo2wbaFcmclOG1O4/45trAkBk7Vp1z9UzF7ZVyxqubbElyB9s02gP7MYzVVgxYtf1mxFfkT8UFPfMF7+fR3pw9LVv1fc8e8Y1Tne+Ec3zriO+6Ebk+d501UInvdbZelX1tDTDxvXv3vXCckUx1fnB8t5nq/CgcZxQ6wTWmOmtwkiM2mshpoDO0gh54R/CBI754ViB2vjmSpmXDIxaGjg4JONFgUAMHBHsoG7/bApyavA/VZ8n9CLy07VEmiwRpgqzBW24UJW9rn/imypY6aGCowb1lmxJ9WWAef9uE+MpIIk911h/0hRToLZHf8m2rzaDt9WiZ3O+11xJ5+B6cPq7XlefapQB9lNXSExICi2CUytndt/4oWldGeqpzXh7/3V67wxF1HZNwjbglh44XeI+OV1b8wPcN1bsXg3LlpcibJrRWGdq/0J9K6iD903wZN6DTz1vtWeSVeCJ6121P4p0tx+URX4t05za1Y7kmmannWg+og/i9Et8S36r3fPg0UInvh8/mtcZEdPfdh+E4o3bEd3dKD4/vhl2dn5w+ovnsInauW0Z89WYfSH41CLdAWM55EEB8EMSXZUsB+KtyeouwIzBleVIbhqXIhAVOU2AyXS+f+KZIF9ZJdIqyIoDUYDhHGDTA1/aS66VlrNY9Epoo39UQXwv8IwBNXUcyb+l9UwLM723XQcKyBf69hPim2o7li5X4xjYtyYxNiK9uX6nkjBWbpU2WxgurLQ9pczpJh+V5RHZT4isxdEHxGCorHll+ie0iF2/S7W9z4qv7UZRjU+KbijexL2bZeev0adjc6ic//5twnBGv8b3Ja3zriO9VwYJa7lOugUp8n3IDVfGuRgNMfHsjvteI+HqjETmN8bOyiQl/16NrGkThu0pGMuR+i/haICtHJCwwpcuXf2tyuS6gG04wu+m0KZKQSyjoaymAm5IrDdh84mutbROdI7m1gKbXKj3yqv0jB8q9d3XXu5G85TJ2bSl/zo0Qee9D2QXQa7+UMrTuUmV7xDenL7FZivjmpjrzs7JDrEVONklm5clQPFJos09+xDftg92O0qnEjRdjvTaRs6f2H60DKybiPWITK8aKD2zqZzm7YN02Id2ejlGGdkrwpDtuLNfX4DU8nxt9PNVH9G23GfEtjQtW3PemOmv5pW5dWbkR37irc53qvFkEqk9fTw1s3PVcz2pXqT/sGnjvXx+EEd92qjMT33vH9JtmV+f57Dyo6Okb8W06szUNiGth9fRIDVR1ptoD5x5IRpFLCbIF+C1A7RG1EiCaUqm3bk70hEBuFYQAPePdwZv/rCnmCGhyclsgrnuLT3wt0NqvA5fGQDP+TYG44a7Y+bCUHd7QjuQsaL29g7o1vnyOrya36M/rE1+UvU+ucz6dIuA6cWPpkveSD4EomiHuKy9/m5+5HFwvWLq5FT9uEV9pY16bLk1wrNbraolvXi7Z+TtKZfm1Vy8vFubaRErfqPNcjEObyHtEntSUen3f8DYLkaVpp1oHpe/OxRGrXfJvs2bp0ag5gkrbzeon5DedEMKN+cT/tX66um1OfEv6Oov48m+5XZ2xn8D42fULiV2dl2O62RxnVInvJi2hPntdNVCJ73W1XJV7Iw3cZeLLxxm9/SY9fHCf9nYndP/eMf3617+gs9PHNL+IxJcBZjwVJh5nFH7g81kBmVuZd+mYbfIoKFZ2NmXwtQosGljWq2e4De7VSmgBW8TG4YPP7OzstqQLj6eQ0Vycvqc7Vg8Memt8dXkIXiwSh6PRHvkUMCkAwJN1VW8pd4oj5N7HGjmPYEaIY1dCJClxdJI3FdPASBPo1Ls94ht9r3HjBFi1bdwc4MUgMyo0/O38qPPbvmzYnWScFB9qykaCzbpZBYtNY+w82lSLEEA+v7IRvW2zui2Kr3SEu0TmeA/rtUtuRFHk+KguHkSZA4ANPiT2iH8xYTKerE7Nbm2jiG9DfdsGHqzTO0+aZYs+m/KtPhGPUyLjubqrkKDzxyg3khMvQZFrh6NRib5zLS8NX+J70+Vj21mP+CpVQWKin7VZlZH9JJUYY1ksf9R9jI4R5cS37REMxab02cu6hMSLjNajH+HxaauFd7aIPhPSOa2JunKaPrZJ7MQQOm76Xvbn/lRnbEPYntGmqDuctSS/5zft2oz4ShsUOcXuKFO/PUl8AR/JNAHdvnp+NSKaz5c0Gk/oky9/mn7887+hswuuz4Ru3rxD+wc36oiv17HX61upgUp8t9KstVKeBo7feRCmOr/11pv06NFD2t2b0t333qU3fvmPdH522tvVOZ5mICNezTm+TIgXPDIlawojwNVkZBVUcUcUO/AUEEfZVwlAN9XLqmO3s6vcF+WOshKNR1NPNS1Yxk1yvGy+W6iadqrv10BARjVEx3rDHgQUGkxI2fH3PgGw5MyP3gwD533AFd+GfiH1Qr9J665PMK3RkPSzse6W/4hMOPIk5UR9z4hJCY+uxHvD/7d/+V+LxTxLqnOEJ+srSzlWK92+8r7I/s7HKdldGwJlIRneFH6R15syjO0ZCYxHrBd8Ovh4nMtn9XanRv2FWjJZyiQ4xOekzeBf/l6S2LFt1sXEnE1TPoj5JIt85tulH3Fyz5f4Zxc3OxISkwPhIPfeVO2+XzWJI4g/Im3k411c0r5hERlpr10ZHTnCa1yWR+IWYd2nHdOsRFqsV38GBt5XaiOrr0MLdqOwfMZ3lC8mjJgBM/EdcSshbtaoa5zlkPIIi+yintNtNdY9xr9OJtS5TnhqGTixac2skt9y5xen9Cy/6zgodZKlTOPJiC7OZ0STKb30sZfpRz/+OdF4h0bjHTo4uElHRzcr8fXDSL1jCzVQie8WGrVWydeARXzfe+9d+tUb/0hnT4D4MqgMIypxVAXHUXVnromv7lyjVAyYONudJr4IJlKgMVVDBAL9bDwDnjGP65ijOlielY1+P4ivABDs8FNkQuS1QD1ei8S3fz6x1p1PfPPkF2UIFm6GweKf1YQIArf8u6OPaOBbBjZ94qvL7uSa0WjcB/aadCPgswh5CbFY9eGmnQUfXT2KSAN/uw1E4pwbTUSfssB+DkBbbV7LhXX3SG+oZ0OmmmXJ5utT+gyE1yG+ni3K/MnWivh4LuJ6xNeOk/312X5EN7wps4i4RCe6nXZ+HuN3jOX9JQCeb0Xiyz4affz9Jr4id06flkxcLytBgnr0EiieznU7auUI8/ontGQi3MbWbrmIjo9WfM/peR3iK+/0iK+1j4IVH/r9BhL/9GwjlBufF+I7msTlLju7+/Txlz9NP/rRz+hiMaLFfER7+4d0eHiTPvKRw8oB1gku9ZlrrYHq9NfafFX4dTVQQnxbYsDEaSGUN076TGWMrU643+HzXMEImjSIlrpoAFEKGDRZWO3smcJ7xLc/PVaAnTU6qHXvyZkD2DjtWicQ+D28TguJsehZ5LN0GcsREpX2lPwmO6ukVwOXFLnppoX2R+k1EUhQCtiheDVM+2Slm7Ya39dNV9TPcv1l6m30y/kK8UW/5udxE53LI76RFMSWhqPNcRqx1CM/vTY+m5udrv3U12W0UMrO+DzaFvUym/Eoen9NcPvceERzHmmXwUTDITchvqlRsdJ650mtH4Hbqa0ro9IhYjUF4N4Fq8ke+y15+JKrX79NrJbe2bq/eV1oK4H0dqO6SJAxBltJlaHEN0XqUj6c922eWRDltj6Wj6E/69FJjLn8Ha9b5XvxP9V3cupZE18p3+tz/P442le3zS7W9Ed8dXmpPhzrr2dOyftwBgn6jdRJCKzu1z3i3BLfMdFsvqDpzh594lOfoR/96Kd0PudEzZgODm6E/1588ahyAD+E1Tu2TAPV6bfMoLU6ZRrwiK+c4xtKk+lpzdq++Ib8+jGrY5bOlEfTZKqzBkqe9B5YzQMBRm359arYkfM0s474MjjoNgyy5PRGhUuAjwALJL+aaJUCNwSe3lrEtN47UGQBEH6H3iwFy4p1ljDbrfGMZeWsPWyK9WpJQrYlwRLvYHH6MkVf7pMTzvII4OuPvIkN81Mq+6O1Vi1tP2101Vs/G3+TxIg3zVn02k5JVS/PtQ9vxAqTLFKsJjdW+XwPE1/xbf6Lu5DziG+4LtNom8ItQq11WTLiax2ZUlK2F4t8H47+5hPfPunt1qUHjWXE2IT4pgmgW++o9MxU59wa3mEjviv2hqN8rARcPv53SVevjjrJg+TQe3ad6yI3xn3pi3jm87JJ2IaZz2tsB57Ti0d8GwDQey/qxyub27rsf8HtXJIE/DvGM0wySIyQ5/Q1kdlqx0J8J9MxPTm7oPFk2hDfOOI7Hu3Q4dHNQHzriO863lqfue4aqMT3uluwyr+WBkqJb+hgVqY6+6REQLII13WODD74eXuqcwST6REPaxRBKyDdEXfEIqU0JL6ygyb/xiNu40B808R5E+KrM+ea+KJeNAgQQqHr3Se+vs1SOrFAoMij7aFBGf4bNw5bB7wNdXSLqImuNGDq6y4CZMSXeD9/34T4usmZuH1ObwfjZTPiG9YoJk2JI8WrXRvOKrDaDK/HK/mk/Czll1wmHqkioLb12xHRBRBf0XUJOf3giW/5MgAd12TtJO5abe5gnTQKJpVWb0q3sW72QC4Ohmuwe3Zr90C+QgRITnXG+IXvWGfEF/sQHYvkmh9PmjqP5iUu3u5LgD5tEUTxYYzP1gvybb4bdUXfzxFfv76dFFJO6plS4ot1xT6nhPjK6C7uWVFCfK2kKr4vR3x5je/Z+UWY6vzKZ75AP/zBT+j0YhHO8T26cStMda67Ohc1h3rTlmmgEt8tM2itTpkGPOI7n120BY3CxlZx7KEbpeuy+ghMsBPF37vvizCNFKc6a0Ao04otUFNCfAWErAJN3uworR8kn/y9N0VrzkTo6oivpas0eOxv7oIgBGtXSnw9UKbBhybpFiCS3wSY4EZoaFcPwFlA15NX+41F1FBmvU4tDlJ3axgtP7TAVwlR077Z98ZIZFJ2s4hl7/ngFrI51qqjp6b8ij13dnbc4GHpHm2Uup7TF09xvpjPu12am03y0EYpm5cQX89fvOs5pXjP5jcEkyRgfAOWZcXRVVtvQnzbtStm9eT9VoIozproP6Zj52UR3xJ/strnajxt+pxmbXLOpqk+Rie7cskwXb7nJ1YcbBN3YcZHSDPQpJmFJNfcBqv8KhXLdLIpytvNzMI9A0rjnO6LtKy6Djq+8fXcLBTdRuR5GfFdLOd0fjGnw6Mb9JnPf5l+8IOf0MPHZzS7WAbiyzs7V+Jb4kH1nm3TQCW+22bRWp8iDQwhvjLVuT/SlCa+KcAqnak31XmVsHbN1CNKUnk9+ho70EjgUx8Bb9iBSue8mMcjT3IjvuuAGw1ENKkUEFZCtCyClxohQR14ciPx1QDXAlIIovrEt9usKj43GrQuziV+yrDdNNPVWQQRVMXNT3DafbBxGNTvdn/VoFCTFO+6BYJtnUc/l6OI+B5rZDlpr2YzsdT0WLEdAkr0+ZIRXwucIslIEZVcu+VdnWeM7JtpnEg8PP8tIb6rJMifil4URBOkAp9lH0tNdY4zX1aTWDr+mbI4tsYYvPq8bE6Vr6Umr50/yoyc7nkdOy+b+Fo6yfUT2EY7n+Q1vrjev19/bB8p8ruuL3n9Vip5FOXodnUOezvDdG8r/ubiTSpW5YlvOgno9R1t/7mIxzDx1GUZ6dXPWrHFkjcVEzTx5Tj+5Oyc9g+OesR3uRjR0Y3bdXOr0iBX79s6DVTiu3UmrRUq0cB7b91bHh/fpbfffotOHj2kvb0pHd99j371q3+iJ6ePSEZ8Q1Y17OjcdrHtJjsWuLI6whXCEkbT4hqzXMdpgYUcgAiyGqCgk7Pf3HH0WgOauDFTeLI7simMpuV3mbSAkfyWy15jvawp06l64+8WaY51D5puAXiUR0YW5fzVVEagv64Z7YV2tYFiV2aULR4LIutsc7pM2Qx9W9dX+z0ew9G/Fo8mkuOOunJYXr4Qdx5fLa/vPx4pw+e1nfJtNL6n23CrsVjjj3yUkj4fufNlXsMWR4hSH+1LCBhTMktbTRHb0rZsxgc+b7OZUoKylegsjHnCwKmXhMjJr33Lq1O83zruRtpX/NuRWxwpFT/raRziYT+WIcmTOs5n3VFheX/SVxv/bodt7RkkEiO6p3FDwv5ylJUY3zy06msh3QWbt4mv2/HHI1ZWvVP+HfocSDZYz3pkWp6x4qBck1hoETmvTdoxnHXUJG4h+4yylszKybVtlD14bbtb9+o5vkNsIuVI36w3uir1W23TXOzF44x4lHw83qHPf/mr9N3vfJ8ePeGZbNMw4ru/f1TX+JYaoN63VRqoxHerzFkrU6oBIb7vvP02PTy5H87xvX/vLv3qV7+g08cnfeJrHGfEJKbkswqI/A1GkMB2HXB/HVQKeJRn1iNozYHbCELkPl512QE2r+4W6CklvlbdvGMhZEqlRQZlh19cPxjAWTNtLrs2Gc7cTAHFnL3aBEezi3dYvdpMYeP3J98N03ZTus4T32bznUyED74SNo5pQHf7fXVES8vg2cMCmSVELvpj55tW3bvNmuRs4W4JQruTtrOJmwfABfzi303XsCft2OTVcscZJeVtlmDkzvEtkdtKIPkAH3fa7hO3UJ6DLnDKcAfko+27HdHj/gK4K7n43uxCll+snm0ubQMTUhiTJlPxHdzYrauDl2DMt/lcdJQNBm3laEKj35OL1xZ5w/tDn9UsYUjFslQZJe+1EkgYo3I6tWJD53+czOL19yNa8lGAcKSRtE/ZBErkxHt0H2q1bV3v7p4+8U0lOLz+8CquW/oUf4/9G9HO7l44A/krv/s1+vrXv0WPz+ahHz884hHfG3Wq81UYppb51GugEt+n3kRVwKvQwN2377cjvg8e3qPdnSnduxdHfB8/OqFwflEzIstkBY8zip1fZs4wCGwR39x0M6+uVseLABWBnlUWgoAcmFklnxwqJtlq58CLkD2vfkmAD4vqLB3kiG8YvYRIh3Jqfay8f1PiG4Bmf2QfwUmWXITzPtMh2iW++Q28HVPkfTw9qrRarNxbTnxX2xbqCdfA94mCTN1e0mTsr9fVkiLJsMCxRwQ9W6UULhNKLoP4otzyvlK5UZd532pLjnEw7NxsEF93Rks3ApwikEKwswAAIABJREFUfBbJkeOu5jOb+GrSY5U9aXN4dvLPs6X2lVJdR2V5R8pFfQ6J69q37PaZT7rq92lf8vxIdGIlUSy/RJlTsSG+k9f2cnse0aLZFNKrL15HXUodrJgkz/T7B7FDl+j29LBuHzf0uRLiO93ZpcViRF9uiO/p+Tzs6swjvryrc13jO1Tr9f5t0EAlvttgxVqHwRrgEd97947DVOcHD+7R7q5PfONQVJz6W3qigkV8c1l3BAgWELE6cSRWJUeyWCCtpDPn8//aw0YNjXvENwcmUyBISOIqEe+D7RzxDTto84EY40gkNcDPOo9DfEX3CKQ6m8vUQvsNedLd7GzsDJul7cbr+fLNwjqbOdYjkt6cT7gJA3i1BpllpCoWoGWQZ60y4/2hBTWzE4aFBau9eYB92Bvsu0uIb8oWcRLoKM5gTbRJr21bJMl7prFOWCcuMwY0qbDs14nYn1VgkdO8bkcUZryrzdDknSiLVfaYiW/j5+vYcFhde9GNeI1lajg8FZswbuXktchnqxPiREF+ja+UPTRZtY4Oy5/pZhvxiC9+LDtY5eKO+timMY71Ca9A4zjiWzrDS7/ba0elfWKqbevfxU9CuaNl2NF5KSO+3/g2PX5yQaOG+NapzuUeWO/cLg1U4rtd9qy1KdTAb988DsSXpzo/OLkf1vjGqc7/RKeP+2t8w3TQ0P81ayBhgw3vdRbxXRIjtvSIsQZq2FFrYKfBpQeQhLDjdFJvammso4z4loWM1Xp3Z5daOhPApkGJ/Htt4ht43DyAc17TKmcTc7lxYycvieGTKC17W/d2g6iy2QF9vfDI0AabianjiGwwKHWXaZ/d1GGP+Hp+j9eHE9/+2ujo47HEqNtu/edqW2Ebj2kxL/NTC0Tr9rYJOC3R00bEtznzOOxZtMHHGqVDv7aLXlIkkOkR3/w0667tdXYMpWWTLhKP2Mb6bHGdVNGJLpF1NBYSOFxpsvZcx1qdlLFL5tlDeeKLZCxH4FNxVPx3lUT7m1tJmU8b8W1HyY1knvZdqUOuz7ASlXa7530Zuo3+hnrLB0l858s57e8f0Gg0pVd//w/pG9/4Fp2cXoTjjOo5vkMtWe/fJg0MRwfbVPtalw+tBpj4Hh8f07++8zY9fMTEd4fu3z+mXzdrfC/OzzpAB8RXADgTqJKPRXy7DUbSaFVAFGbwLUKsO3cPpHcj1atT/KRuq6PZDQELU/SGbW6VGkXTurOz7XGTEf1JkWrUWftMeHwewEsHVKVM0UHOkj7xRcDUA62B+K7uCBrl7NZspwByOMs2o++01HG3I2uDKnzGGi1JgciUDTRQtmSyiG+OEIncuBtw50cyUhht2G8TkVBE4jt8nrcmetonPRCbu55rlx7x1WQOdRw8hBM6EEq0HF5MSBGoUuIryYh+/IhJlJxOYvl9e3Y2l3W+UTod+7rZJ6ubz+mYs/osHynXJzOrxxPlo3tX1y4+We1ptRR/qjPOXsH2JbHF0ynqS55vE0bOrs66PZfGA3mnjs2lvpfSXXx+RItZTDqPprFd67aJusF+QPuwfg8/lzs+MMwWCsaOU51L61OCDTa9x5JF+jj+O5tf0P7BIY0nO/TV3/+jsMb35PQ8JF4ODnmq8xG9+OJRGZDZVNj6fNXAU6SB6vRPkTGqKO+fBuzNrY7p17+Oa3xxV2cenF3MA1NpN13ZhPiWrPHVJI47Mu8wew+Yx46b/98ivfYava6z5zOA81Od0XoWOc2Bho6UrvoAl+VtppSc6twQXxxFQiImwCfpeWGdbTOslXFPawRhqYgvgjM5Ozc9NT0CZG/nZ1ukMuKbqo5PePprEDWx1eUOI77dKCD6EJI/9BVNfFtCQsPX+FqA2vJpS29e27sy4rtk4jsK051Dy1Yb//Bv3vIHXR9NtNOydyOI65Btm/h2sUnK1PLHpAnHotW2iXETSUBfN7LJUz8pVUryeOqofFLPpHXmE1/0aWmLpbKl17+zxEz4u/hv2V3Xq/S90nYs39GJB6/9rMaTEU/aictswqZk/aQX2la+YzuQuIv3YRnW+d5dvRfNBoQd8X1ayG8J8d3bPwh7c7z6+39A3/j6t+nR2YxGNA0jvjzVuRLf9w9z1jc9PRqoxPfpsUWV5H3UQG9zK1jj+8YbPNW5v7mVJr4sJu8imd/gCkcTYepeuyulvdaKOzMuW4gRZqitIxtEZRbgtdSJIxveMxE4BkgT1zYv8ucAWyBJj76kTBzX3zIqw107I0hjLD+ZdCN4q3LHM2l1siC8Kxzb0z+rVsCkHPsgurZlY0rhjR72pwq3o1YN8dWkmN9fRHzj6s01WoUQ3/yjkixIEaYcwLPO103dP4z4dhseaXvKv2WttoDtvvyxzgzuhn4sQI11yo1Se8sFfOKbtrMmE7pekfjGzzrEN+6g3JUqsxFiO8mMcoVZBfzO/gZuXiIEY1Yc8e3aD8ovJA7t3bUd3ul3dZd5OZcajyvriFcTT0Lir1tu4hEprW89W0MTKyHctv/J7BnP3hL7Vqf15/w6R3w5ERcTtvZMIytWDyG+Ek8wnmrbpWTPvzv2PWGTyXHnj0io9aitvEdsk1vjm49lTHzzvpKzh0eSvYTZ0LLF9/jvfDGjnZ09mi2W9OpXv0Zf/+a36exiQZPJftjcam9vn1588eY6HczQ0Frvrxp4qjRQnf6pMkcV5v3SwPE7D+Kuzm+9Gdb4xl2dZY3vCS3mswAiQyfOa0F5kCCMmPLIZwQlEUREINHfKKgjtaHjWzmCwVrD2P2WypDr31OATYPfFBDV9+EIi5BeBMERTMrYUgO0G6JqTXNsgXg4JqcPrlftHCke3hd+KYxQ/TXL/RHt1EZkAsry6xBXj0pB2dk3FmEa9TiMvAWgFSmIu37YBz3Ouxs/7OupocrNFNKUjVnC3Ch6KWCzQD6/MyaG0mRM+7I/YthND5fjjPqgmgFq1Hx8d0yE9Ndx550JkyudjfGZflJGckKs8UVzTnNcc9o9HUjrgtfC2lM0o6fwiFZYhR4etNorl299wtZSsAZR3t0mTHLENb68O85Kv6BtjP0kXj+RI1NBO9KtEz25mD50RLPX9lIrRZp4E3UZtzqLO09ju+ymYq+OUvbPuBabcL2kzWDMkDqgbLr9dEkcsW/aF3vxKuYFij9eTCnZlNEqI9WmU7bWOkEde/2b3Tc0bTqxi1uu3l7iCGNYXzZsW10CAtso+4EeMUbbl8RR3d57SYCM5S099utCNJnu0Gy+pOc/8hL98Cc/o72DIxqNdmm6s0eHR0f00ovPDPCuYjesN1YNPNUaqE7/VJunCndVGmiJ79tv0oOHD2h3d9JubsVTnXPEt9vZuSE6S9kAg8kEZNRb0Jk+79IaoSmt8zrEN0d2BCBoMpP6PcDI5tgNBDoW6CutUwr4D3m+02mD7I2HMTNecs5p6v1MrPj5uGlW3DxLkgW4CVPqeQ+oDqm3Blwp38IEh5Rv3ZsDbZjosewtxBfr1wN0DQLP+X/Kj6x3R5Ib13FHH2c7dKC0RI+lU4Itkt61Edk5vN820K9Xv49pLmsYjWmcIZmSIL4xwcKbt/XXIA4F3yn94LtFBk12tA1Lia8VV7Aszx5e27EIqZBfJA2WX6Z8X+IGkikd++z3xj7AuqZ175GlnC97OvHaNNoYY6T47Ka2zvlZul7pXZ11/LLK8HRi9TnxmW6mEO6XgP4txDfV3jxbWv1mK2+YcZFLkPSXN0g9xG48Uj0eTzhFT8+/+BL96Cc/p+lenPq8uxdHfV968dnKAUo6h3rPVmmgOv1WmbNWplQDHvHlNb4tuGk2t2rGY9rRpDjiFKf69UFNs07RIb66Qy7poLF+l0V8hcDiX/muO16LjEjdBaimCEtp/ax6eXbFd6bIlga4HUDozmi03pMDH0i4MGGgScJVEF+LgMl7WBZr7ZomXdrm+G8PJGtgjCCUiW/KDloXqXaQ8iMEeFiWBu1iG9SJ50e560iWdDvU70ZdaDm0DThhIkfzpGRN2+JqiW+KWFjtTft8nrDzrupdu7OIKM4aGEpoUiRTy2jFBIsISbvA55EEarKfi5MeGcoRfi+Gete9Nq39GGO6Jr1D25XYBG3D8uCSC7v9bUZ8vTafitXx95g8yxFfq08u1Q2/Q/d3rQ0LiK/VB0hclsTfdGefPvGpV+iHP/4pXSy43Y1o/+CoEl/PMer1rdVAJb5ba9pasZwGPOI7uzgPj4eOKaxvlRlnzXrXZsMlJr5xTVMkv7ETyxNfD5x4lrMApgbaFoHxgCgSwVJwgmAmv/ay5IiSWIt1iG9KZynyZZFUT++5d3hgdpOyS+qG75fv1no/1K030p2T2RvxtWYWaJ9MtQNNRvA5aWMpfct1vd6wxD7ePdaaaO8Z0SFPz7YAdnw+f8QNtolVm/AUadk9fL22k4tHFiHFtqNto9tvrmzrmsQTLqd0xFfbgP+N60x1wgLJBhIUXS8dI/Ta1asgvloGbW+Myxbh2qRNi+20XeTfEt/RRqVxFGOS6FFIr967YtXHNyO+XhuVpROryQrp17sdwHWctWJVvr32a5clvmHH9vxacO0DYg/BIbPZjPYPbtBnPvd5+qsf/oQenp4R55sODm8E8vvRl56rHGDdzrk+d201UJ3+2pquCr6JBkqJb+jEgPjGqXKx2cQOWzYqqsT3gyS+KcCHRA8Bm4ATLxlQ4mOXUUYJubVAMAJ3/f1pIL6pxINFPkT+EuKbIlRiC71BnEcoSsCqR3xzPmgRse6dTzfx1e0G284mxFf7KybRSuxh+YkmWBYx2wbii/pBMnbVxBftjfbzYuDTTnwtn47+1T/HN0V89e8l/YboEvsord8c8dUzJpD0xu9E5+fn4eiiz33xi/T6D35MDx6d0ny+jLs6V+JbaqZ635ZpoBLfLTNorU6ZBjziK+f4hqw0b2jVjPjG9ZtxZEU6l7jOJ47oSKa1Gchp/x070TjqWToF1aqJzrZrgIjX9QhTqnPGERH9vCaOq1nxbu3aBznVmbP2FgnsEhT9I3hKgLVFxLRNZNQC7Ypl50a8hsiQ8gX8XdvX87PcdU9ub8TX8pOUPlP3emVoGaVN8u/WiK8uT+vUG2HEdqL1LvZPyYRJCG33sGHeQjbKiyV7+u/eH3fw1ueMYl29snLXc3WWesjzVrwpKRtJk25HuWiO78M4xd+ttZeoV6teSJJ1LME6op9Z5MUi1kjqPT/MXZdyUFb8jnGwJGbgPTqRILFN7CzxwvJxz2dFRkkAiY4wfqZtffUjvlYs7ohv/0x03SfmYnBJ28Pyej7qzHrQyTTRcTcyvwjEd2//iD792c/T6z/8ET1+ckGL5YgOjm6Gc3w/9tHnKwfIBZl6bSs1UJ1+K81aK+VpwCO+52dPWnLLxJfPEOTGEneOFdIbmw+T3nWIL3a2HhhC0pAjtKXE13o3gkUNnBGoaLCEYCwNIDyLdNc1ECh50lovqOuIQEED2xKAbd3DIIP/E91pPXnAp9TuKRCryS7WSxMS9CFdXgp8pfQyhPiiDnIkKSWTJTcSCbGzJgNIRuXaJvpO6U+IW04mTYb6dotn0uL+VSnbrdrj6olvzmaatOo2N8T/0V783UtE5IivlKXtrWMnxksdu1IE76qJb0kser+JL8vk9S2erXP1yrfLzYiv13/IVGe0f6xL3Nwq6nr11AVs99p3rMSKF8P1M4wucm3AIr5CeqNsC7qYzWg63aNPvPwK/eDHP6VZWFY/of3DozDiW4mv5x31+jZqoBLfbbRqrZOrAY/44ojvZDyh0VLOie2P+PKLhPh2L5VzVOV4kv5ZlxZJKwXkCD4sguiBE6uTxw4XiRt27EJ0dEdsgf1VANGslS45S2PNNb4IulLEWcCwR7D09RygwxELPc0QSUHKIT27565rEK/Bl4DV1F+LNOuEx2USX4sAp2ylZUPypUdzWUYEfEhQremAqTqVAHeLBOr2I23CItt2ooJ3yIvHP1k60r/35b/exBdthbGEv5dubmWRQIvQou2QvOp7tUzSrqSta4IiMVPus9ol1s1r8yV+eBXEVxN61IOOLVYdvU43pSfsc+wy8sS3RF852az+uCuTiW9ogb0dlnWbR/2UxlBp1zoGiq+E87nDcir7I/sGyPOShO3iDtFsNqfReEof/fgn6Yc/+Sktxzs0Hk9pd/+Q9vYOKvH1nLZe30oNVOK7lWatlfI04BFf3tW5/YTkrxwEGackdhtyyDmWMuW32am0d95gd65vHsTGN+bOQLVAtfymp1NaOvBAFz5jgcecXnkjDQSJ+l0lJM6zWw7wWQBC9O2R19x7vWeRiGE5Q3Sder+UrQmREAMLhHs6LLmOerbut6aWpwBfCtil5NDkUreZEkJk6d6ST5MhkcmSuTRhZcmf9wV/jW/aZs00zMT5piW29vw7V4a1iRmWl9O5VS4/K3r2Rnw3aV8eWcrJLQTY8h2+hnXQBNGTGWNuitCvG6tKfCF3j7R5bRcZeZxOp2u/wmsfPCMibAI3ijMB5H6WKbWMwCrTapvpXaW7c3zjWdnx0xHL3DFjZarQ7aeXIDESetrntB+jbGGN78UFTSa7YcT3xz/9Oc2I9TgOo711jW+Zjepd26eBSny3z6a1RgUauEriK+t7OzH6xNfbgCR3BqomvvIO7DBLgWopgCrN7gswws4XSct1Jb45PUldEexq8lTgjmvdgu9GP1irsIEPWeTmsogv+oz13SO+nr00WLRIUCW+HcgviSc6MaPbgEU4rHIxjl1n4quThkKYvGb2NBNf3BMAE25iW89eXrtMX+ekc0d8MfGg13JjDColvnnSLYntVeJ7GTEXkxvo+/xdpjrreyQmSpIF9YZ973w+C0kCPs7oY598mX70k5/Rcjyl2cWSprt74Tijuquz1yLr9W3UQCW+22jVWidXA1dHfONRRrwsuPusEt/UiIMeTciRAAFTCCq9kYwScGKVETpiZ6pyat2nJ9MQAJEaBcGsP4Iy0V9OBq9eHmDTozwa9LvOmLjBA8Geb6z73iH2QECfIr4W6PfskSJS/LvnwxYgRF1pe8u/cyO6mNhIPa/1ZiUHbJv4I75pfS1DrME1iEPt7tkiV54eLbNGoFKk14op2ue9tje0rqW+bfkyJgD1Dt+YKME64DM6XqdktwimleSyni+NtevoTddF63LTOJqWaZX4YptNyZWLOzq+6ERX92+ZgbB65rTEmU10rnWG5HdT4stLsDhJyMQ3TnVm4juh+YyJ737Y2bkS33VaQn3mumugEt/rbsEq/1oa2JT49slVt2MzrwUKn5Wphx359TrKHOhaq7LwkPfuTcsXsJEjn1ZWfohcGqTwOz3iu0m9PEB3VcTXkzlFNHNA0CsTr+fq7U37HWJPLdNV1csiouhL3vRtb6aG5fNSt7wPdcA+RWaeVuJbaqtUIkO35SHEd4gv63s9/9yU+PL7rCSA9XtKNitOenX26uU9/0Fd99qH7HrOU50lCSC6tBIoqThmJWEwYcvP4ekEnFBiAiknMkj/hn+tMktjsFVvbAO8zlfXV+ot/Y6uq9w/Ho/CGt+9/UN65dOfDbs6n57NaEnjsKszr/GtxPeD8vj63g9SA5X4fpDar+/+wDRwGcS3Axma1C54P0ikm6HjLP3kALRXhkfSPPDulZ+7bhFSvj+3m3IKOKfeo+uHWXcLRJcATa/Onk6vkvh6AFyDH4vcefVb53qOROZ0XgIIS8lUSu4UEN5O4stAXTa4WseS+aOTSnxf21vrOUV6LRJxGe21RAseQfTa3VWO+Kb817PF+6W7Ev0OvaeU+C5IdlmOhFBIoqebXJ+aI75yjq9e45sjvuvEYO1vUsamxJePM7p56xn60le+St/9/uv02+MHtFgQ3bx1h3Yr8R3qpvX+LdFAJb5bYshajWEa2JT49t+GU5mbTa6omxoV7+3u8TrpFFAUQIQdvsghWV4P0JUSX2u0wSvbIr5CejUYwHutzPUwa/Z3jbZATk7nXr08sv9+EF9vxMwiH96U4Fy9cNTBus/yD4+wYjleG8B7dd29enkjQDnCjO0JwS3q17KFtL/UfR6wHxHv6mx3x64txhxryhNruv45/x9iJ8sHcz6BOrP058WATdqt9+wmxNeKeehLQ3U6pN149fJ0WnId/RHtVvJs6h6vfYRB12ZzK9Gl10dhki1HfC39xvu7I430iK+uN+oEvw+JVShjiGFqIy0dW6x+U+SK1xbh+MVbt5+hz33hS4H4Hj84odlsSUc3b4dzfOuI7yZeW5+9rhqoxPe6Wq7KvZEGNie+uRFdHu/V10O3VSSzBax1J67BsHR41uhq0UuNm6zOPVeWBi8iowZjFuDdFLAh2dkm4ot216QslyDhez3QlbPlEHtYCY8SHy59vy5r3c2t1iHm3jOl4NoD9pH4pj94xm/vrrCkgv/TibbyVn9ZxDeVEBBJ5Lr2aQTr+t5SHymvbbzT8+9NiK8cM2PFvU3bpUeavXoN1ZO+X8d0y3brvMNrH0J8ecRXdGgRX7Et6sFKqujrKZmXyzjNWffdut6XTXzbWA/kF/1W+rtU38ry8RTtnZ0dGk/26PmPfIS+/4Mf02jCxxnt0O7BIR0e3qjEdx1nrc9cew1U4nvtTVgrsI4G7v3rw+Xx8V1666036eHJfdrZmdL9e+/Rr371T/T40Qkt5rMOHK0cZyQdoUVu9cBNd48Gfiy3JmkW0MDfdFa47SCbtUCXRXxT2fQcYEgR35x9BECkQGKJbS1yqAG0pWdP9yUg3AJV68iMwMkr09KZRTo84ltCeFJ2sfxARiCscvGaTqh4Pq/BLNbLAsz8fuuYkNS9Un4KSKf8INcWhvlz0w2n8mLctnm0iwE4z2qOQ0HhQPH4yPqk1yOBHtFC26EPY1zS92h7l/iDlWBIyV7i17l6o/+kyHwunuCIr+VTQ3SaiiVaZ5buS+LQkHus/gv7sMuol9XX8UivJr78rlwcyLU/61raZ6Rtxb+6r7ESJBivPN/W9UUdh6gQ2n7zadp8KF+wg8qIISFnP+R1vKdn52EH57/60Y/pmedfoJ3pHk13D+jgsI74DvH/eu/2aKAS3+2xZa3JAA3cf/ckEN+3336THjy4Tzu7E7p3vEp8Q0fUEN/YWHht0ZIWbSZ49aW4+bEFnLyNmDYhLDnQN0A95q2anCHoKSk7ZqHj8RCaNKRIh/xuAYzSumqQys9huaXl5EBoSf3lHqm/AGz8t+g0db4jApsceC+xTW7aO5Jry1aps1ZxR1p5Ts7d5H+XntGKNkIgqX/X/iHv4DNFkWxvamNP12j/HDhO+UmerMVzS6Pu2HfHxBvXoD5z/id60Pek2tS6bcMiRgj8sR2W2EPux2SeEJ4c4cB2pokFyqPl1X4+pE1b9sc2mJLXekeOQKJvdWfJd+1qXZnFv632pK+VxEHLFyxbyG9iY7sf6HY9582t5IOxMBXTdVu0ZM+3Pekr5Fgje7YAvgfjjmcPtGHKb1NlWOcP94jvbEH7+wf06PSMnn3+Bfr+X/2Qnv3IR4hnl+zs7YdNrz720ecrB/CMVK9vnQaq02+dSWuFSjSwCfEN631o5k5dtkhvCcDgqZy6My4BikPAeYmO9D0W8UVwV1KmJnnyvM6M58Df0Hpq4quBk7fu2SOIuUSF1NciExbxtYgt6h315fmEp0Ov3haAs+yUIjQ54psiBTkf0nrQvodyDCEaJX47xOfWIb6erfj91jE3ng0RTFsJDN02UgSiREdXRXx13CnRFerLIkqlekvV20omWO1RE8kSP/LqZ5E5LxaU2m8o8dWET9cvpxNsvzpO9ts2E994PqBMddb9Bvot1tUj4H7/xZtpMdntZlVYCZJ1iS/6pvU9T8pj8gs/feK7pN3dXbqYj+gTn/wkfff7f0UHN2/QfE60t39QiW9Jo6j3bKUGKvHdSrPWSnka8IjvfHbR7RjJk40WMi2Zmwzv2ixrf+w3WR2u1WFapAyJL4I+C/B49dTXNwFI3rMeYEuBcAQxCEQ0efHen9NFjsR55XrEN1dvi6yk5LwqQOu9b53rMoqrwSsC3xTx1eTKIgeW30pbKCGWV0F8vbam23xJvaTMkuSJ9/6cHXXSABMYSOKeJuJbWl+0NcZT3W6RFHhHV3mEQ+vMs/0QfyyJo9qe1shhqf4wLpcSX4/QDn23vr8vRzfiOw8zreIH7ZmLnV58z+tbRnrt5QS6/xaZtH1K9DEkXqDNsOyeTua8z8OExpNd+twXPk/ffu37tBiP6eJiSYc3btTjjEqMUu/ZSg1U4ruVZq2V8jQwhPjiVOfYOfGIb5r4eqTXInfYOfM0TQT5KVDl1dG67oGAXJnesyWATXfYOlNu6YZ/23SExrJJKdDYpN4CsBGQoI69stexcekzuXd7ciHxTflZjvgicEWbaxCH/qKJb8pXkLyV6uIy7vPIT+4dubbj2aJEdks2i4xdJ+KrZdV+hORWE6Uc8WW9eMkumWaq47TIpGPLZRFfKYflk+nBLIu0x03ipKVP9JuUv4j/eUt0hvQtKeJrjfhyuVrv8tvmsYCJb3rX9E2Jr9dnetd1bMB+ZrQch12dpzv79OWvvkrf+s736Gw+o9nFkm7cukU7u/t1c6uS4Fnv2ToNVOK7dSatFSrRwFDiy31f2GJGjjkYlY34SgesCV8qs873bTrim+ssNwFGug7636XAR0ZLMCuOMluE1Bq9KbGzRZw0YfLAhfeeHDHxRnyt66IXATHyftGbJ0/KTqXPaZ+1AG/O1mhfLsta4ys2wMSHlk+/F0mG5S/yPOvU2wBriC5Q/6nn0Jd1nUr8yyO32CbQP9CXvTrp9oag3SI46/ob1gV92HqfR4ZScdIiaagLvl4y4qtto4mMJZ/UCXWWIohWLCu1derdUjeMHUJ+N4nvpcTXqre0c8sfPdKPfqmfj8/m1/hivLLepeOo1mveHqvE12rP2OZ1/Mv5uO7rpS4BHaGhAAAgAElEQVQWkbfiY474jmlCnOCZ7hzQV776VfrL77xGZ7MZXVws6OadO7S7u08vvfhs5QBe4KzXt04D1em3zqS1QiUa8Ijv7OK8N9U5El+eXsVrjXhr1TzxRRmwc0qBVgQT1hrfUjLjgexNgJFVJ6zbEOKLHbzVeWuyYZFkr66WH6RIpQfAS3wq9T6rLhqsIZi2CIpFAr36ewC7pM4aNIpsuLFKiujJ76nNrTTg9crxAXKskYDGEvA4xK45faNsqXqU6Dt3D05nRd16ddBExSICFnF7Gogv103HlZIN0rSvCKHS7czTXep6SjepWOaRP3xPSbvW9cM2tm6d1iW+8pyVbMqRRIyBWuZ+wqAjvrkRX7Gx7is9feb11RFfK4mB/Rj6mOV/1ntSU9TRFkN8UPw7yLqI8J6J75dffTUQ3/PFnM7P53Tj1u0w1bkS33VbS33uOmugEt/rbL0q+9oaGEJ8V3d1ZgacJr4pkCOgiIGbN5LhgexcZ5hTygdJfC0iIlP2UsDPGoFJAZCcTrAcLYenE2/a4xAnFECkSSGSEb6G70Qwo59f109KZdbvRrksWfT9QlyEKIjv56aKChjUtsekhchv+QL/JtNAe0CwtNKJ+zxdI3lEEL4Z8O52kdW7+HK5JckmsVkuofK0E1/0BamPLAlBAoXE0yKhup1Zz/JzJXrNuVMu+aHlSpG+VPmpGHAZfub1S0j0tL/j+dq5GK2f89oyjvhaa3z5ed2nWv68Xp8p05zjJlJWvSTWyHWJdZ6dU3bXfVVKbn9X52WYPbazd0hf+vJX6Fvf/V4gvk+eXNDhjZt0cHBUie+GfUJ9/HpqoBLf62m3KvWGGuBzfO/dO47HGT28T7u7Uzq++x698cY/0unjeI5vC56XPMV5HEZ8ec1MOFJkHDPBpZ0bghKPaJUCbItga8AlapKpcLMZ70YdP6Wyl6raA15athRItcrBUR6r3gICUoRRwIjUGwEMAherriinV0f9fErHSHwRUHl2schLyj65adbeiEKqzpbN0K5IWkvAp+cD2m4otweuvTqW+jW2F02k+R1ee7YArib3Q8solV3731CdpEC4yD9EbrQlym+1kdJ2pu/Tfmv5l1e2pyNJOIjt0f9RX9iWc76qdSHvF1/TRNcjTDnfyMV81IsVY0v7jdL+S+Ie3+8tCaHlJEx55hFfS99CfHViQ8dLjLWoX123Tk/9c3x13VJ6wtiXswcmWHRsQ9mtMnJ65muT0ZS4v9/dP6Kv/cEf0De//Ro9PH0cRnxvP/NsGPF98SPPVA5QGkzrfVujger0W2PKWpEhGmDie3x8TO+8w8T3Ae3uTlri+/jRQ1ou5u05mby2dzyatMSXCS8S3xIwcZnEFzt5BFfSUerOn+/hDpazvxbx3YTYDdH5JvdqYCMgGkEQl28R3xTI1iA1JZ+lnxww9ED9ED1Y79F1zhFfTdQ0iSupc+k9Fim0wD/+ZpVtkdsUidaEwgOLQ3Sv70VCgnrMtX9dBrZNlH0IgbTk2qReuWcvk/gO8aMh9Um1xRQJ5bI98pt7P66nlRkrYlecyWD5vvdeK4ZLObk4XRrLSmw9RPdD79XtU/SWT9Ix5bWJr7al9Aspnel4oe/Hdh2/90d8c+25lOxiGSm7ldjT8yUmvqzXyc5+WOP7rbDGd04XsyXdun0nHGlUie9QD673b4MGKvHdBivWOgzWwPtNfLGD9kBurkOTUQaL3OpMuNzL79abn2iwXkqmBiv6kh6wMvoIUiwAk9PREPCb0k0JOPFIkZc0yRHskrI/jMQXpz1ekvuFYlKE3LODBc4vW67LLE8Dcw3oL4uwi160/kralciYS3xY5VxGnONyOZ7KTBEdd8VX8K+WM2UvJL7oN5oQfxDx2yNaJT54VcQXZ/zIO0RH0vel5MO+A20W79+M+Ho6s8iy94z2/VS9eHOrsByApvQ7n/kMfed736fx7m7Y1ZmPM9o/OKrEt8Rp6z1bp4FKfLfOpLVCJRq4SuLrdVyY3dYgc7Xj7dfGGhHQo2EI+PQUYY90l+guB9pyz3t6yT2rAasuq4R8pAD2JnX2nvXkGkJ88V0aQFpyCFHDBIDchyQu9ezQummSnSNMlvyoC4vQSNtA21v3XRXxLfHPJAgd86Z48bMO2PWSYZ6truq659+l8cBq316sSpFJS7+XWX/xc02wvGQky1ASA72YkPIjr02XvL/03ZepT2wTdqzKj/jqte8YWyRJkdK71hnWP37vpjrrMnIxSvTj2Rtl9fq4lM5TcvHmVjs7O0SjHfr05z5L33ntdRrtTMOuzgeHR4H41s2tLtuTa3nXQQOV+F4HK1UZL10DTwPxRSCCnVcOfHzYia8GFKWjQzqrj7rfBLx7jumV7QEjr/zcdT7KQpNRBM2bkikrkVAK/jU5SSUltH01ULXIT0lSYBO9Ws96dtZr+XT9vc2UNrXVZddXk691yrdiHtrTI75W/Lxq0qvrmSIruaSPp6tS8mm1IS+ebOJHXtlevXLXUY/6Pcw/vanOmISQsmSna6/OVh/S2SC/uZXlw6vkOV1z7JfWJb4pHMHn+HL5u3tHzXFG36UnsxmdPZmFc3z39g8r8d3Eaeuz11YDlfheW9NVwTfRwFUTX4toScdmrWdCwsCExQMJHsGQ9+OILwMBWeObyhJ7AH4TnW/6bIpocbl6V0/+De/fhPimyLUGKusQoqFgsjRBwrI8zcRX7IPg3QK/TxPxzYFU7W/aF/SxJSliZPkQtvV1fGyTdoeJBssWm5Sdalep3y3SqRMfnl5Ly/bqlUrUCAnZhPiiL3nEWuQsiUVD6+Tdv851tJdu++LnQ4lvqu157UbrbvXfy7CBZfzEkxhQ/lU5487PQ4mvJX9Jv5CKl62MS56Ov6S9gyP6vd//Gn3z29+lR2dPAvG9efs27e4d0Edfeq5ygHUcuT5zrTVQnf5am68Kv64GrpL46tEd3bFdJfEVoKoBnmxudX5+3qpMg0YPvK+r68t8TjL7CJL4uyQLUiNrOeLryWeRTU2qU2VsmkjAd2t7ebtRl6yL3kTuVCIiRZAsknLZxFf8w7PpOtfFh7Ttrd91+ZsQLg/Ab+pjOV2kRuJKRmNLdZwjkbkyUktGUmRxSNLI00mubeUSJCWERuJwzs90OZv417p2Kn0O79O+LO0V+62hxFf0nYvTOvbgvzHRvEpauxHfdYivp6OU3Urs6RHf5ZzChpaj8S599gufp++89n1acPK7WePLI76V+HoWqte3UQOV+G6jVWudXA1cJfHFDlJn/lmwqya+/A4844/lEeJ7dnZ2ZcTXA3WbAHQkFwiShOjySLbUU+TAzWc0OUHg48l9lcQ3pxMNEi3imyMgeTC5zK43LLHV00p8r2qNr7WhkUynvGrCnfPRElu5ATFxA4Jray2l13a89+r4qH0897wQFh1vdfLPKnMTnfGzGMP1NPVNiS8/rzfOsvzMInNevbzrHuH37Ok9j9OPpc3o/nAd4mv5gN5xW8d8eSZ/0sFmI75e+8j5iiRAvORkipAv5nPa2z2g8/mCPvqxj9Nrr/8V3bh1h3hC2e7BYTjHtxLfTTy6PntdNVCJ73W1XJV7Iw3cf/dkeXx8l956K57ju7e3Q/fvvUe//OU/0snJA1rMLrryw9G9I57DFM4S5GlPy7DpRf8cXwEV0rljx7UJ4NAVzZXlvUc6Whwt1GuhEIymCGKO0Oc6agusyf2e7DmDI9G3ZNPnpiIgQfKoM+1cljeC74GbjRw187CnryFyWTpLEW9M3qTE895d4sO6HYnP8iiGB7Ct6zr5gUROj57gvfJerJNFpvQz/G9JOK2OJEUJMWYIocrFkVS9dBtC+Tw/EaKIZQgpwTqjjvheBO0lfpAiualnvRkLXr1yPmLVK1VeijjrMkRnXvxH/7XaXWm8sOTyjlMSnaKMSLItG68Tny3ZdDmo73y8GNFywf3uiJajLmFX+rzYRXwW//q6jn38ZBKnOUtZqfYsZUvs9HzUu54D6Fb7k/fKX97V+eTRE3rhpZfoe6//kG4/+zyNx9OwsdXO7j59/GMvVA7gO0G9Y8s0UJ1+ywxaq1Omgc2IL++2wef8SjZ4dT2pRaDKJMvfhZ34OuV9kMQ3BThKALRXV61vfX+OcFfia+80LDrMgVjPLqnrpcQXn8f16rn3egRGEyohnFhPDXJTIFsDdmmf+A4mOlomTXiEDGlf9Pxat6l1yOnTSnx1XUS3MtLLoH7dz7YSX/QXK3mh2zT/G33xKomv7rt0m0qT3xHNZzHpPGoIKMrtEVlLD3mi3Ys6GxHfTZcElAB0tJkQ3qgTCscZPTmb0cc+8TK99voP6OjWHVosiHb3D2l//7AS33UDSH3uWmugpF1d6wpW4asGLA1sSnxHY84E28RXOuIU2N3EIpdFfHUWHDtMBEIlmXupT66Tx/Llfi/bvYmecsBGX8ttjMUyfhhHfC2ih3qz7In2KiG2OVKs/Q590tsBOfVueS5FfC0ALe1EE4LUvQLI5TkZ8ZW2gbLh93DeZphR0hGRUnCeIselzz/NxBfrwDpk0sv/scz7+/trh4j3g/im4v9ljPhq26YSMFpBOV9JEeWS5Au+x5IN+xvt5/wsjkCvGnVEi7DfYyS+VpzJ+bq2Q2m7iO/ZbMTX24fBk6UEoGvi28UmHqme0nxB9KlPf4a+9/oPaGf/iJ48OQ87Oh8e3azEd+0IUh+8zhooaVfXuX5V9qoBUwOXQXyJhu/iiMB2HdNwJ+cRzFy5OJKlwYoGOAiIS8BPjuxooqSBkAsAOH2tdsy0/o2EyQK3lm5y9Xyaie86/pN6RoNRnWDR9tuE+G4qt+crHvGV6wK2U+DUAugie4qYy3Upk9+Rmn6KgNUj816blrZggeBcu9T1wXIsQtyB6vd/qvNQ4uvFI6l7zs66vviMji9IHHM+6iXSSmydugfju0X4cuvUN+2bhrZL1LtHfPE4I+yL0N+92Ia2xO/59rEZ8dVxVMvo6Swur7I/2v8kJne/87TwMS1oTJ/93BfCiO9oukOnj89p//CoEt9NO6L6/LXVQCW+19Z0VfBNNHAVxLcEYG4KLi6L+Fq684ivVz8PaOKaSg3UPVt6IzR4HUlZiuhr0JsiMpX4Rk1p/Qyxl3fv0OseWCwlvlwOEoFNiJA8i22IiZomvigbfvfq5JEhC2BLO/DarSYEUtbTRnxZTlyPuu5ab6u+ubhs+b6lm+tCfKUPkTpgvCzxlRIiVtq/6HaToHhEy3HcX4P/wAd1npLLIselSdFNR3y92ObqO0N8rWRZn/zycUxLWo6m9Pkvfom+89rrNKcxnZ1d0OGNW2Fzq7rG17NQvb6NGqjEdxutWuvkamBT4kujuLmVBkxWll137pus+/EyyF7FSwA2ZuIR9Ol3l5SF8uj7ta5yIMDaiAhBj7WzqiYyqX8jELbIvzdCM1QPno1Kr3vvdUGVApDoy2jrFPDPyenJlrsuyQqUZwjxzhFfXS8ZjRWSiqQv57s60YLgWuTHjYRSvp5qa1J3C7R7AF/HG88PkPjgez9o4qvr7vmURYhSuvISaZbt9TP635qEaXlz7cizEdoU24eOaVactOqC77P0itdLfVAnNnX71bHVat+2vbqpzuNpn/mW6i3VllmmfH+82Yiv57NZ+Zm0OiO+2hc08eVkwWRnj774pS+Hc3zPLhZ0fjGnm7efob29g0p8Szvbet9WaaAS360yZ61MqQY2I74LYuIra3w1SNCgGIkVf/8gia+WRYNFTToQrOGU0CFERNvEAoTeWiiP+OIaSQ0GdR0RcIk+dH2QkHxYiW8OLK4DOHNE0rqm20npdOCUbGJj3CQLSapsQoXkV5NCTSqtMpE8av+yfBPJuPa1UtKB/opt3CJJVnv0SJxFUkrL1nUurZOUr0kaTlFPxXvUqXXP+0F8tR2076BOS9sT+qO2OZcno+Dah1M2t8pIyeWRuNI4mSLV6fL7xFcT6FLd6b5Pt13blzYjvqV4xLzPIb5WLEHiy6uDxuNJ2MH5S1/5Kv35N75Jj07P6WK2oNt3nq27Om9knPrwddZAJb7X2XpV9rU1gMT34cP7tNseZ/QPdPLwAS3ms1B26FSb44xiY+kfZ2SBBKsDR8BiEV/9jNeZW9c1aUXleKAF702V7RFfK6OfMpBV39LstpVoQMCXs4kHulJ1yIGtIbrNOWwpIbAAtFXuUB/S92vCIcCxhPB4tszpAXWNOpE2hJuRDam3Brrabjq5ot9t6QPBJ18XGXX9LaKl2xyCVvFhiRWej+XIvucHmtwjGbLklt/4L280hf/WYLyUYKZipugh5Qcl7cmLQSnyp9uZllG3AyGbeF+uXlac8jo0qzy0L/owyoe+b/lZqu2nfN6KkzkfteIu1t9b42tNdfb82rO7jgcoT/dsnNU1HnfLPXJxcmif69kzt8bXkhdty8SX/31weIu+8tXfpT/9i6/Tyel52CH71p1nKvH1Glu9vrUaqMR3a01bK5bTwIPfPmrO8f0XevDwAe3tTen47nv0i1/8PZ08vE+0jJlei/iGfZZGvM1kf3MrjzggcPdAlbxbl2mB8xRgRrAowKKtk7F7rEdo8FlLt3gkiwX8cyA4RQykHG+0rxRge63CAvF61+chgKuEsGjgjTKUgkmrXmhP9AW5t2TmAYJ58TNZF+vpct3rns6sXbgRiMt1TZY0SRWiaoFujwzpulkEQftkzm9Et1yuJhVD/M3Sufd8Tt+eLeRoIdGh+Jz1Tq1TT2feu0v8d10fzD3HcskUefSpUtLj2cO7XlonK5ZJogJ168VOqx15PqrfzWV4mzKm7T3iCbsh6bxodlku1bW2j6UTjIerul80yawuqZXSvxUzPB/2dC/ENyc3xoz++5a0WC5pd/eAPveFL9I3vvUdmi1GYZfnoxu3wkjwxz76fOUApQ2q3rc1GqhOvzWmrBUZogEmvnfvvkdvv/1mR3yP36NfBuL7gJaLeGTGusQ3B+o8wMf1SBFfAciahOLv+LzoJDcNDTvVHOgqIb6W3FannSJ7FpDkez9I4mvpU+s75Xse8EGdanKKZGgdQuOB8lLioIEvEuohba70Xk9nuXKQqOeIr9jUIpxyDf96slttGgFpCZmxyALKmSKTnr5K3u3VLwf2RYep2KT9MNf2U4TMen+p/65btyFtOmX/dd59WfbKxd0SuVAOKzal4gv6vXy/KuLrEUIdu1P3W3E4yh6T2/y3NB4P8YWrJL7z+Yx2d/fCrs7Pf+RF+tFPfkaT3QOi5Yh2+DijwxuV+JY0hHrP1mmgEt+tM2mtUIkGelOdT+7T3t4O3Tu+2474bkJ8EXxrwpbrFHUnaBFNDXL5Hus3BCU5QI0gxSM0HvFNbaxiAQaP+GrS4YF7F0AUOIV+h04I4FRvHOHyAHhO9qsmvjk9DwXYng0KVFx0i/ceuW4Bc4so5vxP+3+KpJUIbrVFBP5eGal2qsvQPlMKyL33W9dLfASJL5ahn9W+qN+Xan8pub12t059S5+xYmUq0VJapo55Q54bqstU2/H6EnmPFW89++XslU9spkd8Pd8XneaIO+od++5Y1zjV+ToS39nsgg4ODuj8YkFHt27T//A//c+0e3BII5rSdG8/7OpcR3w3aWX12euqgUp8r6vlqtwbaeDevz5cHh8f09tv/ws9POGpzrt0j0d8f/n39PDB/Y1GfHFdnp5izB1ryeildMAaPHqkwAOqCNgsMJB7voT46ntSwMQiZDlC49V7E+Lrlc1TuNmm8h/fL8fUBGi0iOBo3U+KnHpylbzPskfJc1d9zyZ1w2mmWndIPocSkU18yNOXV1+U22oHOL0cY4M8p0lzBOv22dcoq9emPbmxLEsGi2BZMQbfU/rOTdudZ7Pc9ZyMXgzO7X7syVSqm1Q5ubbDz+Rks5YYYPvL+SCSS0u2fL1G7XFGPNVZPti35J739qZA2XSfKMcZXUfiy0ux+Bxfntr8wksfpX//1/8jLcZTGo+m4Rzf3b2DSny9Blevb6UGKvHdSrPWSnkaiMT3bpjqLMT3/j1e48ubW90Pm1u1oFBtbuWt8cWssTXiKx22NSKC1yxQamXVU9l7Ab8ITizgg4BlE+JrAe11iK8HkjzgpMmQ5wuePURn64745nS6SSJiCAheBXSeVlave4C+tMSUT8jz3ntyCRL0+RzxtUjupsQXbanJZYmtNHFAPWg/sXzcIgIpmVDXnn96JE/LmSLdKZkt8lziSx808bViMcvtyaVjvMQ7TH6k6u+1nVQb0gkSq8/QZWu/wHpZbcWzY0kbsOs9ouUibKxBy2bqsfhYSZnYj1rk3Opvoi54yVFMeF5H4juZjOn0yRPa2zukL736VfrLb79GZxe8N8mEbty6TdOdvUp8SwJNvWfrNFCJ79aZtFaoRAPH7zxoRnzfpJNHccS3Jb4nD2gxu1ib+OqOVHe2HsAWopUivhrEIHBKgX08wkUD0MskvhosCZjSAFzLgCPjpQQoBbSGEl/vGA60h7wTQaKXLMj541US31Jy57UXJJqY1PGeWxe8e8S35L0a7KIutL9bSYGhPuSRvRKAniK+0t4tvaTqOcQ/NyW+mrhhm0eylIo72Kbwu+cHHsEs8ZN170mRXotE6XdYS0IscmbJVkp8UQ4rMZEr2yLFqT5N9z1WO7PsO0zveeI7JLljEV/Lzzo9L5qdy6/fGt/pdEIPH57QnWeep3/3Z39Gr/7u74fNrWbzJd24eTvs6lynOg/zxHr3dmigEt/tsGOtxUANROIbR3xPHj1sie8vfxmPM5pvSHwtoGCBFgtg54ivJl7S6QtwkvJwp1r+TUYr5axSlO+yiG8KTOWmz6XkLQGQ+D4vmZBzD4/4IqnxQJZ+jwfer5L4Wjt5iw+KT3jNBu9HP/Km6+fK9cC7p7Pcrs4aiIvtNCDXeuB3lviBV68U4SjVM/paKfnGZAS2ZUxY5N7v6durM8Ye0avospT4WoTJk+uDJL6SjLBInZfk0Ikk9Fm0fyqeeuXLczn/SSWCcs9igkj7lo4nFsEslXu13mniayUlLb3xyC2PGMfZ/91fng7MJxbGExr4Yvw7HvM9ozDiy5tEydFAuTpY+vbq7PZbUTjzyDCr/8PyuK9/9PgRvfCRj9I3/vJb9LFPfIp29w/pydlF2NG57ursReV6fVs1UInvtlq21iurAZ7qfPcuE19e4/uQ9vfj5lZvvPGPYaozE98WxK6c47vMHmeUApwItlMAA0mBB3xTnaYmFpoU687YAik2eLCPb0LymgJrufI02EsBXv071tMikNb9Wg4NYFOJiJQz6ZEaD+iUEBCrDGsUxrJzypYIWktCQ2oUJEdG8FqJHlJ+2rY7Q1C0cwoQok1SREK3M/53jqR5hMS67hG3lB1y8UP7AcotddK69+TIXbdijOVjSL6xTZWSLwvEW/6E8lhTb612kvJL3SasuqZ8UeugxN9LYiq+ryROl9hO2yAla6r+OdtY+s7FF9kbQcfNfP8wogXP0GXCOulD1pSvr8aAHPHlMvn6uP0bd3OOv+OeHVrOErunbCSxLNle1caV2udK2sd8tqBnnnuevvHNb9HnvvRlmi2IHj06pZt3nqW9vQP66EvPVQ5Q0iHWe7ZKA9Xpt8qctTKlGpA1vm+9xWt8eVfnONX5jTf+iU5OHtD84jwUFUAcd4DL8P9ddjhzjm9JZyhyekQrBxw94Izv8ICGJiFW2RqQS5ny1xsFzOnFA+cWAEWgn9KTBgdWHTzAmxslZ7lkBLJEh1qvJfW26i7kYoivDQFtlr+k3mXpvkQurS98ZwqsC1iUuqRImCYQqeeQsF428S2NRUPus3SNvjCU9KaIndavRchypAPrZNnSsj2+k6/LGcF4L36XM2nRhvpdVvviMizS7MUBJMoY63J+nIujqFNNIFGW1PdUzEsRJPGTIf6G91r6KSW+0ran02kzktocFdiMZuY3/OpGfAM3NT5aNpnhxO8dj3nENGhbjZzGEV5rxLc/ApzWWEmcy8Wy3IZhLJi2ZcpHrTjImGU+X9LB4Q36t3/6p/SHf/xv6Gw+p7MnM7rz3HM0ne7SSy8+WznAug2iPndtNVCd/tqargq+iQZKiW94RzPiG3vIZjrUJRBfDcrk35c15VL0gwS1BHCm9CrPYkeOZMWzx1USXz3tUQMETRSxDjmywPd5xFcDdtS7pxOP+OrrFvDRNs2NUKSArJazlPimfNgDhHJd7IKg3CLACOzwnUOI71BbeLbR5Xl1zr2/tG0MIb6l8ufuS/kbkk3t75oMaXuJv2I8se5hYqvbbSnxRV1b/pKLF0hIrbas25u2nTcFuyS+p8iuVa9UjMA2JnW6LB9N+WHKx6VNp0Z8rU0gu7K6XZ1xc6tULMP+jqcqx2nKFvGNJXj+7+nMa2cfFPHlUXLW68HhLfrDP/4j+u/+7Z/QjIienF7QjVu3wq7Olfh6vUK9vo0aqMR3G61a6+RqwCO+vLlV2ykC8Y3clzOxPDXKnvq7aUfpZda9yllETsAAkzgEc5oA5mTXWXkNcIfK5d2vQZ4F8ASE4uiQgHKpi2T/EbBa9U7Vp3Qn7FT5Q+qZqjMSPF0vAZP8Ox67hLZeRwbRR45crlNuCpCL/nD3bEuGdYlvrl0h8bbq5IFb8bl19FHyrAbPljyakEmb9+JRTmZ+Ngfctb9qIqFJoKw7120lRXylfMsHs6NlieOcsO3k6u3ZO6VTaYO5sj3ia9VVtxnU89NCfD196iQG3m/ppKvjKBzBw0lnPM5Ivw9t0sUQ7qtDScaIbyzBI765mUzSxry643vQvlc54ntxPqednR06uvkMfeXVV+lP/vzrtByP6fHpOe0fHISR4DrVed2IXZ+7zhqoxPc6W6/KvrYGNiK+PGVqfD2JL08106DJIhIlivXAYQ6YlJSvQXWO+Oqpixpc4HRkXf886IpZ8xT4l7KsZIMG7UPrrFpjR0YAACAASURBVEEZkgX+LiNiV0F8S8nlOnXiZ4RQITmT+iGYfFqIrweQpU7r6sMD31Ku9kP0MU3ste7Wke0yia/Y19p0TfuBRRR0e/KIL7Zb69mczkvtYenUi4sfRuKr/Vd8IRc3Oz0OJ75dDImEd13iu2m71n0NlidJEp3oaOu94VTnEU1oPl/QeLJLL//OK/SX3/4u7R4e0ni8Q3sHh3WN7zoBsT6zFRqoxHcrzFgrMVQDHvFdNuf4hnKXRIv5slngGze8GI2lM+0yxqVAMzUV1RpFSAHdXH0tMCFAQI8CapDmgbahesb7vZGn3HUcBdRgH8G5RTa5TqXE1yI4OfBvAXTRNf/dZN2zpWs9qiFACkfjRVfeu0ttnRpts0ChNTKV8pnUSJUHFktJObZHPcKIMqX0oP3Rm8Lq+Xeu7Xi20Hot0YH4oecHntyppE+KtKBslo2R+IpOdX08mcRHkqSBtypSCSudDMv5QM43PbLrya4TFKmYo2OZjnO5JAi2TbzPk620X7HeXVI2JjisBIi8v+9DRJPxjjviq+NRLIPX8EqSenXNrKX7IX1caZ2tfuKqiS+Pkp+dndFkuk8vv/IKffu179Nkb5f+f/be+0mS67rzPV3VXe17/AxmMBgYwnsPggAIS4okSNFIlLgUZUIKhahf9kWs9r3/5733w+5GKChR4tKKJEgJFAEQILzHwI337V119cbn3PxW3c5JU909Q2CaWYhBd1dmXnPOuTfP97jb1ztg/YODHupcHWe0Gm5X924UClTAd6NwsprHqijQDfBtv6wi4KtQ59o5AL7xizrvBXquga+U4Lz+ipT7spd8t8p7GaDLul4GfLPAr/gXK1tZACJWwLIUryLgG1/T7x1vQ+cYijzhLKNpmVysSuhTN5fxK0vx1nerKQ6UHmMWqIjlvNvQ8rz1kwXUYr6naaq/i+Yk40m3wGA9fCl6Ng9wZIHQjwPwzVqXaSNEljzkreeYNjxXBHzTaz0NjNJrPQ+wp/tIg6V4vXfD93S6SVZ7WX12Y2jIWhMfJ+Abp51k7btZtPDjhZJQ57wc33ivWrlft35vgS8e37n5eRsb22qfuPoq+4MvfNHmFhdtuVWz3v5+GxoaqYBvNwu2umfDUaACvhuOpdWEuqFAGfDl/IS2QpMGvkb4kL+ivas8j0jeOMpAQ1q5SysDZfMrUoJjpTNLuVKubFYf8bNZ19fjESsDgGXANwssxXyRklwEfLN4KUWyyOtVRO/V8iq+n3bz5hUr/fG4Y56WAduy67EymQYNZTJc1HbaEBEbDGg3KxQ0b15FoERjkNzGY0o/x9+x7GcBqvXI93rkIEsu03PJkkGN96P0+MaRCDE/0vKUda2M3t0A3ywjVDcAskhWyoBv2bpSukneflMmp5KlLCPIxxn4Mt6s9Iy8vaxDh9UD3w5tg8dXXt8yI0bee69s/RZdL3p3nM8c34H+IZuYmLChkc125VVX2ece/5LNLi5Yb73fGgMD1tcYqIDvehhbPXvBUqACvhcs66qBr4cCAr5HjhyyickJazTqNn7mlL344nM2Mz1lzeg4o7iqc/voAy9uxQs1gN80+CgDct28KPPuSSt8eQrQWumT5SEoA71xX2kPyHpokdWuAGEMmMroWaSMrsbDuB7FaLWKKn2VAd8i2uZ5zcoUc82xqO2yNsryGIueX42spfkh2csCe3G7WbzIGpNkjX5iJVXrPQ3i8+RQ45EBJw3Ky4xVMYCM9xr9Hs8tTqXIk4GYx2V8LjNiFPVdti7Xc309+0qZ/Kb3ljSAL6NZ0bzKxp02AsSyVvZs2bqjrSyjTlqmsgBibIjIWj9lBpZuaBK/Ozq1C2q23EJVzS5ulfW+6dBpZbhzloGlTBbKjCBFazee82pBt884VOYq/WS13VykonXNhkc32QOfftBuuvV2B75LTbOBoaGquFUpVasbNioFultVG3X21bx+bymwXuCr4lZZCkC3L6s84nfzIi5T4tfD2LUC3zxaiB5l8yobcwwyivLDstopA1pFVvmycXV7fS3AN4t2WYpx1hjy5FBKfZlHbT3KfTcKeB7dzsX6yQO+6jOPF2k50TqLAWTMk1jpLhq3DBh5/WalIGS1XQTY1X+c490NLdfDZ8ZzvoBv2djXs5+UPftRAt/YKBHLa9mYubebdbdW4Bv3n/V7Gb/KgG8ewAS82TIH+HYPfDsAf6XHNwv4lu3fFyrwJS+avaDRP2z3f/rTdtOtt9lCC4N9rwPfvr7+qqpzGfOr6xuSAhXw3ZBsrSZVRoF1Ad8eihbRQ7bHt6zvsutlCk5a2cxTpsv6Kbpe9rLPejYNpGLQ4NTyl+7aP+sBvmXK/ccR+GbxoKPQFR/DEd+n32OFl7abTU51zP6UKbFlMlqkgMdAKav3srbLJKisfZ4vWjNpuqs9rbu4/xiclo0rzRM9y08ZcspASda445Bmrqc9vmW8LFsbZftEBXxXUqhMfsv4EctJ2vBVJm/nE/im5b7o727WQvr5WI5iGhFUVXacUZrmnec7wDeEPIcIrby+yvaj9PpMr2ntLVl8ynq2SFbW6/HFWED7/YMjAfjecrsteApXzQaGhquqzqsV0ur+DUOBCvhuGFZWE1kNBcqA7+LCfKe56BxfrM6c41tU3KpM8SkbZ9nz5xP4pj0daSWhaOzpHEkpF/J2fZTAt1uaZ3kEyhTVMn6p7zywVQR2YrAV35fFp/Qc00pebIjgWlE+dxm9yq6vVFxX5sJnKYtxe+eC3mVhl1m8KJP9IsW1DJDEazYGM3HuesyfLPpJqY5/xr/rmTTwLePVeq6n96I80B2vkdWul7zxlcnJeuYVAxh+/12HOucZb8poV7bu4rWXBapFs9WAtLIxdcMHtaHw5pUAsgN884pbZRmlQr+/vx5fQp0ppDYyusUefORhu/Hm22xmft4WFpbc4zs0PGoX7dpaYYBuBLS6Z0NRoBL6DcXOajLdUqBb4OsvVMDusv/fMBj39HCOb+c4o7SStF5FoOz58w184/nkKWBZdK6Ab7H0nUvgmwbTWT1ngRDxM/YMdrtmVnNfmQJeBFrKAE3Z+igCSt0o+2kQm+UdymqnaFzKD5Znd6Vi3/HSxtfjeRSNW2AmD/iu1+BUxPduga/mG/8sk6cyPpfJSVn7ZddjOfhdAV+ty9gIUjbOLDkponeRoU1tZQHfPEPZueBDDHzjPSrwoBz4ymh1Nq0Ixee9HY40yjJslq2PWA6z6JKev+QmLb+rMSb4ml5nji8e31qtbsMjm+zBhx+yG265zWYXFmxxES/woA0MDFXAdzWLq7p3w1CgAr4bhpXVRFZDgTLguzA/124uBr7hdQTw1dmAIWxyLR6NvPGWKXy/K+CbVoLK6PtxDnUuommsNGUpRmXz7vb6WoCvQE26j3xFr3NnDHzT4KhszGUyuBplN2/eeWPIA3+6vxtFNWt8MYDNGlOch5ul7MbrIQ3sy+gl4Js2JOk5gYqs63xXVNwqDZLSOb5lnv0iXpbNqwz4ZlV11n5ZJkNl18vGViTj3bT9UQFf+CWep8dZNu54zmvdb+I9J+5PFZmz9qTVjKsbvqxcX7xyQ46veYrR2Z8s8BnuCsC3c55v51mtm7L1caECX3J8l5Za1tc/aPc98ICHOjfdct9rQ8PDfo7vrp1bKgxQ9jKsrm84ClRCv+FYWk2oGwp0gO9hm5gcT6o6n25XdQ7AN8kHijy+Afi2zLyq89khnOtRxjTusjbOF/CNLe2uKqTOyexmXHouCySUPV/Gt1hhXk1xqzKlLFZwP07AN1YwswwrZfMqu15E73b18pybVtN2WgFPg7t0F2VtlwHfvOfTYDUtq3nAV3yIZSNrrRTTs1P9PQ0saAsFNSjoeiUHY5rWYAdASokPP1euM1DB2Tm+xfTqSfrNHn3Zmj2fwDemU3p0ZeMq20vKZEy0Vz+/a49vOue7bD5Z18818E2H5ceyl15Lqx0v/EjztGPQqXG6YC7wzTIWddpSZJaqO3dyfCVfZfvJhQp8Occ3AN8hu+/++72qM8C3pwbwHbH+gaEK+K5WUKv7NwQFKuC7IdhYTWK1FBg/Pr186tQpO3LksE1OjlufjjN64TmbmZk0cnzbZ//5Wz2EOsvjC/DNAiOrHUeRwtJNW7HCcC6UwXR7UhCzFJO88cVAskzB7GaOuicLCHSjcJUBrVihSwPfbsZXBLTyZKRImYqvCYzF88x6Nmuc5HfpufS8imUFJbR45plz1jNuFOp8soBvWQ5uzPO0gl2kqAIevQpsyScLFEhOYnlIzyNeD/q923UX96m+Ah3OpneQ9ZBb4feGanqJ5yopzsU9ybehveSOVvhe35WNTx4x391Sx6fEa7mMprGMxsAtDSK7aSeL/3nPZY25m31npaGh3WNb9jv7TaAL/Ohmfyind7HalTYmxPtXGUgrWnfpdZQlv1nz031x3/E6ULurGVual+mxMI6ODBUD3zy51XrpeHs7hurVvNeKaJKmaUyLLCCfHmuRrDjfu1wsWfygIBjAd3B4zB5+9BG79vqbvLhVa6nHBoaHPdS58vh2SeDqtg1FgW7X1YaadDWZigKTJ+cc+B4+fMgmJsatv79uZ86ctBeef9ampiZtqRmA7zLe3Zarke2XUFCCOh7fLGqWvdCKOFCktK1GEc1S7uN+s16WRcA3DxCoTYBWFsiJX/ZZ12Olh+txiK6UnzKlqoje6bzKWEHPUhTT18uU6Dw6qp0yRbhbWUjTrgg802ZcVCxW3gQ682nK8SHh3MxuwMbKcRFKJ+/l2vaZtAzG8pOlIK+8nqi7JcC9bGRZa6cIrMcyksWnYqDP3oKRovh1nLVOYoCQN6di+Uv2OEW3OIBenVoQA9uVgL6TBtIBkaH9bowGRTRlrlkhwel+8mmCjCamzORnzLez+04MEW2DQr5xJd6js/aGMtkrul62l8S0VTtp/uj7vPnH+1/WHtPN+Iv2+W6eX3lPT7uqM8Wtyt5rK5/thDrHERLpMWQZT0S3skrZonncRpxuUDTfrDDr2Gi0upW4sqfeesPm5uZtdGyLPf6lL9neyy63lvXYYnM5nOM7OFwB39ULY/XEBqDAetbVBph+NYXfVwqsBvj2uKV/ZbGJMuC7Hrqea+AbKzJppScGDfGYsxSeMtD9UQLfInrnKdoxGIznm/69G+9kHs/KFNUyOSkDVHlKbMzXNMDd+MAX5Xh9r7bVAt8yPhZfLwa+sZzKKJAFNj8K4JuV1x/L3nrkPwscp9cm90ieY9qU8YP9W/g+y5iSv+4E2svlK24jq72yMWZdL6Nnt8A3a2xZe+B6gW/87il6rxUbWz7+wDePV2XvjrQxOeaf06Qg9KasbYxp3DNMVeeHH7Jrrr/R5heb1lqu2eDQUJXju5YFWD2zIShQvntviGlWk6gosJICZcC3tbSwwuO7WuBbBl7LgFqRElum/OQB2FiBzgLA6wW+6QI8WaCsyBMQK/P8HlvSy+ZcrDgpVPFsNyDtxuHEaSOBxpHHjyxPwblca+sFvln01vjyaXqhe3zXB3zTdIllsRtwWQYqzm6jZj1etSf7dax1kWXAKZPPtDyf3ff6PL7yuqYBV2wkK7tWtLbyDFIxuE573OJ9pIhfVOfPAulZND0bf3QXDZH2qtJfWfRK2f5RtBd2A3yz9koZDdJ7w1qB73r30ZU06ADfFhFY0afsvdApblV8hnzWPi45SgPMrD6z5L3snRQ/E8+pLTPReeNZMlFWBHC51WP9AwPWPzBid9x5h931yftsen7OeqzXBqviVmXLrLq+gSlQAd8NzNxqavkUWC3wXRnqLOUlP54yDTLPlcW/TJEt85JkvmCj0MYspVHKVJmSEfcdzz9W/vKAb1oJ6Eah71a+yxSQPN5kGQqy+oyVxvQ8yvoum8N6gG9Z2xsT+Iaq62U5ylm06Va+y55Ngx3+lmcnLQ/hbzw73QHfMp6Wje1cA99ms9muQJwuABUDhxiQQYu4ynU3c8oCwGnFP71WivgZ9pfQc3rPLN57QhGmMvCpOa0F+J7LPUPvizwQl0f79D4d0ynvmbJ3TxnN8ufdiYjIO8c3X4bCOb4hzDn7fV1mLOgmxYG5pY+P47myitEad5aBoUw5j+mV9TvAt9Ho9yrON91yiz302Gf8HF+zug0ODdtAFerczdZT3bMBKVC2tjbglKspVRQwWw3wdcdA8s4MLxi95LJfpGnrb6w0pC3rq+XFapTzLGWxSCHjml7ea7H0a27pMUqxSANE0SXvudXQZu1K1cqCPlk061YRzQLvZeFoZXM8X8C3WI4uZI9veKWVrZPVAsQyGchbL3quuDBQOb3z5tPNflJMi/V7fKFlGoSm90DtAfq+W6NSmpfxXNKRGmmQWQ58u8vxjWVF9O7Wa5sFfMtks0zWVrNnfBTAN49nRfPuNgd+7cA33+O7VuAbP5cn7xiGij6xsSBtcKmtItf+bDnrsd56XyjIZnW77c477MGHH7P5JqHOPdY/WOX4lq2j6vrGpUAFfDcub6uZFVCgDPgutxZzi1sFgMj5CtnAN+3diYFfN0p5mWJU9iJNK8NFSnMMhGW1zro/SzlIjyPLSxCD/qwKxWmFeK1CWwZ804A/HleZolamiMYKSxboX+uc8saYReciBTtPQcsfVzkQywfkH3Vxq7UD3/S5x2n6r4ePaW+Q2g507DG8M2XFxLQ+00CsbFznE/imaZZeK+vZy9LPpuU+nVqxmn02XrMx+NBeEM8ja/2XAd8sYJ9lBEnzrmyfXc1epLZjUJaVjpJltCnaY/LkrShlpOy9VzyvKCIiqilWRoswTozUS4XFKLNChmMDTQzK031m7YPxvhGffZxFt6zK+7oP4Fs0x+I9xax9jm9j0B546EG75bY7bXG5ZUtLZgODQ9VxRmUbZ3V9w1KgAr4blrXVxIoocD6Br16aaUVMf5eFP61HWUyDnCKFIw2W0sA3rRyWKRqxgpVW/Hi2CPhmecRi5aus76LrWYpdWmFJK3pZz+TJU5GSu95VmA8wV3o1i4CvFDuNs0xpN/JNL9iqzkEzDuGNq/uUHddS1FqeApyWq3h9dn4vBr66T+szPc6ytXE+ga/2l/R6yQt7Xi04jcFbei9TMb24b/rVPlM0b6/Z4NqPjoHSObIhTD4L+HYA8sqj7MqkLN1WkRfwdwV8Y1qeS+Cb5tF63mUdunaALx7frL0unwfnB/imjRjp924MnIvko7e3tx06n6aVt1nwcPzeiWnSltNWSLHYtHm7fe7xL9jefZcH4Ns0z/GtzvEtW7nV9Y1KgQr4blTOVvMqpICA76FDB21i4ow1+nvtzOkT9uILz/lxRsvLTbPUcUZx4mCRxzfrJRQPpgjkuSrmxyWFPLIsz0S3rI2V7tWCsyyFZS0Kdlrpy/MklClIZX13S5Os+7L67hb4ZvEo/Wy3oHy1cyijmdrLUsokZ5l9Oug9O+c0TyY6gAB5XfIjwGq1/FdLloJXxoP0XLLkSIAlnOMbjqvJ6iuPzlmFmsRfninylsXgNN1+pkK7wpsTgG9WXnK8l+Qp02tfGyH/0Y9syznOKA/QxzxPg500eFMEjOgQe9iKwWl2MbpYFtK07p4Wks+QurISCMLrwI9OtGksz/n5ovHY8mSv3PCUvxOkQV8WrcvkbzX7zGrWT9xuen12w5d8mVpZ3GotwDf9vs4zMGTJe3rs3dyTtT+JPjFNY29y5v6aPJTew/PWXHxfc7FltXrdge9jn/mMXfaJK22u2bTlVs0GR0asv3+wOs5oNYuhunfDUKACvhuGldVEVkMBAd+DBwG+p63RqNuZ8ZP24vMB+BrAlyI50Tm+aEKdl1O5RymttOpllQVm4xdl1nEzeS/qPCUnVtizlPcsWqX7iJ8rBEpJY1lgMQv4ZrVbBuLKcmXLni+SjbJny4CrCvWIRlm8XI1sdntv2bhjnmUplfnzwuNbyyz6kx5bmi+uYJac45slJyuBR3HxoHR4YIfeAJWaBU/g0orxa80V8VKA5Ow5hbWepaR2w4P02jlbcV8JfNVm1v7RrWx0ex/7G7QK1W9X5rymx501rm5AXNZ6T8tj1ni7pW3eXPN5rXD48GQWSCnbbwKp8oslxXt9eh12Q7My/mmv7gb4xm3Fe1Uef8v67uZ6Fk2L1l4WmOzwf+VxRuo/zyizcnzBuJMHfGnjXEV6lMnwamkiSxhjjKN28owKuq/9HvL0CbO+/mG7/4H77cZbbrPFFuu8qurcjQxX92xcClTAd+PytppZAQWygO/4+El74fnnbHp60pZbxcC3SPHJUuyLXlZp5SsrVO9CAr55FnK+lxKcplGZklumiJY9X7QYyp4tA75pQBDzs+jZ9S7QsnGnFe60nK0W+MbP57cdPIjd1mXJUl7LgEHa89oBVoStKtR1bcA3Df7yjBhZSmwRP9MGoJWg46MHvjG/ssaax/tuZDAP+JY9W3a9bP0UAd8wptBC3I9+z8rrXNlecZXgrP1ezxelunS7X+TxqIwmWe+m2AixXpqr/yyadgt80zwJJyrUQy58cgRV2Tw715OoBiJRopCK2HDwuwC+abpmvTMy55Qc65d+/2U9n85VJsd3YWHBrNaw+x94wG65405refh0AL5VqHP3UlTdubEoUAHfjcXPajZdUmDq1PzyyZMnjVDn8XFCnes2fgbg+6xNT09Za2nRwyWNF20LJSd9mHx5uNtK5bajYKU9hN0Dku4ml1a6spSdrJbS4DpLYe1uBGffpbbzgG9Zu2UK4XoUtrJnVwN8Y3BfNqe0fHRz/2ruYV5FQK4M+K6mr1jRxOOb5w2L24zHFsvsavgRy+jyMkpdj/XUCHVePfBdbb95oCmLbsVA6qMDvuxxy4bHN3yKQG+sbMdgqUhOymh6vp4tXlvQO5LYCBC15TChhctTj+iCbIXnOkfk5M8gD2iVVfotM/Jpblm07XafTO8LkuX18CstE6tpq3iPheAh9aKn3klf6K798J72kP6I6fG7rsgYsLY9MFu21tJWOyA/p9BVmo8r6LjMcUot6+sfsk8nxa0WWkvt4laDQyNVqPNamFI9c8FToAK+FzwLqwmshQIA31OnTlkc6iyPL6HOraWFdqhzMDKHQhOdl2Qx8C0CHOcT+KZBr2jTjYX5fAJfxhF7srsF41kKeRa/u1OCsiWl7NlugG8Z7fJktExRXYtsxzxfO/AtrjJcoO57qHO3wHc9yrKU9c58MU4l4bq1kOMbK/RpHqXnsBo5KDIuZdHm4w18A7+KvIhZRjAZeYpktIym5+tZgcPs9pMc9kRW4j1dGDh9zrD45zTqEYgqP8c93r8kf+vx+OYBtm73iSwwHu8X6+FXLD9576G17YOd4m9ZwDc28J3dvt7ToSBZ1vwvBOAby3O8p6ffH/Hf5PhSPGt4dLM9+NDDdsPNt9jMwoI1F5dtYGioOse320VT3bfhKFAB3w3H0mpC3VBg+vSCe3wD8E17fCet2Vzw4lZ4fGPg21Gku1fu0+CzzBOXfsnFL+YyxaTsehFtysBbGUjL8wJpvmXAt6z986Ukl9GsbFxZRoWyNruR0W7uKRrb2g0soapzurptGkykldswlmXrqQUPS9knPfZujDNpsLtybXU8p7X66oFv3HZ6LHlj7ZbPWaCy891H6/ENhorOJ2uu6XmWrQm1lpf/XiYbeXzu5jndkz9GvLh167FaZpgzz6vQWXovVopLXBAsPaYsWmlv5WdZVf8y2hZdL5PHsiO7yp4von/RcUZl7RYBOIzOS80QdQXwjT/le8ZKj28WyM2S/TIeZI0hizZ548t7V64YS0aDsRylL6fHTLkFgO/Q8Ca774EH7Lobb/ZzfD3Hd2TE+vr6K4/vajaU6t4NQ4EK+G4YVlYTWQ0FAL7B43sgAF+KW0Whzs3FueC1ygC+oZ98xb7saJ60MpWncKct6GXKw3qVxXMFfPPmUwR8V6NoFCkYq5EB3VtG17KxpQ0Zq/V2rGXMsQzlPb8e4BvOlQ2f2MOQ7iudj+vVnNsesfyZ5Xlpir03JZRysJ7Eovag4K3O46vWz55TdHhoctNqefzxBr6d6JX0OJmn6FFmDMjiTtpzqr2hGz6XrcuydVMIfL1quY6+6nhuu+mzB0uoW0OzPb60EdMqBiv8vp7jjOK9Nd6vNdey/PgYdBet6zLaZl0vqnpe9m4qWx94L7OAL88V8ywf+GbtoaulSZm8ZAHt9Hs9j9Yec5OaXxHwXTmWHqvXOCqJ4laD9qn777cbb77NmrZstVrDhoaHra8xUAHftQh69cwFT4EK+F7wLKwmsBYKdIBvp6pzHOpcBnzLilsVgaEyQKJn42IVOhKkbK5lL+Ki588v8FXRIYWcdUYS59CVzS/vetG8lwtPQ1xZ3CZToSvcJVee+xkrKj6m5KzQtYy7jBY6hzT7vlCtNK3IBTqdfVZp3IYPGeArvT45TzIPFMVKfq1ec1CwVODx1RjiM1S9Yrprx+WRFPk5kJ1q1C2qsice6DDlcDZNkRGD27ktXmvcH9ZhuBY+KozUKZBUwuZQIyD5ZCnXtJ0utuTr0Z/p8fryWR/HYDnXyuSncz1pHZsFPepnksva8hoHnXUSn38big0VAECqyNYC3X3eXjKhcw5uET+K9zKF4mcvzsCPooXbCeVv9yMZjNIyzqZhmG9R02XAd3GRwok5qzaRt9z9Ymkl7dKgugj4wuXmUsjnjumTPs84d2wlctZZl2cXDqPvrOO60msisC2R+jaRe2xpkXH3uK0ifb0M/IYju5I830SWg+E6iVCJmPmxAr7J+pc8xbwuO6uaZ/p6+22h2bS+3gF7gBzf2++0xVbLWss1GxwatsHB4Qr4dr9JVnduIApUwHcDMbOaSvcUoKrz6dOn7ciRw3b69ClrNGp+rBHn+OIBpqqzh2tGxa1q0QuyqLhJrPh0P6LOnVkW4W4Bbbf3dTMujSPvGBfNU33qhhd95AAAIABJREFUmBnajo9fCECC7+oR8EgKhiX6Kcq1AH88BzyIVOqVp0Jj4h6+E0hpNPq8fXmoBFharm1RlCZcW6mUJqBC37fgd1DQ2/ctt6zR1+vfhf6CAkYIme7TONSnxtrb1xfaSQEezS8ea6y8qR3kjfEr7LIOqPQwzJBjyHyheVDfHJo4nbm/udj0OXcARwB+0FO0Zg6h6EuilCbeveWllvvC+nr7vC364N7Z2Vnr7+/3NpuLi1bv7XU+48FaboUzI/mbk3wXlppOq97ePms0Gt7O4uJiWy6WlvDIBmNImHuIoGCKtFWUIyy6qW+eD/yoWW+tz1pLy7aw3HT6IB/8W0m7QK06fUeglnZ9PAnICwDNDD7QB3972OXSkvUy13rNFuYXfP70z78YXAe6tmwZZTtpQ/yIjQWSaZ6fm5tzGssrSF99vb226CGKHQ92e4+AVsgCgbsJLXXsWpv3ZjY1NWXDw8M2NDRk09PTzou+RsPRdnMJAwm86HFeMee5+Tnvz+eUyNRSK1TGhW4Bbi9ZvVG3xaUFB8wuT9T0Rn7qNavX6rbYXGzLDm3zcZ4stay5FOjG3/2Nfv8bWUN267310I7kw2Vb/EFewj8fR7tCc8cgoT0LWe/r63N50rrkuzb9KABXqzmPfW21WtF9IUfSV9byciJjYX3BV+dNH/tOLTEyhbUp8Jbei2PgIkNHvBeE68hl3ccEXWgbvjSbSz5G/rE+g0whm8Eoo32CNSuaBzkOhbiYF/tR048bCzKsNRjvZR2jTttu5G0v+1quhzWTaI0xkNX+qPdKPC+nB/OoMyftwYkHN7EYOd+bTWs2F12W2Es8E7ted/mfm533udYadd8fmI/LIusw2SfTfSeM872RObAHsF7D+lqwoaERm5+ftbpXLCOyIXkHJWeAS4boK+9TZLiR3HTzrs26R/tO4En7LdIutpa1h3RoYNZcSva53gG79/777fY777Zab68ttXqs0T/gwPeiXVsrDLBWBlXPXbAUqIT+gmVdNfD1UCAT+E6e9nN8uwG+6XMB47GsF3yeT+CbBWLjsa8AfapsmrLAxwAyVnBiK3TaW41SUa8DtLLDCmOlMD2eWIHP83xLScwCvsHIv9LbF9NY447z39pAlGMwEsXHlSyAHcAyASL6TqBdbXEdZUtgMK0Mx0pLWoERfTXX+NzaoAgHpTgo4EGJF1jW71L4FxYWbX5+3p9B4eMnR1wAfAAiMb8FLHpRMF1rM7+PDwr+zMyMDQwMtPuTR1nj8zFBq3rNa0yJF/zMGmtsHAk0WDYipd0bU+AeEo3Deb2RwcTtFoDdZVuuBSAoOtFqPE7xIw7PZK4xMI35IrprHvpb98PvGNjHSnhbQXfAGIBf3E/bUNLb67yCT7rHAaoDt0DPeL5h7MtWQwYSpV3zikEy7dEGoJp//A4t5hcWnF/9/QP+U2BbzyIfjIfPQP+Ae24lk05XP/+35f8xFgEoGYL4jr5ol36RnWDgCCBZBh0ZDvQz8CHQSetW85bMkJ8bluVKFSamkdZz+5kEyDMm1kDeuuN78WDFfN1bGtYbIEo8jGWCsWtPSAMf0TV4fANgj/c9Xddepp98r/2m0dfnwJA9ydc8a78WcpU1Du4FJGKEkAefa+xFGBSCsWcl3WQgSu+BnfdFAL8Kv42fj/fntNwn20iQ+0h+03OHH9BtcHDQZUaGMqeBRwow15o1Masl7WjMjFFGlTTNncc9Ne8b444blvrqNj+PPA76mu3vC8aN9tyTNCbfZ6Lvs/SN8w18MXpovlrb+hnvI+lxuDwQtcMa7B2whz7zqF1//c1+nFGzuWzDI6PW3z9YAd/1KJHVsxcsBSrge8Gyrhr4eiiwXuCLtbybyrVrGeP5BL7By7cSfMbgNf49VqLTyk38MtYzKIsCO/FLOljSgxe46JOlBMbKafBSdLy8QQHlfMegtMQAVkDQPSHJcVRZygHPpoFvDNrxpvXWA9iFdihlKEsoaupfCkgbOCY0RgF1z0QUJpqmL+OXci0wJSVWwCAAhuU2sIoBX8xL0TbMM3iJND/RQ0o5fzMH8URKJPf31uoOfPG4OT+XW66QyuO71AxHBfE81wBFDqTm5w2vYA+AFM9VMrfYSJCeK+20jRmunOKiKvb4xoaAFUDVaCucPiblWTSRfEhWYsVbsizgFgMQybFAtOaiMcvjFwP7FfKTDID7xTe1wbP0LT5wXXLmfOjtDd70SNGPga/LH4AzUY5bzRDeHRtH6Hf8zBm7aPduN1yMj4/biJ/hGWQK2Wy6t7637UmLw2BFJ8YjsNhb73XvHXsgXsB4vpInX6utJfdeIje0gxwL4DB3rZsYAAsoc02APwZjsTyHEOww35jP9AUt6S8et9YVdJVBJzYQxHuNjAD0DajSM9zf2xuiHOStVlSEIhvEo/hnvDb7+vB8rzyWJ95PZUSQQUTeUNrQHHR/THu+SxuzfH1EnmzRPL3XiK5Ze0toA4/oUtsgJbqlAbDGqPm297vki3gvjPd7Ped7JiA9AbO+P/ieT5HJHmvVAm+1B+j+vH59HfU13AQgY0tfHf6FSARf183F9jvR5T3x+PqQk/0p7711PoEv27h7+FNGwFhm0zRcQfeeXlvu6bFG36A99vk/sKuuus5DnRcXWzY6tqkCvkXKSHVtQ1OgAr4bmr3V5PIosFGBbxHHeaVLsZGikAa98UtWYElKUtx2GsDFiqdAwUqlUmmWnXy/+KUt4JV+ket7KbEC1mmlMlbkYuUO4BsimDse3/jZGBBJ+ZMyGfomxNBc0ZWCnlb0BZxRpqWwu9KeKq6URbMyxSnoXkmobRLeJ94JqOke+u54n/CGdjhGG/KiiK8C7prPCtouhbZkKAH4Amx5hp/wQ3xuK5AaX+IZjOkp4JgGiNwjfrkhyUFvcUVoKb14b6QEM9V6L97FJIw1AZSMF17EADvt1YrXQgykY5mkH0AFciCAqlBXRQAIgGWBAgFfGQygtUCzDCmxQq/7NTbalvzRhmQJj1Dwkq/8xLImMCQgJVloA98lQHkCAuRJrNWCNyyJEgC8wnd4jSwwHkAs4BcvJG3JYx6Hzmrc+k4gX7Kq77WGNF/NMQZC+k7yG+gRIiAkR5LJeCySY+jL9/wtMBsbvQTy472E+xkjz2I4QEb7+4McaG6Sc8lavA4la7EBIXipO2HraaCsdsTvtnEsMYZoLcVAXdxXxICiD7SmBZ6HBgfPir7g2dhIFY9H60FypvbS7wLmqbDwFeAr+cN5FkVoZL2nYrrHexpzwbiGNW1ucdbpznhjOU6/1+IxLDZbtpBETngfblwLHnJfg6ncZYBv/AnpMtmfsv07DVrTrRQ9H7zrnUiP+F0Qr5P43RbPu6fW57UW+vuH7e5Pfcpuv/0uW/BQ/Jr1Dwza8PBoleOby9nqwkamQAV8NzJ3q7nlUmA9wLcThlde1XMtLIhfhnkAcy3tepEnQuAywo1jpS9uO8uinH6Zd5Tw0LaAjOYRAEQINdPLO+tn+lkpeFIepfDEXiUPKY6U9bgNKbXy+MZ9xnQV8IuBIPe6d3kp5J3JW8B3gAH+CbAI+HENxZ6PvgOVpBXb9DhioC1lV6CI+clLJuAl8BUrP1I62/3XCWfttdm5OVtqNh2oKnyTcTMmn5PniIbcSbUhxV1Kf+yFFICUl4vn5JUUwFTbgCU+8mymvWz6Xh4eD+vzPNLgqS76QAt5oOkP7zY5qwvNkGvcnA+hrAKTHXAdF2nqeAvFo9jIIOCbJasymMhzmdV+/FysrHNvurKvPIrk4DIWhRhrDYjusawFumHQIJ87GLW4L70m4P3x48edPnh72bUAq8gKNOzrHzDCbwXk+MkztA/Yiz2aMUBy+fN85w5oFu8FRGLZwVDB+DRXrWvujY0AsVEggOuQZy5a0G/8+8p9JkQp8B0ywnPyVCsclnGoDclYmv8xqNJzAewGQ4oXcEsiUBRdoHBuybXaTO+n83NEiwTALp5pDjJOaa0LBGtf8xzqxFMf7yuSNZ7HMMFY4DXrGx4DeMmdVoh0vHdoP2V9am/ReDTGwE/2wxBxI+OD2pHBL57rWe8ur2K4MmQ/plFsQGP8MrwMDQ4ZUSbuJa+Ffdn35iTKJzZWaTzxOGS8a0cQNBdtYKDf895drj7GwHdlfm+YVTzfrPdzm7e1Pgf8g4OjduV119qjj37WmhjcGoNuFB0b21wB37IXTXV9Q1KgAr4bkq3VpMoosFGBb5EFGeCb1F7JJE/8Qo0Vkk4ZquIKyK5AJaF1AnO0414+lNUE+PqLObyd2+Og8IqH5CV5q7H1HwVHHhxXVFzBD43IwyPwlAa+weMbZiCFuOPFUGGlANZjAN/xqrRscSEURJHSr7EFJTUUQRNw7ID1Zav3klsWiivF9JTSmLbUa+wQJVb0BSYEMuUNjD1OCruUUh/yNgPtpbwqDxWlGuU4FJNphkqvCViQYuWgLwGOAmqAMgEKgJkrnu2qx8jWkrWaYb5ekCkB2MopFbNjr1vsLXXaLSVF5QoqyAJkRkZGHZQNDw+1PdlDI6M2O0e4dctqy+bAhzal0McAKVYgpSjGICQLtECrTZs2Oc1kYJC8ygstGYqBA79PTEy086o3b97s9KeNdq5pT49xrjjXBgYHHWAI8DkPCRsHAOJ9TLy/fp2cTb3FU2GZAv3iP/OkoB/hzip0FeYSDCEjIyM+N4CS5tOWZ/JeGw3nLXRnvW7butWWFps2PzfXziMXQFfFXNoTiGatjIwMt0ETawrwQX8UQRscHHA66RlkGjnDqIGXteOx7RQri4FrvJ7EB4UfKz8d/kkeZNjgXq1prVVklr5lzJG3m/vm5mY8f1beaujG58yZM/5TQFJj0Bjb+6tHoHRyhCV/Wv88D20kG20DEaHGCVgm1NzzeKMcd1+b/Q3/HlnasWOHd43RY2BwwAs7YfAYGhh0HsiwxTzoC7rLABGMSSFvvb1vWogCEeCMgSrfx7xI/+7j9EXXOaInBu7wSWAXHo2NjfmYkIf5uXkvtMfD9UbIDdceKDCLHMX0jn/XHiNZAOju23eJF3lzeaWgVlTHAo9vDNrz/b2dCtN5+kZaBtL3SVaynw+e6Sw5SstU+r3vPAP4NgPwvfbGG+2hhx61BTfcDrkBfHR0k+3csbnCAGXKYnV9w1GgEvoNx9JqQt1QYD3Al/Y/rsWtioFvzXN84kJPQQELMVXpzaBtTU6qnsbgMH7x6neUS54JCjfhgaG4EIprUJZWhjnHnlaBOCzUKPheiCUpwsKzADloLqXVFcyk4ifPhhDKeruqrMClKwAWFYTCo5gcaSFlV6GrnqPq4ZNhDlLs+Jt2YiWLcaCc8Y/nUNAAuaGqatPBMsppX2/dlT15t1z3k/La0+O5lnhkpUzGY6EPlDX64LqDJ3ILE8+exiVgHOQy5CSOjI553qYrjvPzXs0XsMMcQmVms0OHDtvo6KgDnr6+kPsdPPMh2Bj6hDkv2/HjJ/xvzr7ms3fvxTY1Ne3K8Y4d2z107sTx4zZxZtyVtcnxCQdxAuQCEDwP8OJ7rzKb5EsHWTD/O5hF8l5NQRFkzCj3HTDeb5dcus+mZmft+MmTVmu2kmJKy65QC6BKaQake2S1ikYlxhXJhK+jpHgQPAGoXnvttXb11Ve5rJ04ccJOnDhp+99916amJj2XNT4qxttJKhvzu0AlNLn11lvtqquucl6hsCPzH3z4ob2z/13buXOn7d2710ZHR9wuFMCVeSEehZoj56Eir/m6aPTj2QneW/gB/wGb7SgACi7Vavbqq6/aa6+9ZtMzMzY7M+NyBThiLjzH2Z6TExN27NgxGxwasq1bttill17qQJfvkJXt27f52sbgsHvXbjt54pS9+frrtn//fl+bkl95AJG54eERB7X0t2XLFpuanrbBgQGXj/fee8/njieS6/CU/uRFZU60Bf1pGxoAoNlbAmjoFIjyfQe5SnKl4eGuXbtsdGzMAT+gb9++fb5O33v3PZucnOwUb2v0ueda3sRLLrnEryu3XbKGkevY8WM2NDRo27Zt870CGYTm0Ij7AFQxEBQY1n5K1XH2XRm3YpAoQAeABfBpvbvxD6PE/BywzOkjkOrPJ7L6wAMP2MzsrL391lt28cUX+6W3337bx8OaHGj0uywuzM/7/JAT6A7v4IsbV5Lc/Ln5eZubnQ3glxDvRp/zSdEKMo50DICCiGcf9+UrzQtxRdXHk4n7/kXxtdlZH8/VV19tF110kdPyXfg0MWFjo2O+HiZnAsCVoVHeeBmiYsCapiv0Yi6D/Q375CfvaRsFyfkVjwI2D6HO2rM/DsA3bVBbAdQzjmkT8MV4OTg0Zo9+9jN21dXX2YwXq6vbps1brK+vvwK+3SiL1T0bjgIV8N1wLK0m1A0FAL5Y6A8fPmRnzpyy3r6aTU2ethe6rOqs4lYCH930udZ7yqzGcbt6IcpKH19b7qmDFpNCHxwzE3LzUCL4Gbx4AfigJKDo4n3SkRkKw2vnr7o3N1jHg8cgVKBFeZGiiuKKcq9iMIC+gcR7yr0BXIYCTwCI6ekZbwsg1j7+ZHnZhoeGvB1AE4qlvFgoTIT0TUxMtgvt0KcDX8Lz/DiTRvtIGPdiLJDnF46H4R+Kn4cEzsw4DVCwUGxRPoeHhm3Pnj02OTUVQnZby3b06BHv75JL9nrRoNOnTtkHH3xgZ8bPOMjHA4bSGPKzghLl3lqUysQr7sAo6dvz8ZJjOeTZA7C6Z6231/tgbAcOHHBlDY9I7C1EARXNCWdFId+xY6fT8p3979ipk6cctD3++Bfsmmuu8TkfPHTIfvbTn9mll+5zoIUyLK87mBMlmwnoeJt33nnbPVqvv/6GH/911113OZhgnICjRqPfDh06aMeOHrN6T48dPXLELr30Mh8/xZWgL8o2Sji03Lp1a5Cb+fkQ1psYXpqLC9KRI9ENIZJyAg+PDDs/jx496iAevuzYudPuuOtOOzMxaa+98YYtUcm6JxhEQrhfyEmGps7/xAsvrx9GlbAWQuEcL9rUk/zeV7dt27bb17/+dbv9tttceT5w4KC9+eYb9vMnnrD333+/DVC92BKGk17aQL5DGwBjxgIvv/j443b77be70SPI3IK9/ubb9sYbr9vu3Xvsiisut0su2ReMA37cT/DaCwQqeoHvhoaHrH+gYVPTkzY+PmFzc7MOxFi7CsPm7/ff/8D+6Z/+ySYnJ+yKKz5hBw8ecBX/hhuud8B25MgR9/zCQ34H+N166222c+cOe/fdd+3gwUMuKzfffIvt2rUz5L321O3E8ZP2qyeftKd+/WsHUswZmiJj7AGsI2QLAHr5FVfY9u3b7cCHH/rYkOOXX37FXn/9NacNQBhjAjKF0QCgGtbjcjuvmL+9sBzFj7wabwC+rBvu99zdJIybhXzFFVc42EbuaBdANTM7Y+Nnxp2ebkyo9YSIDvah5AirzZs22eTklK8ljCQz09O2c9cu5+WZM6ddfvfs2R3AU2KAY33Sz+nTZxLQFCBTbEwR4KUv9lYMCOpbRoNx5l8LHllkVdWQOWKKStw99Vq7+rGMc8pD/pM/+ROf529+8xtflxh9Xn75ZZudnbPTp07arm07rNHf73soRij24u07drjM0i/04L3gFd2boX8vUtZTC9EVSbSDQCHvi8XFBd/bMByET3K4Wgjr6RiX4JWMfjpKLAn8IfQYvjKPLVu3+niQJ2iDseLD9z/0vmfmMe6E6trylsZGzhBEpP7DT3l8oS/0GBrot0ceebhTlI2CfFHkCsB3RZROqgJ2+j1eaGwuOrw4ig7I1g2opN3JN47f6d0CXwoNDg2N2Te+9U3bvHm7jU9N2WJz2fcZKuBXHt+1amXVcxcyBSrgeyFzrxr7mikA8J2cGLcPP/zQlUbOpJybnbLfPPOUTU1NmC0nVZujc3xXHrESAKJC++KQs9hanDfA+MXlr+rkBRm8bp2XXfq+FUA2FZ4qICevhRQunvEXe1+/7d67zz0mKIAXX7zXZmc5ooaKvTP29NNP2+HDh10BwfP00EMP25Wf+IT/jdLlCv/Bg3bpvn1trwDeIjxIb735ps3MzHoIGZ4GwBRg7KWXXrJf/epXDlhRFlFKL913qSt2KMYoNoAmFPjXXn3VPUcoZHiiuF/FbT7xiU/Yq6+95gATpe2ySy/1a4CvO++800Eh8928ZYu98PzzTkP65zvaR0FT2C9KrIe5JUVxBMJQ+oJHadEVf3gBYERxBjBxH17OAwc+dAU3FMjhmBgU6AWbnJq0yfFxV1T7Gn22lITQcd/u3bvbhXXomzEFj12/A+/bbrvNPW+ADniFgoYSCNgEuOBxJWQR7yoew4MHDtip06fbAIJn9uy52GkKrTZt3mT/7//3/3t4o3s5Bgfta1/7ql13/fUO5jEy4FEBiJAHPDE+btu377DBoVC9GaWXcQJQePbMmXGnNfLxyiuv2D333O0K6JNPPhm8SZOTdtlll/m4OYETjybjBki9+eZbfh0aMkeuQVO8fXhzMBK48SWqGhu88gmoSY5w0hpjPPIaS2GFvl/8wz+0t/e/ay+9/LJt3bzZxwvNoDGAn/7hm+bFulA+bNu7k4R3K0w6yE/D5eHv//7bTmOdCQsY/Md//Ef7z//8T5c35RLSrvJWZdzRdYDUX//1XzvvCdeGn81my1559TUHroChyYlJ5zFygeEEOjIOZBNjBkAD8MLLG1A5ONRvU9NT3j+AHLC9adOYg3h4MzQ07ODy5z//ucvhDTfcYE899Ws7duy43XXXnQ6KWHsYlg4fOWLHjx23PRfvsUcffdTbD7KOt/RSH9Pll1/m7T737HP22iuv2Qfvf2Dvv/+eG8EwQgEeWReAb4W1EyEA4L788su9vbfeetP3oanJSRufGPetVV5evNfw341EXrwrKQTV4szhcJQYdGGNyYDEWkYu+IecIId4m2+66Uan829/+1s7cviw7yt4RAWgdbwToJl1QDg3xgnWIbLDHAIYbCThx/O+d27evMnpDW0ZHrLFvsVzyHqIYCE0uJkUCCNHNlSqBvxiZEAWaGtLEhkRogTqvi7YzzAMYOBhzWDQQp6ZP7/3D4Qjr5AN9jn2a36/8cYbbHBwyJ5+6mm7+Zab7Ne/fsoNTyOjo26gGWz0+yuEe5kXY2YNeWSBhePLGINCn+XVJUd4cKDfZmdm/V2hc5+5T9Eq8KVjeO0AUO8w8faGY4UUFRSOI0OWxPtgyCIVI9QkQCYZ1/atO9xAMzUb5Fwe9TjFQO89ve/0XmUf5ppkg+OL7r33k+2/LQG+ei4d6tzJJTj7bR6/9/X+je+KDeNpr630hPQ7vg2kk3PA4/nkgewsPWHZ6lbrrdvY6Fb70le/Ytt3XGRzfpZ6n5/jyznGO7ZvqjDAmrXI6sELlQKV0F+onKvGvS4KnG/gW+SlzbLcrgX4igDxC5ffFdYZvyRREBoDw3bZlVfb0ePH7ZK9l7iyIW8MAOs3zz7r4aryzt5x550O/AgdBIbgnXr/g/c9dJFcPcJ6UZxOnzkTlNelll155ZUOptzj21u3d955x375y1/aW2+95crgzp277BNXXGHbtm9zhRSPAxZ+QoMByK+9/rqHvF28d68r7ygdKLCjwyP2wksvOlijncsAz/WQy3bN1dd4aCbeezyxeOKk0A4OBI8TR/NAD4AriirKkwq5oKQ3l5oOwvgdBZXwSOZ9uSvrV9jOXTvdm+nXRsfcYEIf9I+yizLoIB2v4vSMA0v6Gx0ddiB5zdVX2yX79jlwRKm94frrHSi+/vrr7tH47Gc/6+09//zzTiuUbkA8Sj/3Hzp0yJXvG2680UH/G2++6TRTuCTz/9S997qXh5DV9z/4wH74ox+5co0ie/zYMafpPXff7Z63ADSXQ4hsEqKOB9LDGJcDIAdgAUiYM2ARBZz+AC6Aa2gAb/EwYRS4//77w3mjy2Z7L77Y3njjDXvuued8LlIAkfObbrrZQ3nfe+/94DWenPDCO65ELzWtLzqiChmPDTj6G+BA3ifgycOtd+6wT957ry0lha6mpyadbnwUijkzM+2gRIo+bcA3ZDt4q4LRSWGUwaMUihnh3fvrv/kbu+P2250PtIMRBho/8/TTDt4J0w6KMOHsPd5mb18IvQUoIGO7du60//LNbzqQ5gNgOXX6jP32+Rdtbm7eAT3gEtm47rrrQvEpwlqTQmQAReYLv5ENwB9e1YX5Oe/ryJGj3gZrEC8aBhmMDwcPHnRQDJhiXvCSsOXLLr3M+Xzo4CHnJ4aq8DxRAzvcYMTzjPe+++7z5wFNhE2/+OKLTuPx8TPuQUU2VJzLQ2g3jXm4LvT2cQ4O2eVXXO68JuTa83eXwhm/7CUqGCfDi4fyRlWbvTBSKxyvBY3xmoZzToOMBg95CM3nd+i4dds2l2e81tPTU7Zp82aPyCCigeQO5s6ahb6AylAIjsrHQa4YE/ItcIY8QG+88AJ6gG6eh64euu4RKyGaRs8pqiYU3Op1zy1tX7TrIvdKX3RR8CYDvhnr/nfecR4zB9Yu+wygMeSphmrzSluA5hga8eIxNkA4Y2bfY99gf2Hfe/753/p+wH6K8e/kyVPu/SbqgnFiTCHUGZmBZ8gPY4Xefl4whqLkDHC9w+RNVWi7wKYAoX5iwIBODnwTw1AMWhVeDU2UjqBK/hgf9u7Z64aLE6dPOn/hn78zE95j5EGWFCqudxbzoVK8UkD8Z2/N7r333nMCfDXfNOhNg9y0PqB3c5aRu6PYBFqtBviuAP2YIOukWWyxP/zaV2zHjt0271XpGw58BweHK+C7Li2yevhCpUAFfC9UzlXjXhcFLgTgm7buxn/HL1K9dNMvU3mjIZTn/Y2M2a133uNeHcAcSpHCZFGE33zzzbbij/J500032R133OEKAp4AQBsKP966bdu2uoLEcyiwKMYobChxY2N4SVCezI4ePeaA9qWXXgwuxNddAAAgAElEQVTKVaPhihfACcVeR62gMKIMMwbaROEjxJh2+cd3KOUoyVJumB9KJn0yTsZHWB//uId+6HNkeNQafaE4jvLaUBoBcyhagA/+RvFHQVUhIr7btn2H7d17iSv0jBFvGYok7aBYAhIAvvqnglF4JxYW5mxhftZBIWOFTnjDlTtIPh5j4DqeMOaO15026Ztx0R4eINpjrAAiwAfPAUyYv4wBABMMD9Doqd/8xj748ICH1NInvMYIgefz6muudtq4V61ebyv2Ci1HKXZPPMCjVvPx0h9tKC9TFaKhM+NjHNdff723NzYy6qAXUAQ4ZDyq8IzHEQ899OAafMXo4p5XwkZRipPQe4V4qoCWlEzxnzFAU9pHJnfv2WOjmzY5kIFXzAdFnz4AfsxB+Ymxwh4botqKcwJk6BNeQMO//Mu/dPqGKIWGh1p/73vfsx//+Me+FzH3WOGNATRtQCN49o1vfMM9/Kwp6Hnk6DE7cOiw9dTqbvTAC8i8brnllgAaPZ+z4esJQxPAB6OQ8wsPNUXUPO818BI+Q2fkk7+feeYZ57fGjJceen3hC19wj/PJ48ftmd8841EER/GqTU21wT/0wHDBmK6/7jr3NvL7m2+8YUePHQ1eyOaij5e8W8aAMcLX1a6dnqLwIQYIzvEdHPRcTe47dvy4RyMEj2GolE4UBDQBuC0sUFiK4mScIOtVCUJqAgAq+b1WC2ATmstzL8W/7cVMDIHICPcCprRG5WVEFuifj/KoBb4UcaJQ4k40DV7LUISK/ZE1SZ+sU9avQJ08/TL84CGGPsrfJwQcmWCtY7RifBiL2MPYAzFgsLew9jzkm7OQk2PTMBoiFHx36WWX+fP0Syg5axa6ETlA3//+y1/6GhweGXHes2fwjzaVG66waeYI2FR+s+fPAlhJBegxX18O+pNIIkAoxgTtHw52w2LtRDJRJyGp6CzjFWONPZUyNIhmzJ/rI8Mj1t/X7+kTZ2YmnU8Kp1eEVLz2xCu/j5SW5Fg67vEc+AT4siYceK7D4yslJP1u7hb4ak+LlZnOswQ8BBU9y6ObVoDiMfi7nxLYtZ4AfL/6Fduxc7cXt+rroy7AgA0MDFXAd11aZPXwhUqBCvheqJyrxr0uCpxv4Fs0OL204xda7PEt8hbrRZkHfKVgCQzL+4sSMzCyyW645XZXRMkBRcElpAxPE7l/ePIIk0OBOXnyhHsob7n5ZleaUY4U1gaA2LJlq3uF8P5OTIy74oe3CSUOT5x7bRYXHdTgGcJDFKq31p00KHqf/OQnXRlVeDVKJ2ACAMq4AccoboA9QDUAGhAj5VNhfgBHPB4onQAH2lMhJy/aMzjsyrKqy0J/+kLBpn8ANuMBqDFm+kBRhmYoCIS3oiSiDAIkUUYBFQAAlCmUX5RdgJzykAmtxPPcXCQ0cpcrpTyDEgtNUOoUjgk4AwBBf67zO/fSLuNnPKpayphQ2FGYybNlLgFkLzggZzyM45nnnrN9l11mX/va19oGAPhGqPqxo0cdwMMrxkGoOp4uPtAWcDU8OBS8jEtLHiJJH/AGPgN2gvcc+Rl0ekM/gC/g/diRAIiYnwCoqkDDM4V9QwfGzTX3rgbXXVL9O+TnBbBTc/4BkPBAhiJivU4HvLa0gbGFa5u2bHaAS2gn/IKW/M3YlfvNT/glIMQc4+I4Hh2RVIRWqDNjBrBCM2QLnkGn73//+/aLX/zC6SRwz5jlpZZHXqAAev/VX/2Vg1ru4frp8Qlb9iJzwZtOBMQ7b78dCl1dconLrYwBR44eDR7uRAbxdOKdXI7OlcWA5EWdRkd93oQ4I7eMHcPKd7/7XQfwf/RHf+QFiw4dPGjPPfdsKNjlIfXHgkey0fA22B+oCowhBJBz4403emg8yOett9+ypVbw2mpfg5YyOsAjwLdAjDxvrD0BLgEdAZNQyTkcrxRHCsR0pWBdCLcN+4nArIwYAkT6GYecizchHDnkdquyMW2x9jQG5dmrnVAwLITha4zQSMYz9hBkPx67QBnfbdq02QE+7dImBpWQRx9+h060obxx1gvrRAWzMCQAMjF+YAQA/CLr7JHICWHyhL1jDCRCZX5+zg4fPmInT5306/BV1Y1VzE9hw0oPgVbscYyXde/HULlhpxaif5bD/skHTz05wPDSae9lm4OhwsObXcMM38mQFRtqRSe+U5VpvmONAdCDXC1ba3HJ1+x8KxRQ46MceL0PtNYkM+EdvMymFooN1sJRX42+ut1/333eh+fyJvUe2vtNqqpzUahz2jgde7ppT4YZvbfTIDYLMK8wniUaehbwTYPruG1+F/AdHdliX/zqV2znzt1e3BLgSzHC/v7BCviuS4usHr5QKVAB3wuVc9W410WBCxX4SgGLJx8rEvELUh5fnnGPytCozS4u26kzZ+ziPXvsqquutosv3uPKDQVZXnjheQ8VRPFD+cW7s++Sfbbrol1GyDBKA9cIDw3K/3b3/FKQBkVoZHQkKCOE7M3Oel4o7aDMU2QJJQzv7djoqCuceP5QwvDGeSGXxUX/HWWdD15QABpKPF6GH/7gB21vrorjOMBtNIIn8t13/VlCFmmXsFCqvG4e22z9jX5X/KEF94Qq0DVXKlFcURxdsZqfd3pIqeXYBypgumd2yxa7/oYbfFzQgfGiTKKg4XXhWSqj4nEDpL/37n4OOnWwT14rgAFPKEovnlcAPn9DC+gmjyTjiZU7vqcvKf5cQ7GFNswHYOEh56dPu2cIcFJv9NknP3WfPfLII05LaAjNvvOd79h//Md/2IMPPmif+tSnnG60IdDB2MZPn7FRKr8Sejsxbi++8IJXV4VWyi0kJN49Q2NjTs/t27bZbbff7iGaBz480A4t1JEh0BOlXkWXGC+gWEpru5BZMxSaiecalMfO+Z2d6uChajiKOLmljA9e8Lnl9tuSYku9zitV3EVe4BNyhgzIuOAFk5Lq3fQXcjHDOOTx/da3vuWAV3nZ9P2Tn/zEvb7QTQBegFYAizYUBsw8v/3tbzvwFMBaXGpZY2DIJiannH+ADnnKb7755qQKd0hhiHPwFbbMcSwtz68M3un9+991OmMMwJCCMYJ7KXL21NNP+XcPPfiQPfjQg7a0uGinThz3dunz2WefddDFmJFtVc3GwMGHMWBowqNIXv6xE0eTfPCppNpyKFTHPMmDJVSW34nIgG6AcmhP2/LuKmcXOQx5sQGMhuJwodK4lPzA+wCIOdS1/bvO3U5C1cUDgWLthfRF3wJ/2ge4Ly6mJEMYdOFZ5ZUGkEjBvJAqoZBqeMYYPW/di3xRjTuoV4xFNCGPfteui3yOGNOgJTIr7ydrGRnleeodsH7UFjwkPx+PrkLeMb6xp2K8AzCzp5CewrrGs49Msi6cHr29XmoKQxeyR58yqMkIAJ/5nbXKh2dVYAxvbwDxrbOOWoKXsUE3DcLaBqxUoaiYRooIUgqKDK5en6EJeF20gZFQ3Vsh5AqPZ4zyWDMOyRBgHeBLKgB9Of8bvZ6W4VEvyFfJcUZFwDc9TwFcAeAy4OsGv+SjZzrv9uJQ57TxW8+JpgH4cmzRZs/xBfguLAXg2+gf9JD+Ksd3XWpk9fAFSoEK+F6gjKuGvT4KnG/gW+S1lVcifmnGHt/4RZj+PW433Y4Udd1zVrhdY9BeePVNP+t0+7btSVjyWMjPbS3bqVOh2BFgBsWKYlWeh7b7onAMydSUexXxNuHpxQOHx+3wkcOuTO8jb9FD7wZtfiGAi4MHDtq77+73KrJDw4P+PMoeHkaAL+GpeIwZO8CNoix4JfEukYt67bXX2Nat27xv8kkpwuN5cknFW8aFAsPzgBvCMvESoOB4oRbOKxwesa1bqMK6x79jrPIqoNgpVFbKmzw2gJnBoRHr8bNT60Y14U9/+tN26y232qnTp+ztt9727wBDGAi2bt1ip06dtiee+Ll7AU+dPG6tpUWjQiwedubCGPlQMRfl+Wc/+7kryyi8AGSFbOIVCkpTyE1W7ik/4QkeZMBsqExOCPqU30PYKbQZGB6yS/Zd6nl70BlvLJ73p556yp8HiAP28ZTzN33wE0WbkNfDBw7ahx986PnW0EuVuaF97MVD2eQaijY5tgBfefdRPhUaj0LNmFHS+R0+YSBAUcfTSDvO154QLhxkGw9TKPgTaAAIChWOg2Lr4ub3DvQPeF41lWeR+3vvv68NWAA69AetoBlghzHyXQjNDUo7H9E5DsNkbPCYPOx77rnH1wh0op1///d/tx/84Adu6GFMWaBX61yg/2//9m/d8AGoJGy1Xu+zWl/Djh477msGOmGEga/wifErZxSwRL+Mh+e9AJR7rQJY5D7oyT1EZExwZM/CoofPAqSQbfj+wP33extzszN24vhRD11+Z/9+lxH4jScR8OOFlPAqjowk1ap7HZyHUP9h48DkpeUlpwf5sqFCezDkIPMh9WHMi0wxpief/JW99tqrHsYcAFQoPBRCz/kdPnSq8qaBbygoGABvb502OjngATh3DCcCAFpT2i+hp0CQQBZ/eyjw8LAbttijoBUyg5zIG4l8sG75hPmGolrQhzagPbTR3hsDX/hF9Ai5uKw7gCp7DyAbOnFdtRCQFfY7+paxBWMl+/TLL70UjFD9/X6NZzH8UPyP9UpeM2uSI434ndzzcJ55y0bGRu3M+Lj3BY90brLeM/JOS/6hGTRyA0Fw4rZDmGkz/qS9nwKBLv+1WhuYCgzK08x18U3h1fSpVBVkBeBLnYbGUNirVAFaBgzlW6tPrWeXF+awEDzU9DPQ6LP777/PaeBjOAehzvG7XGOI389pfSDLg3u2RhMiYOK2Yxp35rgyHLrdTq3X6Y7H90tf+6rt2HGRzTeXrLev349Bq0Kd16dDVk9fuBSogO+Fy7tq5OugwErgO5FR1TlY9r1ST3Lua3gJdc5VKarqfC6Ab6w4pK276b8FevVy56dCv3Rvq9Znz7/6pp0ZnwhgJ8mVQ3kIFUqHvKJpCLUdDudacoYmZ80uLbkigiKOZ5cXJ+0CNo4eOWqvvf6aF67iHo47QUkB1Bw6fMje3b/f3nv/XW+fnELCpEfHRu2mG2/09kLeJcdXTNgTTzxhr7z6qn937TXXJHnA/fb+B+/Zb3/7vHs7Lrpot7eFsk1/eEKw7FOshaNGQvjvcQ9tA/iODA27p0Tn4UIbqkszb77zs2XPnHFlEWVueipUDqVoF5VsDa8VYbWLi+4p8IJfvRQSOuLPQkuAJaGKJ0+csCd+8Qt75pmn7fjRo34mJPcC0B977DEPM37jzTccKFPg6+mnn/HiNXhhGE8ICQ6VeD2ccrHpRbyCR4OjYkJ1UhRteKKzPh0sJsfIABR7G322dft297o/9NCDDviefe45L2rz8MMPO3ijUjTefJR8FGfkBTD66suv2OzUtPMXoAUAUNi6wCE/CUXne8kaHmRC0gFZKPSqniyvJTQAdEEnjAocuUJIOM/Ql4cXewhrODcZJd89v+0zlT2rMCksFICeQk4dGOLt41lbtsYgil3wxiMf0IvfAd6ACUAF/FOeZwBHIZQaMElhNq0p6A79vvrVr7aBKLmwyNavn/q1/eKJJzyaAX54wSXAeuKVFDhA2Udm4es3/ss3PMyfDyHbPbVea3L28eS07X93vxdr42gZPOlEVCjsnbBSKhJDczzyfiYq4b4KMU0AIwDu8KHDdvHei308VGT/l3/5F18rRHgAvPidtXTyxDE3Jr3x+mt+zBS8DlXHG04v/sEv7geMsw6omu1Kfa3HZqiy2+hz0KqCURQZQpb27N5tt99xh88ToKKq5YSdMsb2sWOJR5Q2dOZ37LUL23yS6Zt44Ql1JlST+90r7yHISZVuVcjHmJEUZYIPMkoIcDHGEDEQQp35KERbHkRkCIDKGmedKDyf/H33hJI/SsREUv3b12QSPSDLjAO9ViiYx35CpIxqEiCD9A14BQBj+ODDzxdeeKFdOA4+ID/sU+wXkAMjoiJWKFCFQYK2qPYOv+if/dvP5iU1oNFwnpEqgMFB6yeEPLd8D2V9UXiOvwH2XpQt4UsoEhXorfBs+Cr6FQExec0ZhzzgvuYw2ABIk1QLhWP7UW+bNoX9hUJmvIsAv7XOEUUKXxdolgGL9sVP2q35PkrETJAPwvsBvhh3PLInqR4vgLnaqs5SQ+J3sN7dAqp5wFc0ywa33QHf7GcxNvT53jk62gG+VVXndSiN1aMbhgIV8N0wrKwmshoKTJ6cXZ6c5DijD8JxRstLNjc3Zc/6cUaTttxaDKA3yTtMqnW4YhCfFag+0y+2IuAbv6iynpfir5dn1v3pF6vuCR6Sztmxsq675d7q9vzLrzuORxlWERAAMGDBq4Q2+v38Wqo+o/CiiBDeioIDeERBo0IrypJCfQFnR44esdOnTvv9hHGi1B4/gcez5eGNhFEzL89n3bLZAch1117nwIvn8ZLwzAsvvuD38zcFgAjnReFHQfnFL39hr736mgNGiuS44kye28CAAyopjBSywnNFxWLAO0AeL7SH0/aYbRrb5ECGOQO86YsjXA4cPOBeNsCsQrA/8Ykrg5KXFNi5/fbbvD2qK6M4ffDhh06Hyy+7LOTXfvih900hLkAwgIicZ8ALnjyOjqEKLvzgaBCKzaCkcjauH4nkVYfDcSN4OgCIrkwnoXrKiUMR5APP4Hfw9jb9b1fmAB579vhYCfFGKVZYHR5glEqqOUMHwD9jAJi8/PJLbsiAXlQgBvhiwGBceKvljeUZvFZ8D8iFBiji0A6lHSMCYIF7kAfAp+fXNRpOB+QHxZ5Qb+Uo0zZADp7Je+c5v140qdcVcxTxoJAHEEx+awixrIXCR4kHGMMG8u3H/QyGSAPyaukbb+8///M/+1jxrAVvbTMcp8Ti8Nzb0Bc8rff2eT43xxAB9pdayy4nAEEMF08/9WsPpSSfmwEEHgUAz73MRXnDGH3+6I+/7sYHeEr/dAltCJOnyvfVV1/tgBVQxLFS8JE1SrVuZk1OJbR1XiyF9glbpCCU9gHOBA7Fjqg0PG2/+MUTtn3Hdi9Qxf1vvvWme3mplPvKyy97NXSvlhudG0uOL/nGrC0MVsyLtUWeMPQFEJ08fSpUsE7ywZUbTx/wHpoDHIlqgE8K42WPpYq6ACbAETlnn6GysdPOeYLxMeySDvKT/E7P2e8fsMWFpq9jyQz0anvta8F4IVkKvAxRFTqjWvRinfAcMoG8aD0xZ8YkGQ7n9J42MKK8o7TBPTICCew46EqMNvTJGrjuuuvtmmuvs7vvvtsNPtAFIxRtqQYAa449BAMNNOE5csyRU9YohgPuZQ/l+RAqbh450wGw5vsq+b/IxdTklO+7Yd+vtys3470OXndC5QGMHIW1uc0LaKd5edVzD/UO+bXMk2uSb6WHaJ/RO1CA0A0UScE8fx81Q+VsGTlo16MbEiMseyP7CNEs9VqoN9DTmxielzFeklbDOdctXxPMF6DP2NhzvWq3r4nO0WghRLrX7rnrLpdFz/2VJzt5GfdQNTy8YMM3Jef4uhEo554s4Bt/FwPf9HveDesaU9R+/HxM45XPU0ys7saOsVGqOn/Vtm7b6cWtllqclDBSeXxXozBW924oClTAd0Oxs5pMtxSYOjW7jKIA8J2emUiA73Ryju+ktZYW2i9MLN3JuzPx+IaQyLV+4pekXlwxUE4rDukXYhmozrsO8P3V0896zipgwwteJVVO8TagTMsTEyo3h3xGfldBJ5RZxg/gQdlDKYcWPIcShrcIcIAnAtAG6AJoUFlWyh/9OvC97rp2nzync1YBTrSHVwTFmXGg6P30pz91pdtDmD13abRdFRovLIq+g67pKfvpv/00FGXBczA21g7tg5aMCcWT8ai4DAoW3kcUThRPABqKJ3m5zJ+8Rzw+5MbyATCiLDMWaMHfACE/imT/fvd6okQrLFdedYVgQzNoL08x99IPoYcKo4UejEWFxRSWqTN+lYcqxSsO23RPaa3mgE3tiI7wWuAAryBh79AX/uFlRLml4i6KIWMB+DIG2pHSy1ihPzLA2FWoSJ5NrgE2+aBs0ic0gD7MG3qr0Ffw+IePe2yTM5fdM+fAl2NrOrlwAhQBHIVjXfi4pzEBYMgtz+gacornGRmBPz/72c98DAAOZJUzSily42AyUXaD5wivSa/z/k//9E+9oFhfo98LPkErzvD92U9/atNTHOeVPC+vZA++JG8syVmu2/YdO+zP/uxbDnzhI3QXaIKOjA2Qw/oAXGOw4HeF1EqONK9wtM2yK7IhnzqAkg8+eN+PtuF+QLAbRYgC2BrOpCYHnb2PAkgYfaAjsqzCVIxaIc4Krw/n1252Y0XI4d3swFdnwQrAKI8ammEoY11AK2jNd4oewPBCqDXjlQGHa6yBrNxIvpMcANIAvoCdYPgI6QDMUyHn8vA6+E08u84NPy+X46WC91KRAOmK2IxFoeXID7RxAxI5v3XOd+5zeWN/oU9AqbzY9OPHjTkIQ16CkYOjvO755L2+B0FHnkEWdGQSdCInm38AbAFf7kdetT8ot5i9R5Xq5cnWPg6f+V1GkrAWQ2QDvKANAVCehX5xwSgB1tijS0h9HMXQic4AfIZzild4dJOca7VFxAA0YV3rTGbtRXpvEWHEsVPaJ4jkafQ2Qr89yv8OefOag6pxx0YmxuHy4OkRYT8M13vstltvs01jYy6LdQzcycf3Uj8uq/NdvPcUvfPz3uUyFvr+luxj+k5y297/kuuS6TqovIuPdIoVukVyji+hzl/48pfsoov2enGrxeayGzeImNi+bay7DroYQ3VLRYELhQKV0F8onKrGeU4p8HEHvvHLMujh3S/VvHsXl2v29HMvuCKvYkl4E+hLR2mgiKEsoJCjeKDsAVRRYMlLRAFDweYfSh7XlP+JUgaY8bNjk9A/7gdQAQRR0FASUVhQNsml01FJ/EQ5xOMFeGUMACeOVAJsK/+NHDjAE+0DxuVJBJCgWKIAUaTnf//v/90unsOzKs4DbVBiAbDQAOWd9pkP1W9pm3FgGGBehDZzL0AJZYRwXpQ7FFR+MlfmA1hB0QSsQAPCeAHLCgWUcscY5UXieeaHhw/gDLAAbENXvGR4jeGHwk+V6ykvsDz2gBB5W+T9hu5qK857RpZUUZp+oI28t7TB+PGsUT1WoBa+IiMCNjzDvTpnk/EIaDMmgA80xbgA7/GSCeQBkiR7tAnduaacQvjX8LNYSb1baucGuncNYEMeLZ6m5BzPGDS5gpt4BFWxVYCOMQvg0C9RBYzFAcriog0NDtjC3GzIX0wqScfAF1n75je/6VEIVPoGeAGKkJkf/OD7Nj05YdbC+xiMYgEc9LiSj7c6GEBa7uH/i7/4C3v00ce8bw/tnJ93WrM+lF8O/ZA/gDBzoX/PTxwYaBcIC0AHbytgg1xlHQ8U8mTfe+9dX0PINGCHXP533nm7fQYxObYA3+mp6TZv42N/ZOzSnhA8y1SBn3O5IRrjxKmT7Zxi6KiQaPgVjmEKvOQaAIzrzNX3jMVF/weAFFiij3TeaXo/C7JW9yNugrczeNzkndRac3kltHVgIIS1eh4xxpFgSOHsZZ5jb1AYM+uafUnnFTN3gDuGG61vPOEASMAU82HtM1/WPTLhYCopwET7rE8ZFC6+eK/tuXivr3GFk3/+85/3dSBjIWv/lVde8T1GHnGldqh6ttY78q+K5IwFIwnjiPOM2XMYB/Ng3GHsIZpBwFch3wKoMh6I9p5Lm3hn/XixyBglry33Krc55GzjsW+1c/Tl8ZW3WPfIiIysqIaAQpWh0/T0jA0PjfhY5xdCNWytewHfuEiZ+pFM+XnkFkLd6QvgS5XzTaNjQR7OMfBF3gWCBbYFZGNjAvdoTHrHx95c1rCOMypTfrKAb72332bm5mxsbIs9/NhjdtXV1xmhznw/MjLqHt8K+JZRtrq+ESnQvTa9EWdfzen3lgIfZ+Abv/zyQ5myWVcEkPH4vnfgsB0/cdIVO5QMlFuUNYAuf6sKL+AQMKbQVQAi58SiSEvZRClESUWJBVTQNxVlCZdDGeQ7Xux4fPGMcZ+UMPonzJg+VNiItgBJAowopHhcUURpB1CAIkhVYp5jvHhsUehQZEJI8Lw/TxEnxiOvqwraQDVAIUWqUEbogzBG2gfc4tHhg+KJ8ojH+etf/7qDUBRRgCrKJbmw8mBDO9EKpZX7nn/+eQccqhxMX9xDmDFzZ8wodbQFzaGXzuFEwcZQgAea8TAngQ3GRpsCisxfObPy7tAmc2L+9AGIpy36xHsLX+iTNmgXusXK8bat27wgF32r6qsUN+asaqsKb0XRhxdSWrkOvaEVsgV4g5YCyzqflP4ZG4q6FG2OaiF80ZVHlFQVvUrO4FSRIQEAAAEf2ib0UUemIK/wVJ4g+gS80Cf8UZ8863nVhHom55QS6oxXMHiUgscXmeEc31tuudXDfAlDRx5/9KMf2fe+9682NzPV9hQtovSTm9hT8+Ji5MO3AUpPzb71rT+3hx56yGVPBXaYP3xnHjIQ8QzrgfERRcFPeKwiWVKcKY4FqAbIwtfgdR+0Z5/9jT/HOuX3995/zz3BtEvuMD9ffOHFttdU8qDIAWioEFzWPQYUjFICx0RszC3MuzzzHcANmeM+6E07MoopzJm1ou+dv+6VD2Gs/EOGeIZ5xOBBYEKgtpeCYBgTmsEQgpyEMPDgrYOuXGdP4UO7MtzQHzyScU5rVDxiLcIDrusMa4Ax7TJHQnHn50OutSp8QyfJOPOL93CBn+C1H/LzmgF5GDdYK+wxipoRAIbvyidWhAs/lV7C/ToODXkQrRgn/OZv0VKA1GsYtKBziLAQuNR+rjeKjK7MjY8iZwTCBJrlvRTvZORwI1nCT8w/sZdTe4Q8nQLNPAM9rkj2+oOHDrkRLuwt/dbXi7FhyaamQyFE7TfBoBRkJwaZ/K6/CckH+KpPDBZ33HG7bSakuwvgu0kiU9AAACAASURBVBqjc9ZbOe3x1TgE4NNGB10H+BYp6PG4soBvb9+ATc9SwXuLPfTYI3bttTd4cSuqOg8N874fqKo6/95qwL/fE6+A7+83/39vZ/9xBr56Yae9vmmr8GqZ1+zptem5RXv/gw8dTAJ6AUF4v+SZVPgnyhiKLcAE0MrLGdCm0GCUYhR1gCUKH95KQA5KL+MH9AA0AAfkclL9FiVUyhQKGmCVEGUAAAoQz+Ot9fzYkye9TzxsjBXFUiG/HLniObrLyz5++gdEo4CjLAI+CSOkTQEk0c6L7uzZ44WmaI/54s2GFoR/Qgs+gDWu49ElFBEFFSDLWBgTSpk8TPKMKURRR8NAG+iq84OZ65e//OW28UAec0AYgFRVp5k/oBOAFnJ+e9oATgoeAIL7CQcH3NAW9PWc7ERh5XfmS5i5hzAnoaACjyiPqiILWIaW0P3woUM257nI4+2QaGhJuzraRN5mnQWqvuC9jouRBx46IQf0D48A+ALNyBdzZfwC85zaK9kP+XohbJlxAyhRphUeDcBSDqJ7/12xD+GQ7aJQideRv/kwFnnFpGRSDbev10+HtR68WeSDRsAXHnP+7h133Ok5fwBiZO2HP/yh/fhHP7L5uWk/FoV+KYLGPw/HHRi0waGhBJj0OBD+m7/5G7v77nvaRyZJ8dWZsdCCObFGwlFjp33dMZ7ghQ6hwfzk72YzhDujKAs04+WimjrrlO84p/ell1/y/HJFGpD/+9yzz3khLB2bowJBAhfQEpn3c2GPHXO5h+eM1Yt1jQx7+DffIS/y3jMnQLKO4oLuCk2VocLPhk3yqSVHCp9XJIDndSZh+zzH38Gb3PD0E2oIAMjIZfR9MylopeiIOASfdpAbjzioB++fIlt0PjbrnHWK8Yx9hnHRFveylh0kJx5fQGScbqBKw9prBMqQCd2HgWJhsen7De3SP3sX85ahA7p5Lm9SOE7rVZWYRatQLC0YfqA7/TM/AWr4BU/4aPwYRxwIJt5G0ZS/BSD5jrHLGKocfo+GiKoMO7hMPO0rKjwn0SF8F/OO5+FTTDOFWHMfBgfGzncyIDKWoUEqtWPcWbK5+WCwY++Kvcux91R7A206CPfK+OFtGeQH4HuHbd28Jfxd4vE9F8BXhsPYCMDYmIM83vIGM07tf0WRzmXAd9nqttxjNjy8yT73xS/a3r2XWsjQrtvo2Cbr7W1UwHe1SlR1/4agQAV8NwQbq0mslgIbFfhKMcmix1JPr41Pz9nM7JyHLQN0ePEDflC6ULBQlgAagFxCcAFTL7/8sisaKMDchzIJ8ERZREEFrPISBgigzDEGPLUq1kK4K6BS3hfGBih+4IEHPBxWxWRQplE48egCPBkPSjX9AsxQ7PCk6sxaQI/6ZKwoToyFZwGS3I+SJQVJngpA+pe+9CX/HuDLPYAmwPKvf/1r75c+pJB84QtfcIWMMGzuIy+Xtvmd+ftRL7Wae2nxFDMG6AidaBullg/GhEcffdTBNHOWogPYZBwYCGgHUMY8pYwK+PI3QIZ50ydh2BgnaB8+Mj4AEuMC7DIX+EV70BmvHUozSiXf8ztjhN8o+3g1oRtHUH3w/vsOlpXny3xixVjhivJGyXMpmqvqq7xv8FbAjX7oGwU1hDKGcGcBBPcsJcfUOFgifDnJ58WT5OHOSb4edFAuI/zv62+4bMEH6ObF1JLCRfwNnQUIBDDdmOA1c1rmdW3bwJcw5bp76KD55z73OXvg0w8mfKNo1JTnnf/bv/3EK8P2+slCLVtIivYAfPH2EmoboguGvEDVt7/99y5DtC3vIGNjHvKaKeeb57Qm5YEVzYPyz3my0COcr8qc4P+xY5yFvdw+x5WiZU/+6knbsydURA8pCtQyaNmJ4ydcJuCDwtplPEFuFZWhcF15dR0g9dY9FUBHzwC0WF8AN/LlaU+AUKG1Ar4AIXIY4aX4r3Ol5fkOhcfC8UjcJ48vXkAKgOHxZTxe1TnJ89Xe56BL3+ElTM5mxijRGOj3dS7AKwDG3xiSQuGyp31t6Yxe+ma/gU6qcCyjFvSiPUUYCDz6Gk6MRoA+itshT9CUOVM4jL1Nxg/2WtYr19QG84C+0BWeh+PLJp3PyAv3Qi9FVKhtGRqhIfIUImtCaHQIkw/yKkORQ6Lk6DDxGllhDm4wSJ5TvrTnShMdQTtJVXnRXhmyAr6uaCbnIWs9x4ZdflcEhLzfjAu+YmSanaXyNBWgQ8VwjVPj116qv2OPL8BXR2SFaIYef79t27I1hD6XAN9udIsscCzg7eA7yUPXODV3AV/+1rVuPb4C0YG0Zx9pNL+wZP2Dgw58v/xHX7Nt23bYcq1uCwtLtmUrKTp9tnPH5goDdMPg6p4NRYFK6DcUO6vJdEuBjyvw5QUmBVHKUHpOa7VAE+r89nsH/OxcQAJKgJQslC8UNxQ+FCpCZVGqvOLx8eOulACyUPRQahU6jBKIpxMQAMigXTxUKI+0g/KF0sW5tgojZvyAE8KNCZ9WMRYVUiI/FrCMMnDH7bf7eb54RVAq8bAxTryvyh9WvjA/6QuPKfOCjrQtryFKHDTlJ55XwCzzoD3GCWDmmBuUW/pC6QXw/Pmf/7nPH1DOGOmH51CIlZ8JSORZQqB5HtqipDJXHT/0yCOP+Hz5TiGf9E27gGUdIwNgUHEb5Roqlw3PG3TmA5hFyZW3lb4ZG/Pm+Bo8R/COceClRnFGCdbxNNCQewAbCmHHu7Jl82bPUeY6MgDfAEYCyYzdva/J+Z6MzasTJ+GX/A3d5CnjXpRWnhcwYEwAPXm1BIq9um8z8UskSnhb/pODe+lX1avhJe1oDnjyMJRAT2QZ5ZCxICvcA0iA3qKvvOBUdK71LHc8vl4ACQ8roLvmwAPP/+OPf9HDavkecPCzn/7MfvjDH3hF555WqCoLMNfxOXhVdOY0BagAPwBf1hdyofBehRnLoMAaQv7pF1mGbvBPhaNkYMCjzFgA2QBf5hPkmXU85usXgwghzlRZ5yxpeAlPd+++yIHXa6+85nLA2uEaz8ch2PJGygvImoKGjAfgyzrAi69zoBX2zzoUoEYWGLvAK+PyY3YcPIVzWRVyL0U+Br/QRVECtNHo6w8ysNgJ25WhiJ/IF3m9AtkcMdQ2MlAJfnDQ1wljUtEorVfJLQYpGZkUXs46nxgfd1rzT4Af2WL8qsTsnsREhgQiGQ/HUW3bvtPpK+MGdGMMzEupI4xbYIjvkRVkmDmzvyDbGj/7idaRABbPax46J5s99+TJUGleYFegjPuZi/pg7vSzAkAmBbAc+CaF6Bw8J55gP1O6Y3Xo1KWQlzgByjJarTBQKFKkr8/z9z0FI6m+TXXmWi1Ubwb4xkBPhl69MzUvRaQ4EG4RARJC4JEB5O2uu+70on4ebn8OgG88pvT44ve4GwoiA02xx7dVGuqcBryxbsA2Wu+jsv0We/zLf2gXXbTHmsvWLm5FqHMFfLvVGKv7NhIFKuC7kbhZzaVrCnycga9Ajl6YsRe3DPQWXQf47v/goN15192uQOFJQjElZBYPFMoXShrACACLEgcY05E1gFnAogAPCjkKOkoSShZeQ5RgFF7a5B8KO/f967/+qyvbsmoD6O655x7/J2WYdvE4Em4M8AUoAWIYC0obY1G1ZBQG+pQCCI1Q4gEU5Peq8qw8aPRLn9AWpZMzWf2YmJ4e/xuQR1uATjwqKl4FLf7u7/6unQ+Iwo9yxTNthXZgwMdMoSOejQGeDAQorl/5ylcc7CtsGNpxLyGVjE3eTxXwgnbMnXFyHf5goJDyCz8AHHoW4UcBhm+MB2UcOtIOhgO8oABnzpAFIMN/PJYo2xg1oA3P7Nm9xw4eOOB8YyzwUx45V3Q5k3R01OfBs9BQObXy3ACKGDv0YO6AUyniAqPwGoCqKr5SApc4uzg+ixNPDx6TJO+WM0sJGcYDxdmo9IlcXnb55a7kMkdoyweZY56SR3hGn8gH/Qoo4nlcnJ8LxWSSfsLRRB3gi7f+j//4j62vMdCuQvzjH//Y/vmf/slmpiZsqbkQzk1Nwm15NjwfjnEZHR1zwPVf/+v/5YYh0UWeG4FggXHmAJ90dBL0lPeRNclnzEMWOVpIVXnrvoZCf8MuDyGS4T/92CHAMKAfenA0F/T5j1/+h99Hv/QFX1VtGtoScg0/lTbA7xhZbr31Vtuybas9+eSTTn9kAFnkH2PHe4kxifYAkABL5YsyV8LWl5qEhAfgxj/GLQ+vCmUp31aVn5k3c/ZzxhMjifJVtWeqAJMAN/PwUGyKShE631t3mWSePKtcZPpWAS5kBSDoZ5ePjHitAmhL/nRzccHnxL7E+uJ31RegXc9VT4o1KScafuPxJcxURgIZMJSWISOW5irPIPNSeC9j5DlkATlCvuEp9GdfctCf7I2sYfribx/XPCHRnBXeaufeyisLn9k/kTneC/BOldx1f/p4HRWcE89iMCtPsMC4jDoC9QKIbaMXnlxC9xOArXH5iYJLhCyHqs5pICmjiMLYaVfVpfnOc5p7wr6FjOHxJZJoB8CXqINzDHzjd3D6HR6HOmucvl8kHxkFAt85TaJTXTqt3OhdGgPtuO++xqDn4I+NbbVHPvsZu/LKa23Wz5ju9RxfqjpXwLdrlbG6cQNRoAK+G4iZ1VS6p8DEienlyckJ94TMzJBHuez5Q88885RNTpzhTevhUeHl0znOSO+h2LKukKa49zjMKf2CikO88kKkpBwI9OoZWeBj5SEGxrHiEd+DckGo89vvfWiXXX6FK2wAJBRdqrOqOBRgQJ4lCqyg8KFQ4TVAoaJ/lAe8OihUyulFCUPJwHMEwEIRBLSiTKFEUQSIn3wATShoPEM7jIX7UBDlMeFeQCaADOUOhZO/Aajy4KKUAhZRzniWUGI8m4BjwoblBVGIM3OB3jxPji9AGSVXeYUABNrHEwM4Yj5cA/j6WcCDg67cKiQUTxrzAGihFAMSUaABmwqV1lihP3nPjBGljLEwZtokpFK5vHxP3zwPgCAkj/YZB+0yfuiOsYHxwyvle4r+yrOEPrT7ne98p30kFLwmzJ12UIp/8pOfOEh5/PHHnWfQk2NmOGMY2SBkmn6Zp7yP0AJ+MScAEN9zHaVZRbigEe1BT2SKscBrxirZAXQhY7QBXbmGIi0wozBKXyPtI4J6XDnmrFeucyQJoavQasvWLTY9M+M0FdBlnBT2og9kHPBIn3i0vVARHiZAH8e8AMIQUB2bkwBfQlOhObL11a99zXbu3GXbtm13RfqJJ56w//k//oedOH7UepaDUu4Fljz8EK9xOO+UtUOoM+cn/7f/9g8OFPle3mvmoigBGVSQARkSGD/3S2a5FyCHxxdAreJW0DGAV8Ju5/z3EKkwZTfceL17f5k3OY6bN2+y7373u/bOW++089AF0gA/qpQL3QB/AFy+J60AmSVKYHTTWPvcZo6LQlZUeI41AT1Yn8xDkRXQ3Ktu+xxCdIQArwpEwU8d4cOeoDbkMav1hHxnzh1mjSnFwvN3k9BngJLSGGCrG2/wyOMBTP6WgSUAosBnnme/43eF3yI3yDTrjvDbqakJlz2qdMMH5eHCMxXm0r7jIpXkKXOuM+dCa2+Cxqwd+mbtQRc3Pu3Z0w7Jl6FRUQ4aF2sfmcQwRQ0FIkF4HiOmzt9mP5IRY26OPPpaG8zKw834VLkf4yXfA3qRG+amlAivsp7sn7EnOIDLkFcfv58E2mSwisN6BdbidgQKaU9pDyFVpddmp2eTEwVXFg4L4dshskZRKLHRLNBuvl3cKgD0mu+rAr5UY1/x7vbQ6O4+We/etB4Qv4fj93362dh7G66B+POBr2iY9vr6s86nfqfZ5i3b7bOf/7zn+E7Pc65x3UZGMURVHt/uuFzdtdEoUAHfjcbRaj5dUQDg2znHlwqe5MNN29NPrw34xkA1turq5RaD3zwPbhoExwB5NcA33Zcs561anx0/PeEvPRVFAVABLFFWUQpQdFCeUHBRmhSGLI+CQlRjsIpywvcAGUDUgQMH/WgVQIeOCiLHF+VdXh3aRVGjX5Rc2lMoIsoy3iI+5AozDhR4vhfwVSVpFF4dA0J/gEsV4UGZQxEFeKmIDcoXc//MZz7jijvjUIVrvKR4i/mg2KPswss/+7M/awNfnkURB9yTh4uirjxYxoHyirdYirQ8OJob42AeKPUobcwbujBG6AjdeR5eQBvCmQGqzI2xYRCAZwABlGMUX+hIP/TBuDE+wFOAKHT73ve+588DYHgGGgB66Q+DAjy/9957nVfQ6+SJk7b/nXd8fvKMyosEf5UTzBxRsGW8IGcbsAP9FWItQCBvFPyjf+bJ3Jk3xdMAGg58UZ6Tc29dbpOjhWKZ9tzQqIqvPG54fyenQjVePPU6txe+ku/Md8gHYAN5ZG4CpXh85znOCI9tkjNHqDOeRYAKY4MPf/lXf2X79l3qxaSYGzT6X//rf9qRQwfbwLeZVBZ2kFYLuakBnA36+aT/8A//3fmgNa1wfAFAABr3QxOdha0jhaAjY0EOQ7XveT/DV6AC+QvgcdFmZqadF6HIV8OOHjviRgCiBJBtcnw57xp+06ciO1g30InnkGmMNQBu5JTxIIOqNA2IJAqB8QCW+KgIncKX5a0EECI/ymXGcz87M+3PCLjKu6u0CZ33zHMCte6+w6vX24ektKNIZChxyJDkVfp6Hxxse+HldV5aDt4/gVPRXutIYdaMnfWNEQ9ZCcd90WcoBsV9yCNHI6k4WRrQtL3QHuZaM+qQKWwbuuuccXnx4Q/7A7zjOvIBLRmvZIO1yj/2LvYijDlcZ6wYKdiLac/z12shH53fkYmxsXD+ufgj8Kg9gn2CfYHoF3jKfTyPFzvYhWpufPKKUV48KtCCeer7+F0WH38kvuidtOK+6Ixb+CZDK2ttqRnA6GIzjMENTEnut6J6lFLhdQHYH5K6APMAX/L3kxxxAd/tW7eFcHI3cnc+nOPb7adb4JvXnry9MR06vxcD3xjwan+Mx0NVZ2YyMrLZPvv5z9nuPZfYgstDn41t2uzFrSqPb7ecru7bSBSogO9G4mY1l64psF7gGwNadZr+ToptGuimAW72S69T2TENqhUOpe/Tk5ZSEffrinG9YVNzi66Ao6ShJAH+UBzkcUPZQNFCCULx5TmUbgAL9/KMQChKFyBMxYMURowyKI84zwOav//977s3SCGVKHt4c/FO0L+8ysqPRfFC8WOueCmVd4gyxhgFwFD+UPB4Dm8FXhAADX0KUKCI85GCh1KNhxPlX2HLKO70R0g2c//BD37gwFEVowF3fOSdAfAB2gQcoTn3Qkf6UcixaCvvHvOGhjIoCLDonGGeRWmFftAXwIEiChABwAFcoBXPAx4BJQBIAWydgywPPAox/CO0D4WY/qGdjpZiTvRHG/QHICaH8d397zo45JqUZB2BxH3KbWYseM+VR0vbzBVaQiOuK5wU3tEGxgy+R6a4D0ClYjso1w5+e0K+oDx8MfBF+WcMAh7Qmj527tpp5HIC5Jk/sgH9GRN9QTMADLRCRvBouXeQ8Nrmont8UeSXCDNM5KWv0e/HqSDnGAceevhhu/LKq9wLxRoCtAN8T588TonhtsfXB98D8A2eyRCaP+jj/u//9//TDrMXKJQyL2DG39AGGUNO+Z55QhuFyjPuhQU8lX0+N0I6kXXtJ3NzM/4388V79MMf/dBOnDjuBdaQwVOnTtqPfvgje+P1YAAQ+OV+ctGRCegKb6E1sgWvkB2ueXj5FZc7kAYcUZQOTzLAWFXPdRyQ2kIWFX5P2DHgFy+kR6QsLbXBG/yD5qoxAB0EfMP8eqyvHgxueHHx+iu6Qt5lATE8jnzHvDzceG7WIwZkhJO3WQYKebqRG+Wrs9a4H8MQ46WyM8Y91oGqHZObqlxTHyEe/WROPpbEkNI/EPKLNR/6g/YyICqvWOOTsREa0B/7EzKh/Q1DF+tUESTQjr/ZqxiDolRoBznAA0r/0ELjZe5ch5fsKawN+Mh8tZ493SCplJxlvMUjHOQ+GKzaBuDkBZV+z+lveXfbIc/JWMiHh27z8ws2P7fgrbSWF/2nvMwCubSB/Ajoq29PG/Djmzpn5nLcnuf4bt0WQr4dHnY+v2vgm/f+L/P4ak9cYRSM5sF5vcSeDA1tssc+9wd28cX7vKozoc4V8O1aVfw/7L33k13XfeW7+/a9nXNEzgBzAIMkZknMOVNhJNmSPPNK5ZHG8yzZb+bNH2H/4LJddk3Zkk0FiqICKetJYhJFEiQo5gCSAIjYiJ1zfvVZ+6zTB5cNoElK9rB5bxXQN5yw93eHs9Y3lg5chBIoEd9FOKilLp1cAr9P4pt9gEuDnGRYzBLfLFDwQ/n4D7y59vu8k1mOi69vgOIriWDlCuH1N3eE5tZWgRxArcEl4AvSCBl1bJ3LY5hoOy4RsgeBAUgC5DmP+zkjq90lfW+ALrGQuB8DWACTts5CyAB8AFyIBMAF0JUllCQVEiEbGJBbH/fh5ThfwAvtoTYqYBVS4zJLJpkGs4BFSOwtt9yiv4BCu8pxLsQXuWDpoN8QaqxzkG/aABnBcgjo5zisLY7rVcKemRmBR/5CvvnOLoy2QjixGGPG9ZCfSxnRHlvWnGEWssa4IB8TX+5hN20nbspacJA57aUNgHaSefG7rb2cw5gBrh0HyDkc30/m2qFhAV+O4VjkC6GkzciQdnN/zr/zzjslD2fYpp+4azuRFf1jnkGkmUMAe0gUckAJgSUb93TGtxa3T2UoTkqhFLk5W4HAPZhLcplNYuTWbVifWukZE+7rxFyOn2VMea/kOYnFjvcT42OhUJ6LFqwkByyygvhSOsdlbs4886yw+bzzNXe4Ly6m9913Xxjs7w1TE2Oyfqk9qWs2WaEjsSPDMxbfb37zW5KX22J3a+Y0c9GunsiT+WMSiPzpty14vK+rq5cVEXIOoXGZIcQ2OjqSulPv2RsTemH5Yu5wnyNHDssNfs+uPVKKIHPGBbk41tMKGWct5hiPG+2gnBHrkbnirMOsXbwWUDbYyuv4Ueagy3eJ9Oaixdbkz/sIc86WRuYFa8jKtLjXkaW5Qv9MhGwlBNRAOO1+awUK+5UUBDPTYTDJZ4Ac7EJst1vuyz/mL2scGZhMm+gSJ8qcYN0yRr09PZLpwOBgrHMM8UtK1XAtXnZRnpqe1bz3mqKdrFGux5j7ueHYVZG3qSntt6wjzqWt3Je2Ixs8LGibFXnI37WH3ZdoQY3KOyuznAUcbwZeLofFeDrJn7PWo7Qg4ZTkD9FMPBsi143j6LVoEiuyylgkpPkYV+jEMs+1iLt2DLOPIfsz44hyZ2Q4Ki8p8Z19rlqpxL1tdaYN2X/o0KxAi4qmvBSBZHVGrtkYX/XlPVh8T440TnzEfAoEyzO6OZ88xnc+4isZKRygPDQ0toSrr78urFixJkxKEYAVuL4U4/tBB690/odWAiXi+6EdulLDP4gEfh/Et/iB4wdylvjSRn+fBQVu+4nIb/ah6Otk71lMio93DOfIzStXCG+/sydU19QKvAIuuQYADNCAVQaLDUAP4AMRBHRCVHBnhORyHcC1AaOtbYA0QBhgiX/cE8sQvwO8sFbiFurMwM5SivXPrrt8B6iDuBJPSJu4b0wKE+vU2iUYMEZ7IMmALECfa/O63IetTrTVbnG8p58QX7ubAkgBfBxPzCbtxhINUee6WF0p2cLvkAdID+SBF0SUF2QYgupSMfT1xz/+sc6h/46hQ5bE7PI7YJU5wfUcz4i8IGv85RziKbG0Qyr4DCGnrdwHWbncCr/Tbl5OxIPFFWsQLr8QZ88PZGgrPWNlS9sjjzwiIi8X26Hh1EJuYoHcaINJCmPnTNTIiLbYZRlZ0D5crwH0Th7GWNE++szYIl+8AYiP5jfI0OxMtM54rivhVAKsaQtzDblBMOqpzZvM7w2bNqaEkvsRx0f7cHNGFqk1Lsmcbgun3Fzz5UpYVCbAWCayGgE4NX1jWSPmy3XXXR/O3XxeamFn/LH49vd2h+nJiehimyECsvoS65vLiUCb+DKmfJeNb6W/doHlPe1zzDTzFsJopRH9QgbMA1wX+Z2YXo5H3ia+XqevvPJyKFSQOCpahRlD6vz+7rnfhc6OTiWZQ1lEzC/zg/MYT/YJ/tmKzvfOC8B9Rsejqy57BeNJsjT2B77jOOcG8Jh7LbLGu48ejSWkkrwBzAXeWyHndmbLTllZASdoqG9I54rdWJFJjAuNpaLopy2KmlOQp0JemYOtCLISJWvx5Trc15ZikzG5NofZ0NrSEjo7O7QPKAncW2/J6sy4WLkHcUMRYstu3BtqpExxzWNnI0d2vFAocXy2BrLJLMoIjmOM3Tb2aT4jV8iuLdSOUXa8v9c443/aaaeqXzFRV00aEsAxnIfSirGDaDOOdjeXvJJ1YQsrpFYZzDNEXwQ1KTmk9WCX8Ex8sAhxhjg7lMLz355BkUxDtCNUzZVHxZKfpd4njrHwJqWdrPjAwlueL0/3v8rKgohvc2NTzPL8ASy+HwSDeD9OiW5ysTlMcHJX56zVN9sWyX02F3LKuN8crr7+2rBq1bowJY+RWSW3qqqqKbk6f9ABLJ3/oZRAifh+KIet1OgPKoEPSnznI65+kGWtvtnvssR4IdbehfQxS47nu35qOUuI7659B6V9B0Dh0mZi6cQgEBuTCkAIxIjPJl4Gk3a3da1IyCP3ArABfCE2HAu5A8wRswv5lVUvKWsC6IJgQhohZo75hAThFgsB5FjXBXUSG4Cms0hzDG3BpZdsxVhmAXSQHUAcbbcLsi0+EDLq+EI+7P7shFW0E3LL71goAZMcx7XpH4CVdgOueQ8ohBABMO1uDHCnrw888IDaxVgjH5QK9BdrH4QQudidkmubNJq8GMRCMJEN5BiA6Fhixop7AoIBqCgC6C9jybWQAeSFbNJYkSGjAETGxqSC4zie9mK9ZLzGRsfCyPBwLwFLJAAAIABJREFUGlvIGGA9slWK/qFwcMIqrIRYcukfhJ455azP/MY8gCBiVeI4+uDyWZAtSlQ53hbiG8uXzBFfK24MEG3pVbKiJIERc2j9hvVKHkV7kTvzgu8B8Sgx6JtBOaCYsUNejA2kd2piItbzVWxuvL+zOjPeWEWv+OQnw5o169R3+oiC5rv33hsG+nuDkuTgCjoP8Y2EvaAs1N/61l+IMNnizjhn9xMTAtpocsY4MxeZp46L93wkiU0klNEaFzOJk+F7InU3pYxNvhDdiaOHRSzfJYI1OKyxgfBgAXZyJua5szQja8YMBQfX5x9tW7l6VZrx2+WxkD/3Yd3xj/kCeXYJH7std+3fHw4fOpjIObq2Z/crrp8lOSZLkdCE0NjQGCbGoxeDyasto7RBlvSJiUhGkxhUKRoqClH2Km0TlRKO902TnSWuyXzv+GPu79CO008jrKJTCpvXX3stJthTzHVMugZBZA7ZWst3kdxVh3yBer6j2jdYU+wHzC3OZT3QP5eccmw390aGzkvgeF/WNUodE0XmvMNG6KP3K3vFVFRQs7xBY4csGFPmIuezr7jkG3sTc8P7CffH2ku/iK9nnLJJrbJr1G7O7r8tsVbsiKQmFmOvaVzHq2tqNI60zd4/kUDnA8nMdGwuWr8dGuE5k7Ukm+Snc0mu9NHdnVdVVYWIb1NjMn8yWZ11j/do8c0+y4uf2cXK65M904/FBVoQJzslVRAWH1iWK0hfUFlRGz55Nckc14dyQgNmc6WszieVaumAxSyBEvFdzKNb6ttxJfDeiC+a1/gQyj6H/JDKWnhNPv1An+83Pww/KPktJr1ZEMC1s78DIEJ5ZVi9flPIKy5uNsmq3BGGcGPt6w+NTY0C1U6EEhPojAk8oXV3nCtkzW53BubcC2JhiySWSoCdrcC4s1LuB2DnuqBcj1hCYnMBa4AeQByE0/GXADKu5VrCABxbqCGwnAPZ5RwsRhBogDUgHtDG9TgXedBmwCdg84YbbhDgtGXIhAiCBEnDWsixfLbFlHZzHbtgQroBWRBQ14zlGPrNb//6r/8q11FnhAa42mUZGZMVdutzzwl08s/Wda7JdWgv/cPVlWsiL/4xLo67pM/OCE07orWvTEQS5QGAmrIzZDFevnyZXNxoh2Mv+QvIRX6QVsV6405bFi1vyB6yDjlkbPmOe+AWDSi3ZR8ZMZZdB7pCX2+flA/OSuy409NOOz1cc83VIoDbt0flhmPAIU30u6qyKpa5STLIClAnFlivKbuO89lJw2jnqaefJoIOOevp7Q2vvfqq2k2bHXdKm20ttSs2Mh4ZHgrlGJZZ5omFObpR5mXxZS5AOs4++5xQW1cvmfIZD4Ef/tCuzuMx4U8S6qD1nbH4cq26+vp3EV9bq/jr/SNaFoPGg3kMAYUMuDwU84G+9fX1h7Ky8phYqDySq0gC1JMkARYldOpUw5XrW3mCa/T42Hh4/bXXRXoYMyz+nO+EVawR1hDKIOYn8r322ms1B7hOY3OT2mQlmcMdWH8oH0yerQhjXtp9m3GmbBZJtjzeVqyZLJm8IMus+yzzE9fxrCeo17i9QdgfuA57iecqcsLVGVIma59LZKH0SJKQmXCzT9B+xtn7G/1YtWplWLpkiRKGUYrMpc9QyB09ciQmvErq21qJES3+SYbisXHF7BOaQegGL2p8syfs279fc5BjWRP8HpOYRcUaa9dElXXLvsO8oH+MDTJgXBgzJ92zIoIxRmC028oL5pDJPN85KzjXtvU8hgKMHyMvE2LifnHp9j6KlVvPGp4/djlO6vzSNvpl67zJqxUX3u+s8EHm0dsjF6YmY/xwvhAzoXN/rxe/dygJvzseXmsrWZKeSya+UXEyHvKZ8sPvlfieiPT6ebxQGPZuPHBii28WR9jym33mm/hWQHyvujKsW7ch5CurZAmuqSHPRKmc0ULHpnTc4pJAifgurvEs9WaBEhg4OpTJ6jwUcmUzYXxiJDz77JaknFGM9NODBFcrPcWiRcIfssTX389HfE1C/ZvdtAzks38X1vzYhrl7+qy5DKexbXPkF3BRVl4Rmlo6wimnniZgUFVZqYRA/QO9iSWwQ1k/iQ2E8CqBUktzqMBCNDwcyBI5OTkdDh8+IuAEyOU6BuQAY8Ab9wY4YxUDPNriR0kjx5MCSHD5veaaa0RcAWsQK7v5Ya0EgPIZSyXA34miAH7cB2DNdxdffLHOBVSb7Fo2gD3uBSmkPxwP0CPBDyCSF+2XfMrKlNQK4ouVmWzOzz67NTQ3NYezzj4rLF26LFRXVwmEcv8d23eEkdERXaNOrmNVoaKyIjQ1Non0fe/73w2vvfZK6uoKwf/a174mQLtlyzMimjETLDGkNRpPSK4T3dBW2gT4/tiFHwvLli8T0B3oH5DrnonwiuWRwGO1BfTT9h//5IGAdQeLJyCWMWAsIMK85x7O7MzvWK7ot7PqNje16FwUBFYAvPX2W+GKy6+QPFEIML5Hu49KaQKZZDw//omPh589+JCupzrJIYTamlpZg5kTyIgxeunFFwXOAeuA++1vbw/DZJ6dmU7GYi5u0NakLDB04h/ALm1WFudzzpEyY9Mpp4TK6iq14cUXXpAFGxkimwNdXSIJnIcs6TsAHYsTdXgF1jMxvhWV1Oyt0PkkGbv6mmt1v8bGJsmf5FY/vO++0N/XreRWJr4GoiGxVCFD7glpppyRswQzx8uIJU4IgVdylvhCTusb6iUXrHB8VtKwhvpQWahUDV+FHxTyadw1xBcizJpESbFixXKNVaEQvTgY/zVrVitG9vXX35C7OeuJec21IWIQR+TJd4w3fYLQ0mYUHatWr5JcUCo4ppR1yDxmnnEsbWbecz9+4zhnS0fmA329Os4lgSBeiqNN4p251nwkGPdx5MmatlXVJdJY34y1S0axzhwSwdxVsrskJpRr0EbmEy+HTdibgvlJjoGWluawffsOzRPWF+WhUKjxnnmPDMhjgAXWnghZYpImbsoXwqmnnh6279gRbrzxJmVYtjs4WzaeHSggWCuvv/5aeOTRR7ReaU9ba6v+8hyKbvCjobu7R0ow+mEFU/QE6FPZLWQD8eUaUkQp1jY+O0zqvb9yDHsT+wjrmfHnPig6bXmPCpWocOIf12HuKtFaktgPi7CP4Tw8OJzwitrGzCMpIDLlkXivmHrOteIoUR5QqssvMjJ7bdhTgjYo1IbkXbNR2aN45yTLNKnqVJYw8cSA+JItv6G+XmupkI8u8OlT9D1YfP8QxDe95klifIsV6FklO8/+mdmyUK7SYQ3hymuvDWvXbmCCh4mJ6VBVXRNqaupKrs4LA1yloxaZBErEd5ENaKk7C5PAwNHBWcDW3r27w/DIUFLOaDQ8t3WL3ABnZ3iozyTEV4/M9OEYiazhcZaAntwtaSGts2baD+pjSa4TXmTvFUku/7AqWZNeyOP+GF1fASYNjc3hokuukMUNcAUYrquvDWR/ra2tDkPDJJgaDhMTozq+ugYLYnWoqakOs6E8hFxVGB2bTOP9ABeQFoAw4BWwZJdDQBWAChdhwDeklMRRgChbWgCNxM5CKFy/k/sCjiEtWJIA+gBPyvYgFyypyJ/vAYwcA6kA+EOq+AvAc0ImgJuTxAAQAVe20kIyAbZ2E+bv448/Lksk18SCuWzp8nDo0GGVPwJYmsAwJvTFMX38BrEELNJ3+vy///c/ht89vzUQY0ZsH/cmlvLgwUNJyadJnXP++ReEzo4lyoqLzJAnoNrlSExmAcW2ckNG+B0SgYXTxInfAb3Pbn1GZBrLNf3HJZd50NbWqjmCjEgopbq9o6Mis1j7AMm0Ecsw98CyyXjFtbI3dUvFJRyyCYDFIsa1Of/sc84Njz72WDjvggtCX0+vxpZ27961K5aUqojx1GRvxkrLvZkX2954QySMjLu46ELsGee5OL0YQ87LVjRbpPheZVw2bUoUFEtDfWOj2v3Mli1qF+PGCmG8sLQPDQ6lihbaUingHmM6lQEosTCyVrD4QrCwfF9//fWhta09LF++QjKhDvJDDz0YJlQKKdYYlcVYJCqvtQbYZ0xxc62sqgo333yLXOkdf8lOgpsna9V98z5BezjOVi3mPS/mmJKb1dWFfHlBSgPmGaQvWrtiFmGsqZDzZcuXhsOHD2ncUXhw3fPPj2Pz298+qZJXdv1GsXTdddeJZNn7A08F+ovl1/MG4s91aJuzrNM+z1fmBaSXNQb5Zq/gHLsWN9bXS6m2f/++dP44oVKxi7P3Qru0ylKblKzJWrm4F/Md+TCPmV94MyBDJ1/jeLvLsmd4HOhrXD/9aawxpNZxrigEaL/DC7g2a4B+Mr6sMdYwa9+WZLuW+57r128I6zds0h7AdXH9Z7xWr14Vtu94Oy1RxH6KEpY9jv2Q69XV1UZLez6GO7DXsX/Ygs9nZ+R3Uj3CJFAacg/CKyC+clsqK9P97Uni5GXMDcg7MpDlNllv0bo6I9l6TjphoC2vVlDZQ8NzQ+RX8b2R9Or7JDY4fh/XNt9XJwnIcEP3WrCigvaglvLzjfMcEuFwDMbQib48BqrRnfEgKRTK9TxpaWrWPYnxzSrXconCO6vE9hzz/Ev7kSTWe/czOq5gP8vdTn+X9QQ4HiZwZvBUiXaMsvtY5XdK2jP1ztEX5CtQ9DaHuz772dDU1KpyRmNjk6GltS0UCpWhva2xxAEWAspKxywqCZQm/aIazlJnFiqBxUp8eUhiAZJbWZ6Mp5E8yDW5sTksX7VWdUhrsDAq/rU/DAwOBBJ+zMxMhQMH9ot0LFkSS+RAfLlWeb4i1NQ2h8GhGE8KwHASJsA0BAxiBBkGdNoiwLGQDax7WBT5a0sBxwEsHS+JhQbgCdAB+AHCADEQX34DeJrYQlCpGQtAs9snYALQaSupLbOQAX6Te3FSgonznNEUsAyANZl0zBx9OffczWFyYip87nOfExC0NTYmExpPQTLzDjnTfvqMBei+H34/vPDCcxoP7g9Y3bgxum2ThReSiyWUTMG9PX0CzrhAIkuXkKKNEBC5lTY2KhaT/iJzu3AD+lx6CsCL3Hr7esKnP/1J3ZdxxGLn8k0//elPZdVBTi5LZKv46tVrwsc+dqGs+vQB4Mw4cQ3HfnJfwDHXw3ICeQJUQ2BHx8ZFSHCnJ0EWx6DgWLlihchuPlHMkBwIwvCb3/xGbRsaGBTAxw0ziHfGR5OtfVZeCKgmLsG20iEb5tD5F1yg2D28GGrro4UUkobVVy7Vb76p+UNb6uvqNX+QFbGLeVxfJ6n3GZNbOWGW6/hyPnPkpptuDh2dnSK+tA1S9cCPfhSGBvtVD1TWrDTGF6skdYCjVVHAP5cT8YVAcy8IR5liEAuyUBV7g3AMc4A1Y3di7uF4buSp+NRQFurrY/mxqOzB/Xla/YP4j0+MhW3b3tB8ZY4yz7AY8tu2bW+mtae5D2sNiy5tYcxdksoJi5jfvFjvyJN9gON5D8FlrtAm7uW4bvrAtZin3EPzbmw8LF3SKWUMv9ti6nq4HJMltSYnjp9FocDYc4zDBZhr9jJhb2ltaw0vv/Sy5MD5TpRl4mKlmV11kSsk3pmc+R2yS5vYJ5izXn+sZyf8o99YzNl/ZMVP3HrtcstcQW4XXXRxuOjiS8Mrr7wq+eFxwBrKlVMOLZZs4vq7d++SUg/3dNqGW7rjl4nJ5j3t4j7sFTEsJZZSs5KEZFgoxVDwYW1HAULGduoaVyV7ihRCSfiGlWCaT8kacCywngFSNkQyzL0cF+31mK3hmyWGJn9SIiXxvVJsOHN74gaetWAiLxNXPS+SpHaj47FcF+3mn4mkrb/ZhGXe/4m615xJ9hS8Hs477/jE1zG+bk+WAJv4Gmdk12v2+GIc4nCG4vNOZDHOEl8rforvkV0fPsZEGYtvLl8eamubwm133RlaWzuU3GpyciY0t7SWiO9CwWLpuEUngRLxXXRDWurQQiSwWImviW4kvljIYtygSmnU1YejPbjJFgTCcLNbt566ppWyfFPjs7e3O9TUVIWW1hYRYUiNgG99Yygvxyo8Evr7B2RZAhw6cRSgkHsQ02qXZB72jiUDnGEdA4ACZABzgDWAGUCccwF8gDTH5QEMOe+yyy6TZRjChduik0oBpAGftlbIDXhgQMDXpAlwZoAEEHLWZYAs51sTD6lxbBnE10Bl5cpVYfWqNWqDSRfgmmMhyrgGcjxysvsqbaCtP3vwJ+Gll15Qf22txC0bN801a9YK8MaEW1Xh2We2iuwjA9pi8M53tJs+Qu64j8tNZcGerT5Y1ejbGWeerqyzjmmF4FgmvHfpJe7FXOHaXBeyYHna1Zzvec/YyMV7xw6dQ1tpD+APpQZxxO/s2q3MxSQTUgxdUkLpjNNPV19Xr1wlYjU4MCBiDfnESjjQ1y8gnS/kw0xCIKMSJ1p+7CqatX7YGoxsaT8WvvMvvEBkpKa+LoyOjOr6JFEC7ENMuFZLc7MIOHHnyLeutjbMknk2Ib725Ygxn1hsY9wsJB7SunLVavUBOdHn73/ve+HwoQNhZiqpNZpYZgSSywtpArWYKKss3HXX3XIlpk+MG7U2+W16JgmtyNQvZs5ZOUE/mQvIhD4y90neVFVZrT6wHklwxe8oEPr6eqXgwDrP2sYNn0zOzC0UGi+88LyIKpZp13BGoYKbLYSV46wQQTmBuzDyYw6zHpzMDTdp+sO8Z33HdkzLy4M2cj3mEJZk9g2vj9npmbBp4/o0OzuhEMwFuz0Xg3qvVRGsJDbX7rJcn3+O6+W+zE3GyMo25qKT6yFHe6ggX4c62HWe/ZH17Fq3zFXH19IHZGGSCXmVAmU6upy7rJDJH+22UuzTn74yjIyOByy/xAdzLrJfsXJ5WLo0knbuxf4xOTkueTBHurr2a+xhgHLPLRTUPvrJsYSLuPwV16P9EF/WLMcyfqx54t69H0pZQJIrJQuLFkQIL++scFKuN8JA+G5mOiXEtpinxC1RSM2V8Uosu4kyx2vJY6j7JfWyuQZzid+yHg9WdOj7xJ25vIAXw5DGlXFAJrawm5TyGy+O43d6lAW6WHzxRMHiqz4nWZ29t2DxNaH236zF18dlCXHx8VkMYhn5b5a8LoT4mtD6mtl1cSLiS5gFya1qahrCTbfdFjo7l4n4Ts+UhebmlhLxXQhQLB2zKCVQIr6LclhLnTqZBP6QxDf7MJvvIXWih50foCd6WCaZtjJdnHN1hlRZwx7roUaLr4hDviL85sktSW3SvFw+N27aGJqaGsLhI4cElMvKZkNDY0OorCiEickJWUyWLV0aKiqrw9g42Ua7wtDQcErAAFOAQCyXWOwAmcT3+aVY4sSdEECH5cGlPABkuFDi8gpghbwAWgArkBT+cT3cdS+66CJZSCBYnM81LSve8x3gE+DEdbiGSyfZCpO1EtgSk7UaOHM1gJ2+0C5IwZlnnCVgaZc9FAGAaIAw4wR5AHxyX67LZwDty6+8KIUC8dLEiQJC77zzLrWd5CJYj2pr6zRez2x5Vn+dzRRrDtfnnvSNMXSiIINZZz91rVQIDmAawH/HnbfLSuTYXeQBIOe6rsFrQgJ5t1VX2U6T/rkUk5MF2eIOYRS5TmobQx6RmUpNVVSG1ra2MDk9HYYHo4Vdyo/KSsUpM+eUvba7W0CccUdZ8sLvnhdA7+ntllXJQNgA3NZGg00rJgx2aSPt2XTqKRqTszefqwRdkHTiepkLWJwhMg119RpfyjcxbrRpdHg4hNlIAKYTQG6wjqKI9y0treH6G24IZ5xxpkgccxUrGuWMuo8cDmF6UtZi1/JlLUZrLy7PeSk8sFL+0R/9seazFRdTM9OK8+a8+VwjYzwncwivjFhmB2KjjOvT06GpqVku5I7djAmuysLBgwc0/twH9/HhkeGwd+8eeQvQf+YH91uyZKnGnLnDXGDMTCTtVurs48xvxgLiQCgABPq73/1uSm45HrnQPu6B/DkHuUPUIHbM16NHjobBgf5QhYU/BLnCv/Lqq+qn3XSdrCglJBk3Tiznjhfl+raIs/ewrvzZZdlYm7TNycI4J6uEEwFKCCr3ZW3ZDRi5sz64NvsR89V7AevAtXeZg/zu8XIbkCVy5u9ll10uZcgNN9wo12+Ox7pL+1D6rF27Js0EH2O0Y/x8TBo4ECYnJkNNdY3mOPeD3NE+5hOy5jjWDsoJ9gGuT1sh0Epkd+hQGmNruUFA6Tu1dImxHSercpIJ2wq7GD8ciTEvz9WU8CXu01mShkcR/Y7ljuJ4mfjO94zUeCfx9bZEM2Z839zSonnXN9CXuIavloIQbwOXQvNe7nFkbLTPz0zLu8nPYlt8qeNbTHzj53eHLGX3nfdCfE/2rD8ZTim2+maJuBUrxSQ7VQ6S9C7Mhvq65nDdzTeG5ctXq44vxJccBRUVVSVX55MNQOn3RSmBEvFdlMNa6tTJJPDvTXyLXfZO1D6D32NARKKRj9cpLmw/R3yde0uEQIl1IvGVa1nIhae3Pp/E7g3KCtakGDHc46bC5NSk4siqqysF9EioA84hxndicibUN2ABKsgFD1II8AAQA5Z5AVD4DRANCMF6aK085Bh3WINNHs4AbCxHuDJzvC2MAEdAHP8AdrhRQn4B7FzHyVYAczFTaUxKw+8QO4NrQBEgkOO5tgGsCYQtDQBIx8cR0wp4xFIIWIewrlyxStZEZMI/+gcZ5TrIln985h/jw++05eGHfxV2vrNdxBfXZoD0F7/4JRGD0dFYexMZDQ+NhJdffkXEGGDu+sfIB/Lr2GRlXCZWuyGWIzHpg3AyBljDIRvEol551afD1q3PyiJpN0/+ApBJ0nPWmWdK6bFv3/7w2muvSoarVq4KZ551Vjj99NMEkiHwjIUzVSNX5hGAHfDP/ZGV45EZg7qGRilBAM9YVTlfVsCqqnD2WWfL2up47vXr1mmscHH91f/3S117cgoLVHTrtQXI48v1s2uD9yZHyHTd+nWhvaND7dl06qmKn0RexL9i+cSlmbFZv3adLL24fKuEFImBMsQ3a/Elvle1fHO5UF/foKRol1x6aVi7dp3ujcv9/ff/MPR2H52z+CZg3zH3dnXmMwl4/st/+b/kakybFXOu2ElcnSPx9bga2JoMGtgzVx23SbIlQhoMkAH1nE9sb29vjwgg63THzuiG+8Ybr4v4HDjQJbLF/IOYo1R66KGHRJAgTCZ/VjC4zBlzj/Ywl1Fa8T3zjvmIhRHSyXzhH+sOhQgv5jHHModZlyLfBw5IAQLBg1jxnuswd7JjbSBvV1rvnZBfxX0mMaS0jX0C2XI97s84OxSD/rpeN/OC/QWZ2ELt9Yy8nBUe5RDEk3mKYoX2o/hx6ATtRVbOVA/RdBZmKxxdIohjLr/8irBx06nhrLPO1vjHxF59Mazj6BElH4PINTc3aT/AG4c2owTcuXOHtn6NwWjMXeCax8x1+sN8VoK3TZvSmHz2E+TBXvjOzp2R5Gre4F0xlwyKuafvKQOV1F9nzVCmiWvQFhNfrMAiwOx/Cak8xqKZKHFMkGPiqkIaQmACnBLnECQPZ4KurauL6x+FH9b8ujrJvKevRwoEW+ORFfuUQz04xgolxk31jouIL2EAxLe3tbSqD4QoZF8mvsXk3Guz2HLrc7OW3HSOJoqCk+GR4/1ugD4f2V4I8UWJ19TUFq667lqVMxqbnFRWZ3I4UMe3FOP7fkemdN6HWQIl4vthHr1S29+3BP7QxNcPpezDMOsu9Ycivs6AmSW+BhdTs2Vh6wsvhYkJMjFHaxwuymT/rauvk+szsb6AZrmlro5lPACmIwCtQnVobGwW+cTi5ZhcjgEwQxYNPAB9WFABewAQSKGJmd3ZAFlYGCnrYUuvS4lwD8CeSxRRQgVQyX2wWCJfyBcWHYgAwId7AnoBqUPDQ2HbG9v0nWthOqMwQJS2u0QMIA+rF+6EgHeAFH2CRE5PzSibM67WjmmDXBskA6ptTQH00w6IAe165tmnw+7dsUwP9wRQf+UrX5Hl0HHYfP/0U1vCW2+9LYIP0LYLJe2jHc6aapdXgDr/GGP6DjCmrZAMwD7X5PXmW9ukGDjnnHMlR+JdL7zwAhHfyy+7LBDPq1jCgwfCsqXLRE5q62oFuKM76uFUtvxGOwCStrxDtvnMsbwYT9yAv/qf/3Noa2sX4QTQQxTI+EoiIxJYyQ1z/XrJg3OIDf75Qz8PQ4ODctEljs9k15aWLBG24sJxgHbH3bBxY1ixcoXmG67OAG3m4JLOzvD8734n8E7fTj/ttDA8NBy+853vaJwA1wViY0dHYkK7TC1e1/GlPcgVi92nr7xSruq0nbhsyhlh8Z2ejNmIUUsp9g+Lb3k+xjwrKVAQ8f3TP/2vcvFnrjDvicOTgiohvnbxNMA28fWegsxpC+fK82EmiMQA6Hnxe0wYNZHGru/Zszvs79qndWj3XRQcWH6YMyRlwtWY+QShRU6sMz6z1vlM0jfaDVlmjeE+C3Fj/BkLfmMtex2w7iBjyjhdUSECyrHM1+qq6jA5MR727d2bEnSR3qR8E321tdmKAJMukZVcTonCeDnLL3sNtckhfShkUHbwHbJC/vQb2bB+Wct4SERCF2thcxxzh36gwGOeYdF2LXLaBOli/sdkZdE9l/nMPbkW92TNeW7aTZ92sp4hvhs2nqJEZ1YQ8tuhwwfDq6++ovsiA/ZlrL9Y7rnXyy+/lCoRyORN+1FQoIDgeNrh0m0kFGMckL/3SPpP33Bttnu4rLkJ8YXcIkfGyUoOuW0ntbKd7A0SyXsrnJTLAatqEtfuZ40IbEJ+vZZZjz7OHhy28NJ+xynTRsIlnPAKr5D1Gzaon0e6j6RhKMxl+uys/IwHa8pJ2Rg3xQfPTEvp5ecOrs4o5yC+WmPU384kjoL4plbTpF+O5c1+X+xmPB/xpV/F32e9uYqvUYwLssTXv/mcBRHfmZnQ1NwWPnnVVWHDhlNEfKnjW11Tq6z1wYDKAAAgAElEQVTOJeL7viFk6cQPsQRKxPdDPHilpr9/CSxW4huzO8dsktTexerr+LWpUBbe2bMv7O86kNT5jFp2NPkQm7PPPiuU53OyBgEmWltbBHghIwcOHAxTwjzlacwqx2BBBGxwPmATkO4kV3wH8ATw0gaAs4GwrSGQPTI/RwJekRJnssfi1gyYBIiSDAggh7UIssL1uJ9LeBiEAnwBp4BPJ9PiXgb7tmByXwA8gAaiizWH3wCZlDSi3QBasq+uWb023HbbbakrJOAdUgBI5Z8ty5BmgfIEtL/66sth7z5IdND9sThBfCkzMj4+oftxb8rJkJkX0g6ANomnTxBa5OLsrbTPoBpg6PIjEEyuRX9ou0Ef/UK+AEBqziI32kLfsQxzHOCRmE5eTswzOoYLZ6/mkRP8IHcUEowv90I+tIFxYJy475133R1uuvlmlb8aGxlNLfzUPUVOe3btlnuzEkwlMXrI++mnngrdR7vDLM55WD2V8Cla86LyJWZ5tmLF7w0iGfPTTj89rF23VnKtrqsNPd09GjPuxTj1UkO6rl5kcPWqVeHee+8VUcGts7qyMkxOjMUNJcnqHMdSMFhtAJhfdPHF4YorPhmWLVuu/mNR/+537w1HDh0IaVKcxBU0ujpTuzUSUj7Tzv/+f/95Wo8Z2ZYXohs0xNfWy6yFhzFBvo6r5Fq2/MsyOjMbKgvRZZiEVhx/6BBu/9MirRCExx9/TBncGWvmL4TO1uG3394uEgtJglDh9cD6MPHlPXOG9WTLLddlPePFwfjbu+PWW2+VfJEVc5Lr2ssjxrNXpuS3BsI5MiwLJ+uYee2M716LVgJkLYTe9XGdzcaG8t5tp00oepB3DC2okcx4DzGHsLMXQeAYA+TCuuM8W9PpM31BxpB1Z653zD7HS9mzcqXcvlkbKELsXux9QAnMErJIIrvlK1ZFC//0tJQMjA9Ki9172Ate114IOW9vb1PZJPZPLPW0QTHeE1PqD+fapZz5YSUYykT2Gj7TR8bRShbWwBjJ0pLkUcw3iKvckRMLOnOdPnqvwdIuK2pZ0PygLyixUD7IS2diIk0+ZUWVPIyc8Zj1K8VMdNW3LKj5K2KYxBTTJ8cd49rM7xOTk9ovPvXpT0cF35FDeg7QX+5tL6G4bHMaW5Sa9BnFhvI46PonIr5YfOfi61nHxcon9ytLfLNkOEucs2TWHhOpLJLJ6+9PRnx5eMxHtrOeL1kU5GPV/vJCmJiaDI0NreGST16hMlrjUyQNK6TljErE9/1jyNKZH14JlIjvh3fsSi3/ABI4GfGN8X7x4V1GhoiknNGctlWPupgFNvPPD+CsO9TxNL7Ha/7xHmpzD9fjuzpjoeLeAIiZaZICxbgqAUcS9VTVhJdeflnHKFmKyM64rL7EhQHiBofITBqzM7e3kyCmQuBsZibGLAI6eAGgsToAFGPW2rw+A7i4PucDTABuAEQy+JJYySWNAIQQPbTvADjAWXQprRcAJWMuIAcwg8UXEggh5i+WDn4zYMbVDyBJ+wFKkLOtW7cmmYIrdW2TOq4P6YPsARAhjwBiPkMESdYDoeGYycmpsKRzabjxxhtjiafqal0HsA5p4j6AK8AWIJsXx9BHShn19UH6c0pgRZs///n/pHsSJw2Qw20YV1UybbvuMW0BPJvcIFfeY/EwIIPYcw+szRzr+Fsn7eF3lBa2IiMr4lFpL7WTTWAYK7uu2jUQgIv7O/dkjD0fkQ3kB8sy3zmum88AZSxNn/9PXwj1xJ/2D4hoMgcgvbT9KCWaBgbVVilUKipEFnCxffWVV2SFJbstSXS8jrLWjUjsoiujSbFjAJk/3H/Dpo0an46lS8LU5JQIOpZn2mJ39jWr14QLzj9frs7In9+wmALBsbDlklqi3Iv1BPHlPePzyU99SuWnSA7DvEceP/jB90PXvj3HEN9o2ZojvrHdBVmyvvnNb2kuWKkg0gGBTe4TrcMxztBx3M6EzHVUFoq46aqqQBy/YklJjjUd66pyPmXJsPjaev/kU79VDWoUAKxflCwub+QM3siKcbr00ks135GxrY+Ok0fOkF3WHWuaa/36178W4WS9QADl1lqIIRFPPPGE1izHQSLXrF0jkzj3GqFu81SMteV6Jlqe68zLrNIjBfVRi6CYVCsV+Ir156zOTljFuuTFGmffYH+wVwf7EufYWsr18TLhnnzPOnYbvF8if/YXx+Kz36EEQMGEIgCyzTpyeAnXUu3dRFlxyimnhjPPOkdeH4wN64M9Ee+KgcF+EVWuv2EDbvp5rXEUTj093SlBHxoYEjlG3ow9x9AH7kv76DN/uTZ9pg3seXIz379fvzkOFouuLbO2Ttrqbtm6L5BzW+FFhGdnNWYm0X7m0VefE4eKMnsoYOO8NvG1MsshDU6iR58cVsF7+sq6k4W3t1tr1tdkXnFNJzRkX2MsGB9i+FG2UXpYluXkOW2Lb3trW2rxzT6jT2TxdX/mnsVzGej9PM+SWcukmPgWk9nic1JZJvtAVrYnIstZ4kslhvFJPBPqw2WfuiKcccY5YZxEixXV8jiorq4tWXw/AIYsnfrhlUCJ+H54x67U8g8ggZMRX4qSYDEx8QXE8qCPD7BogYq1fOfqivrBaqKZfUCdVLNb1JfjkWUnsIkOlX7NxfjyiOf+kfiSzbkqBdGVNbVhYjaEnt4+1f9U3GsCXo8cPiSwB7Aty5WFmtrq0NrappjfqsoqJSyqrMTVuVEACkCFBQTQBYDjnlhmAYFcFxAGsQWA8I/vIF4AUJfFARACVLDSAqT4x7UBbhA3E1euedVVVwk8Y50C1ENyAK52A7VLNWQA4APYJlkPgJ0xM5ByJl0yKgMcIREQOgghxNd1gf/5n/9ZoBKX1uamlnDDDTeIaLikCEQSwI4ceJH4hvu4FBLt2vIMrs47pDRBthB4sgLTP/AM11KNylksikHg1BmvAXnID5LIWCJDgzxkadKvWq719bq2LdEAcJJmYflhngAcsSTFcZgMl156iRQaMTv2oNpv9+pIKInbIzNwZUo0mY/cF9CJXBlvrIZYVbCuALKp/Xrqaacp8/fuvXtDeVlOZIdxPnr4iPpKrC9zrK01xtfRZrJ9P/rIo2Ggvz9MkSAqa33BcpEobmxFUqI2rLIhWqBsSaSMEbV8+b2tsyN0dnRqfA5ime/qSmuTkmRrzerV4Re/+IVIBxmmIb6O9SsQayjSGetfY7XlPhCSW2+9LZxx5pmKkUNmKEgeevDBcKBr7xzxTWqVOrkV5Jk2sRaZb//tz/4sbNp0iua4FDIkjOL+Iq/TIjjcj/dO9GS3fOYHc8LWMdxHqTCOGzDjxotxm5qaDKOjI7ovMdMoskiUhAWW63L9t99+S2WruBb3QdnEGENiUWrQP/rMmmScII0QS5QVKLG4DvOe8eM3Sn6xVr0Pcr0HHnhAa0tW+OpqEX6ueejgodDTfVQu8LQVK+QI8ZgJMUoTL6WloSJUOcbymyS7YowA/KwD1gNzDkLKi7XG2mcvQVFFn5CfLYbcj3nluFw+cz0UcsiE9ezkcla6sGe55BJ7nl2WCeWgz7ZaIx8Td85Fduw7Gzedpj2Bc2kfaxmL7sFDBzUmfGYvgvgSfsE8YU5APEkKJgVORaX6ybgwh7AQowSjH44p9veMF/LkxVrADZm4Wdx/+5P9Uc+xpLauyxkxJ3mZ7OrZIxf+sujVglU4sQA7Jlxrk2zsSe4D7y2QXpOyrOLKv9M/ZEX7vZ6dl4HPZ519tuQwNTMlxZtLsyErxpoxVuWCxErPXvPwww+L+Aae0xm3a4gvseAQX5HuJBt7+jRNnusLgRdZAjvf8cXPcY7JYgHHsntvy3o46HpO2nGcxhQryecIMiUIC0oyWFZWCFdee004++zNYZgKAVV4QUB+SzG+Cxnj0jGLTwIl4rv4xrTUowVI4GTEd3pqQkBSD5ZZHvRUypzTGsd4uvktvlntrJsynxb4RM18/8QXcBgBNMQ3615W09AYZsrzyii8bPmycKDrQAoWd+1+J+zevUcglHMVJ1lTI0CLdQtLWGfnkjSbLYQXEgQIAfgBPniIA3wBL4AzgB5AFJAJgMQaYnAtd7nETfDyyy8XAOS+gDcsa1wfyxJEFNB/++23C6TwPffh2oAa5OQEShBRQBXEl+vgumn3QICSSyXRN46BcDu2mLEAaAES6Q/n0r+GhsawbOlykTzuSxshktyfF+2hH4BMwBYE0+B3166d4Z1d2zUGBqF33HGnyIIt8zHeLhe6j/YItClT78xM6pbJewg+Vh/6idw4hrYwNsjKrtH0n2OQGWMF8UVm9BHyQRkqPmNNqq6uUVIdgLMJPe3A8k9SJGLAyTLLfZxMi+tjkaI9tGvz5s1SZCADQDju6P0Dg2HX7t2hvFAISztjjLe8BaanQ0d7e5gYn9CYQHwZK+5PcqvHHn1MNUapN+vaI14DtgwVrxdbRukTZANCtXb9uqg8WbVKcxLi29fbq3ticWasNm3cFDZt3KjYY8aZ9hfwiAgzsRRQdbUy0EZrH3G5sTwKcr7u+htkEUWxwIs5/cADP5Krc5iZq+NrQFqWcw3f6OoJ4fjGN74RsPzRd2Q7OU25qwq5Opss8dfrCCLGnKRtzu7seHXmA27OWH5JosYxrFtICgoiW1EJZ9i3P9bdRXGBxwJkmM+ERDCezuLt+H3ubw8H5qzj4pEhCg/WJ+POWoOoQSaytbiZG/fdd1+a6Zg+OVs0c2J8dCxMjI9pn2UMsT5OEpOZZDc3yT0euYCYOdaWuWDig/cHMuAeEEJ7kLBf0F9eTt5kYsp39jZhfbNXOAkbe4KtwvSd63EvxoX7IgOu4yzNvhZjQds5jves1QsuuDCcd/6Fkjl74s0335zU7N4pV3RcpZEtij3W544d2zXmtInQk+mpaXlGsNfQDvrP3gbx4zy+51juiawpM4XC0fsKya2Ipccrg99R+gwmHjxSWGSIrWv5Mjf4DQ8C1rEyaiekOCpYY9wv7+U5kYQomDDH+r/R5d+WWlt5TXyRjRWmsdRerBVPW1mLy5Yv13jit4wscfOmTcxZlAmMt7PVM0YoPlmbOidRVmctvmQlp5Y4SqPi5FYOWVgAjDjpIcVYoFgBzu9uV0q8E8UCnxcC0LP3yBJfFGlkda6oqAnXXH992HTK6WFInhrUcaY2e4n4nnQASwcsSgksZF0tyo6XOvXRlsDJiO/E+GhKfHMBV+FYy9APKdxXj7W6HqvJRbrFDzl/no8YZx962XOLzzmZxRdAZS0yimva7bIaTW3tYc3GjQISEKNYImNQAArQAIC1mxltxM0XAFVfXyfyu3JldOcFEANy7GoLMJOlqrIibFi/IWbnnJ0VCAbAcG1AMEAZq4stIs5qDGHC/RAwhAaf83GFxHLp5CVf+tKXRIABdhwH8ALI0k6+c3ZProl7L23EIg14grABrHDv5HhIJNcCrNuSh/WF6yITrGL0SRl/iZ2cLROh51zaDqEippH3ACu7FrpcE2QLcn3wUFc4cuSQSAXt4h733HOPZImrs7NEM06vvfa6xs1JdQC+rpvrTLG2TDlDK23iGowbZJT28BeyQgZi4lCdwIy2c23GBQLHuCIXwCYE2hY2rkFCrqHhQWXzdhwjY0j/kKfJi2OE+R5ZIt9tb74VjnZ3h9POOCNQp1XuuNSrpSQMZLuvTyAccM56QlYktnrqySdj6ZHZmTA9m2QhT2IEo5tkBM0ieokngddJtKZWyoJPVurDRw6H5atW6n60G0syc+XQwYOx7+V5tZexxrUVV2faR5Ib+l9POZ8k0/fwCGVcYqiAk1vdfMstki/jAYmknBFZnXNkh00SY+E+qvNknY5hAFi9cM/9+te/IeDOHFE86fRUWseX40x+IcYcwxrymnI5IdcqhZkzRyvykKtJzftIHIcVH4q8GON3du2UBRFZ0WbkzJwcHBxKk7+xRiGGeA9AGO2pAbGC1Nq7IbpJH5aLOi/kguxRJkHAaC99YA09+uijUrow11wfm+MhcIz/yPCg2kdbvK8ga4dLeMyd2Crr5wLxdaImu4AjFyuC+I75hzwcnsH4msg5dMCJ4viNdph0oRhjbTjpF9dwgiyHZTA+7F20kz2I/cDkznkMstmiL730MmV1Zk4wJ7kHrv0QULwstmzZou9jqbAu7YEOW9D+W1OrfXdocEjWcxNr+shcpo3MbdrN3IKUI3+8WtgPKRuFpbYqSY7HHLMywM8luzyrhm9SQ5cxsgcUY4GnEDG4yMzKCs9NiK5LelkBpCRvyRq2xVfELlEMoKxwxm9+Z2/jerRdibSSUlOVScUBfqdt7IW45ZsE24WbPRxZKvFXNFWngAeLL0q75qYmPcJdxzd9Br8Hi+98z/ksssq64h/P+ns8RTntXghWKMYOPmcGhX15eaivbwo33HJzWLF8dRgcHQ35QpUUnyXi+9HGwB/l3peI70d59D/Cff8gxJenZQRk7xbgfBrc4qOKCXHx775G9qHqh9nJiC/ZgucsZHKCTLN1dixbHk496yy5twGCjx6NWVYBbi7HA5BzltCG+kgAKHuENa2hMbriGqhCmAEakC2AFYAWwAxQAbTYVdZJqXALBZCYvHAcllPKGeFaaFINYATEAdIAVYBs3GghrwAdJUBJ/nEtW0QBSQBTtPn8hdgA1vkeoIrVyvG3TvBEvwGJlMcAJGPBpi4pbQeMQXDe2blLrp8AZtrC+AEq7WJJH9wOSKgzo27d+kx4Y9trGl6+gyDfffc9Is5Hj8Z6n9wTV+q9e/ep/y4hxL1NIHwfyAN9taXUVh0nE0P+gG/uQ/kkrJIAPNoK6eB8CAptYdzt3knfAcwC1EMQocOhvLxMFl/HlsolOwTNA4gQ17D7LVbTGA89Gbp7ekJdfUNoam4RyVX/mps1hyhvhPWVPlA7l37QLpJbPfnb34bxsfEIromthwDLGu74wOjebEuR3SBpkxULjNFFl1ysPqxeuzZmUk6S7KBweSXJSsyyxUKK+yvKAJL7TIyNBXRZ3LOppUWxuMQGE6s8NR1jIpnvmzefFz7z2c8qGzLzAKvxd++9NwwO9CpGWGu3yNUZ0B+tlzkRhm9847+J+CJTE1/WLTG+dlO1dwNzBPnZQkmflMnZ2Yxng+QK2WBvYO0jGxLU4dpMm+nT008/FZYs7VR/kRfzC4vikSNH0/WLjLgf64z1wV7AHEORBBlmjfsz9ye+mWzQtBkSRmIr7mfXXNoNycZiCumC0Dkmm+zeeBeMDsWETbSbzML+3UmLTJxEAtTHOTJgd1ra6sRVVvJxHt9zPPOBPvOZOc89Ykmx0TR0wWTb5NehCSifyDVgZR2yRy60lzHheux5vJjXvn5WUcOYcX3ILKEOHZ1kSCdh4AEpBFGIaT/uPqJ9j/2SckYxgV6X5FlbWyOvk5UrVoYjh49orbLOaQvrX5bXRFGEUo49nX2G/YR1j4KTvck1e+2+jkWV8lHIy+Emc8rdqLCxEgOvH6y7/M48VnZ1EpIl39lFWmsgEwKEbDgWV3+TXY5xe7kHexB94p/LFdF+JzPkOcA+XVUTFWkOi2FciCvn+p5H3IN9kLnJPkdrsvVwkfXmzeeGlqbmxKPr2HJGv0+Lr0My5lNmZ7+zd4Nln533C4VpcxjBtZbJV1AeWpo7wq133Rmam9tk8S0R34VKtHTcYpVAifgu1pEt9euEEjgZ8Z2ajCCcBxAW36yrc3x4v7vIffaGfnBlv/ODyRad+RpoYFesHX4vxNcPW8B9LhdJKIBtyYoVsvju2bs3iYlrkBUK6yKggfOwAJEAZWBwMLQ0tygW1C6lhYoIOFIrXkWFACTkEYBhFzv6Zbc1ldBISCqkkoQjAFETGogUWYcB4lzLbeUYu14CAAHeEC4DYkAr59JmLI4QXEgU4BayB2jC9RDyC5jCVdRuj7QX8ES/AYD8BnDnnrgqExvGfbBsrV+3QVmXcRnkBZC0yyTnAdL4C9hENrSDdiGL++77fvjNE48JOHIc97jttttFwOn/8DDlc2ZDa0ubiDDkHJLguD3NvVxO1wK4xiQ3Pbqek+swFnZHdTIqjicGFaBJWSGSGvF5cHBAln4lpJmaSskNxzs+mGNQ7DS3NIajRyMQp62MDwTfiZUgvh5jSA2kE7CJFa5zydJA/cipick0iQ5WJhGP0TH1BeLr0k/EiD7y8MOht6c3jE+MhxkllothBJ4nJg98pv8mSI6Ng3xdcukl4drrrtN9yOo8gnxnZtROyhmhdCF+tb62TnMWa6QUCeXloR+X9UIkMzV1danFl3rLM1iFEuJLVt57PvMZucDzItb1Rz+6P4yNDIUyYmyT2GN2hxjbG8sZxXWdk8UX4guJYQxRbkA8iMXDW8Oklms7YzlzhzmM3Fy31USYOGri9cisG+Noq0QCSFxFVm6Ox+2TMR0bHxUBRTHEnCWelDXD+aw1LGSsAUiIXdSRMwTLceS0BTLIPSC1uOYyl/juq1/9qmRN3DTHoQxh/rjkFfeA1LGeOY547xwutIRXJPGitsZyX47JerzY8m9Sidw4hnvRT/rkvdUlz5g33J9zkC0yMgl2HDXzxfM5u644jrWM3G1J5zjGUi7xiXXZ3i++tsm3yQx/kRcE7Utf+qOA+zuKKeYjc5DxkIt/iK67SsiUI6ShV22nD5A1xqCjvUPWcrs0Q2ohvnaHz5JG5jhtglxzDRF21XiOmaLV16ROL3K2pxBzz67jtN0EHy8B+maSzPEaL/4lscAuT5QldcgLuWXzTXCOxiq5F/s113JOBvaT9RvWh9defS16JExPaz7hDcIxKAP4SxucKA6ZOMGgS1DpetNT6rdJN7I877zNobW5Rd/NTsf4Z7/eK/E9kVW2GBNk5eL3nO+5wndeA7a4Hw/IZBXo2TYca/HNhba2peGez382VFXVhVHVna4suTqX8PFHWgIl4vuRHv6PbudPRnxnptGgH0t8nSAjAnI9tuYV4HwW3eyDyQ+240nfrmbF4CE+uO1CPX9yK+fCUCKWcuKq5uLgIL6dK1eGN998K7S0NIcVK1amSXpwa4bkUl+Tfrl8CnGJMbZwNJY/Kc+l2ZcNkJz5F+uVQR+/AdaVkIRaj1NTcnOG5HBtu6dyDgQTawjg1WSA95BIwJtBLO5tSp6Sy+k7LFO8IIscx70AaVjTILUAcMcBA3oByVwX2QDUua9dE7Em0F5AJGV/ILhc/7TTTpeXnOo+tlFeZFhxocS6mphxHGSb60Mk7Cr664d/GR5++FeyuEDM+P5jH/u43A9XrlwlQkt7KwqVoa8v1lelPciA6wC4AbSci/xsZXK8IODUZYQ4D3AJgGSu1dbWi2h5bOzOjLwcK2wXTM4DhHKtqBRgcs+EAwe7UlID6bU3gGOaOV+xmuPjstgjOzwE8hWxP4BNewQorrCuXjGAsqo2NYn40H+yAv/i336hGFzcPnH59BqyW7vH3WvGiYYMxFXKZvNmlVKS2+TUhMojKZM0ZVAOHkyzkDsZFMmIUMbQNiy+1VWVipPNy5pVoaRQ0V05tpnxOfvsc8Jtt98uV0G+ww32scceDdOTE3KVtrVL7VdJEax90VWbv7iY/tmf/XfNPcZZc56kTlhwE8uyx5lrmAi7hAvH0w5bIJEna5YM1oyPvVD27dsb3nrrTY0Pc/n8889TvWZK5FDjNSqWukJXV7QA0xbmPfeBYDA+WAgdAw5BR2ngNS5lwvPPqx0cA1kmAR1zAHLNuBJjjrIGQuIkdF4j2g+ncT+NmfOZ7yS6mp6ZifMz2eys2DAxU73iApnqY9Iu6paTb4F2YY0nwRljjjV/bIy6yjEHQEz6B2HFIyaSIO9BkCW7jrutrE3aZGWcyZ4VDsxLFHH8Y9+BXDLPoktwjNG3h4KJH3L/6lf/JExM0oZ8Gs+L0gwlU0trs+Yjexb7c0w+N6T5THwvtZhRDuXKcmnWZn5nj16ypFOkL3pikHOhXf0ntju6pEfySa3qkZFRZYmmrewhjKFiXeVOPKXrEd5CUkOs8DEOfDrWAE7i2K0MtaU5JVuJ1dlkzsoK2qxaBIkyCwt+VA5FpYBd61lTtAcyi9Wa+dTd3RMVPpRPq4whLhBb2s9+xz/PK3kOjI1JdlxbMe5Tk8ckt2K+sB5MfF3H9/0S34WgqCwmKCasWS8GP/N/HxZflhcKyI72peHzf/RFEd4JrZdIfElWWSpntJDRKx2z2CRQIr6LbURL/VmQBE5GfClndLyszhGEzdXL9Q2zVtpii28x8T1RIz8I8XXJCBGlXEyoAzEB9HQuXxGWrFwpiy9kDXAfXR77ZWng3FUrV8m1UomNZDHOySIFKKUPY+NjAlgRKM6qZBLJUaLrbz6MjoylSZFGldF5VFa8WFNyu9xabbWkTQBsgDYWVcCzCR9kz66IEFKADr/TNiwfkE/Op5/8RjshmJBgQBMJTwzAIQ/IABAFsAKsYXUFiDrOj+sCIvntH//xHwVkseop0Up9o4gd1+QzyWKw1tA+J5mhbQbwvMeK89JLL4SHHvqZgJpiS/OFUFuHhbg5nHPOuRoDlZvp7w9HjkaQHbNtVobtb78djiTxzg2NDbK+kxiJLNtLlixVYhZbs5CtkpElv2MRIiET5ExW5ZmZUFlVKRDImMrNUDGelSKiwyMjinGVC/Ugrr1T4dChA7I4rVu3PiYFm5oK7+zaJfdZyCBjQJKsnp7epN1Vuk+1YhD7FMNMDB0y2bd/n85nXHArhiBgSeOejAcW9p/+9CfKOBuZG3md58qgOCZQpBJCiTV5Orr0RwVPuVwvN2xgTD8lBUN9Y30YHBoMO7bvkMtyZ0eH5ggkE5II6aas15YtT4sgq1YpiXMmp1RXl3sGWVOr1CbHlkPmrr/hxtTVkpJIzIUC+0GiKIPORcsjl4hryImQkM+f//k3RXwZM0gsbeJe7jPzOpLYMt3fHhOMs5UVJuLKRo0z58ixUg8AACAASURBVMyMSuJANCGirGkyArPW+AxBQ7S33nZLWL9+gxJbKaEVsc+HDmu+PfJozKzduaRTewOyJs4bskgfVqxYrrjxbdveUF3v9rY2WZi3vflmjCtNXG9bWlvDSy++GNauW6c1aZKiBG8dHZpvstiTOK2+TkTFJY/4XhnhK2JdYsZZcblJUiX6j3zYqyDJdk1mLbE+IUHcE/dkxszEmWvZwktfortz4q6b1JZF1pavY+Ad08vaZM4zJsxfK89ksU/2FmeK5l62DFthw3wiKdof//GXQ2VVjTxqXnv1Ve3FijEuC6GpuUlzCXnFLPUx/ADZrlmzWt9TV3x4aETvmTAKydiwPgkVqVHsL14FbW2tGjfKhL3I/CwUAvsxVlvGjXmhDM9YXIm9TRLE2YLO+qTNKEKUUJC4XTwaFJMb1wfXZ+yiEiauTbwWrKTAlR05sO9Ra1pKgdkYNsD97NHi5wDuzHiC0Nb2jg6VQUM+7Fl+BtTU1+g95zKGyMl1l/2MpW2sFZSjahs6liS2m3FD8WHiK9JJbH7m9V4svvZMOd7z3G2aj/haOXDcc5M98ERYYc4TbA7K+zuI7/jkZGhvWxK+9JUvh7JcIcwQOgLxraouEd8FIcXSQYtRAiXiuxhHtdSnk0pgsHtoFk397j27wthYrB86PjYctj67RRltRXqTovdBeTGAl3NuSInnlO4zn4W3+PvsA8qxTSdt5HEOsLX52IdpLGkUyUC0BmPxBXynsaTtHaGxrT0ATCGcAD1ILCAZMMf1sBZwfSyEkBcsvXwn99IpMs1OpLFzHA+wkLWipVXZgCE9AGQyR0M8AWhkA129ZrVKduDqDHABLBpM2lqE+yff0x6uDSC0Wy/AGAKGZYB/WOsYPwAaAAcABNDFvZk2XXTRRSK6tmogAyxYikNLSvFQt5jrQ7IdD8jnf/iHf5DLc0y4M6GszhAVjgfcch3uDcDmn2OZNUvKyH7dKbdGMqj+4hc/V/s4ht8A9bxwH8WqxH1jHN2MSgu1QYZbW6N7XxKXiLUHizzJiziWmr8AYZJkxTI11Nolji6WH+HV2NSs5CXIQgCxoV7j0d7WrlShjCXXyiYVYl5G98No8Qco004IC9c5dPhwmtAGcNrQ2BgT77S2SvbMKYgw8ZtDg8OyOk1MTkhGkE/6YXKwZClu07Hu8f333x9+8W8/D/0D/cr6TAPr6usEaJEP85Q4Vvp55OiRMDY6FsrzlBOLruB2Jd987vnhyiuvTqyzkej39sUapygOGANkzFyH9OOBgKsp8xZrFpmdMe9jeUUGKA4gI6ymaPWaUbmmz33+8yJNtOexxx4PTz352zCLO2U0U84l9sHKmNQvjYqiMll8/+Iv/lJkxm65bC8CweVx/LgP64AX69mu3XxmrtIWfpdb5+xsGB4aFGEl3pjvUB7hHcH48h1jx7xbt35duPqqq7Vm+A5ZMDZ9vT1yW+Yf44O8sh4ZHMt9Uf6gvNjf1SViyjrGMsi6pk2seTwDOMbuuhBXrJj0j7FcsXy5lHHd3UejZ0JNjfYn1ght5F70LRKU2PdokQyy9NrlPco57r3RLTfGnEeX5UmtHyl6ypMwlcQUHmuzxzro9uhBrvQ51i1v17qkTbTb+Q4YP65v+TPvua9jqFEc0n4pTJJa3lIUjo3pGPYdEoR95StfCS2t7eHwkSP6Ddmx3+ExQl+Yj3i60GfmPRZYvE7OOedsZWXfv79L2fhdFg7F1MUXXxRWr16jdnMtx7sStvC9731P1z311NPCzp07wsEDXVKCKHRi714puVhbyNkx1DEfwXKVA9u+Y3uyj+IOPEPQj2TqUkdWynC+QmwSTwfaYKu3XKGVMTrJWk7MbeINYqt4M5m029vSsWHtIWsUkpz73LNbpUTNV0YPijh+kOlxPZ+WL18mV2oUc7QJj5NIfCfDLFbqpAID7aT9F1xwfmhriSXVyjNhS1JYHye51XzuxO+H+HqPThV5yRfvJrFRySfskUHq0aur+Pt4zFwb6XEuTM/OhMbG1nD35z4Xmppawrg8HipCZamc0fuFX6XzFoEESsR3EQxiqQvvXQJYfAEve/bsCiOjwyFfyIXJidGwdeuWMDjQLwCseqaUasgQ37kHXQRP872yDzST0/dCfLPW4vk0xicmvnmBxqhNLg/TUzMxbrGmJjS2ton4rli5UqAQUAEI5j0vx+8C9vgOsGegiXZ/oD/WfIXk8Dv/AM4QAN7brRbwy/34DLACZJGR9ODBAyKsWcsL1+d4iCruydwT4GVAS1s4BrdlgCIWHay1xCMSv4uLtNzZkvIvdm3G+oP1hPZxvQiG+gRkuR7ZVLHecZ5rzXIMbf3Od76jxD0xI2dZaGttl3UYyzSkl7bRDqwmMUNudEkFeAJYaYNc94aHwnPPbU0TUnGcE+0Ahu0y7DHOlvGgTyRYamxqFFDleMA84JpxIyEO95D1NiEJyE41kkOQIgIrIr8hN8gr1kAUGgBSEyyAJ3IBJHKsXWttbaefLt3CdWij6F1SvgQLO23xPSBgFYUqWZJVLmVwMImJHg6dndENO863WZFirNskoXnmGRROsdQMgJZznUCMcbA7Nv2DGHANQL7nJ/Nt/fqN4dJLLhdW3LhxnQigiQt/abvdH7keGXMffPDBNAHOzCQEi3ZNytKoNdPUKCsX9+NcrGtf/spX1D7mFtb/J37zmzA1MZ6UM8opuRWNwNobyVos5YJyA2vcX/7l/yNPC64nz4xCVHzkySCeWItNir3feE1zXyd4g0iiVNq5Y3uYnpxSORuUR5wD8UWeLnFD+1lfzFEpIoaHJR9q6UJeybgO0bNLveWNDBzLyvxH+cT648U5uI0yB/Dm4H6MGQoQW7h5zzg5sZSUGPl8JLpDQ6kHBvPHMb32yjDxpe/IKlp6o8JDhn8Rgrl/ogOZeq229tpd3nOev/Fe02qnk2O5fBtrBIUd8mCNe74Xrw2Pifcz2ob8nHWd69Iex51i8b3oootDx5IlWi/0h/FhPlPSjTF54okntB5RKrD2GEfWFzKH+LHf7Nm9JwwMDEreKBnIio+CivaJfCaKGpQeP/zhD7VH4gXx5pvbwpvbtknhxF5CH5F1SlCTOJlo6a/RvmyPASl+pqe0bl3mCELLOpEid5ayORVJFvMY4uC9yb/DL3GVlotzkqld7U3i9ts72gMEmGeSa5ajcESZ+vorMUlgd19Pau11mTX2NtyiaTPtdSK/uNdOh5mpyTQZZZzfuXDhhRdIYQcZn4/4ZpXK8xHe+Z7LHwQLzHePGFoVn+XF98tiBM/P7F+9z1HHF6VVQ7jjnnvC0qUrwrj6XxEqKskNUVtydX7v0LF0xiKQQIn4LoJBLHXhvUug91DfLKB8z97dYXCQ+EhIzrSIb/dRXGfJYBmtZRBfJ7eai8/9jyG+8YHsGGP3O1p7eTjm8zFeU6AskAgoup4Bvhpa28KlV3xSlkTi8wBKgGFADeAUIAHJMoFyltIYXzgsax7WAcf/cl0AGgCP+0HObDkF8PKCcHCdjs52aaQhvi6hwTncC2AH8IPIKfFRBjwDIgE2EF2ApUkq7rFcGytKttwPpJNrXHHFFXLfhhybbAF6fCzEF3LMCysP96Q/3O8HP/hBePzxxwVicUtetXJ1uOyyyyQrQCrkl7ZiqeZ+gFgTdQNz/r715rbwyCMPq/8APMcHIifkw2fa5gQ6jBGfHduLVQVLLWNCW52gBoDMGPA95/KZf5AS2g9gXrpseRhVluSYMAagTzsBsx4jz2WVOdm9W/OBftEXlzoyuXbdWNpAu201xDJO/LNJHJbkvt7+0NjQKIBJO239A6Q3NNRr3LDEHj58UP3l/pAMLFTKfFyYq/lpAOqsvXYhZc46BpV+ySK58ZTwqU9dpf51dLQp2RbXR04eHz4zNk7OdO+998Y6vvnyMIElOVemTOKMPe7TNbU1KTBnruK58IUvflFyZC7gUvvYozHGNwLshPgm1tryfEVKziG3lVVV4Vvf+gsRX2QpV+1CQWRbdTeTLNQGsSZXfKZNtMHrO8ZsjoZd7+yUMoQ6uIwLMb389bEogFg3VtZA+CE9SuzW2CBrGf1AucT8sbcFfxlr1oZlxrzF84FQA8ei4hLP9Zy0jrkiF9ek/jD3dT1vK6mUnKg/WufoF9/LspsocnhvIstfk9c5AiBkr2Nsobb13+fym1yqlRyqINnaMilL4GyMxUVOJmpOkiWS1d2tdeW4X89LE3GvX+TkMXESrDmXbOorj2tvvOOOO7RPn7N5c5ooznW/WUN2+XbogpUM3pf5/pktz4adO99Rm3jxG9m0WVvOwi3vjEOHtNdClO06T2ZoLO54OLAvMl4umWXZOamVlRBONpUMhtZHWS4mmLM3Ca7S7FV4ATCXHYJghYDmcgzwlasziiGPmcp/JVZ71hpygvzSP9YIpP7w4SPh2//0bY0f5YzoD/uT9y/mOs8QzznkgDcH+7+IOnMkPiLVbsKUeG60trTKhd7EN1VSJxbfYqX1fAQzS5DfD/HNzvHs+SK2Uejvm/jmyivCyNhoqKysFfFdsWJ1mJKsK0vE971DxtIZi0gCJeK7iAaz1JWFSwDiywMSV+f+/p5QWQk4osTJlnCga3/Il8dEH9JWz+PqHK29//4WX8Ca75t1axIxF6CIbmtRyw6oiNY5yEBNQ2NYs2GjkvcAWg2cAP4ADc4DwNpCAWAD9EYr22HFP3I9x1ABjgC5gGFKngC+OB4i4wRN3BtrxKZNG8Ku3btEYFU7tTe6oALY0epj8eUz5zpLskkdgAYLrMEQ55BUCIKIi6BjlDmefvEPYAMwAwDRH34DkEEKuDftxeILQKV9XJt20WcS40AW6DfEd/myFToGwI8ckRFtglDZ4o0ssWIBXnEJhTDueuedcP/994mgOYkMx3EeFhhbtk2oIR52iwaME1uN+x/txuIDOOb+gFHkRNuxdAAwcX3ks2qDnntuOPfczYrzRQauoQqod+xe1qKIJZg2AjrpJ/eDNNJ/2skYArDpA2OO3PnMGNOOj3/84+qL5hDKhaPR3RlrC8cfOhSTezE/cHeWt8DkROjr6xFAh3TTRsrrMJZYfA2qkYPdxKNiJy9FiJOU0QbGFDfQdWvXhZtvvjV0dFBeZiadYyg2uKfJiK9DH7/97W/LEj41OREmx8ZFgFnVkF8AvlyUE3BOH+nDHXfeGc448wzNFebzT3784zA+OiKLr2IcuXtSxxcya9JoV2csviQ0MkHACozr56RCCcbnElcllnmTQcbZrrTuA6EIw4QpJF4ejCtkh0RUkF3WDfMaxQ1EBzLH/EFm9O3yyy+T+/qvfvVLJVvid/YO16llrHlxrC2ZyIB5GrOJjyscwqSctebkXE6ihvxZ2yYqHKsawYk7ty28xcRX7rfsaXIDj7Hp6Uu1laOiwNZgZANh4DpOupQlxb5/3Cchb8Sm5rQ/sI/Zzdrn292c46UATUi2yQrziTXD3LKSkL7TDo+t3Y7Zs7785S9rH21sbtbewxzgPNYexA0FI/JnnvGeMUDW2rtramKiP+Kxt+/U7w4DYP1hpZYSJcksj2KTPYix5x/XWbt2jYgrSibmPv12Yi7GA0UeexPHEyZieZvkQh6RG99nCZ+9Luy2bBIt4ptkgXYuSD0xccl19nOR4ZhRmjwEGo+6OrWDMnc8G5555tmw5aktuue5550rueFtALFnrJjnjAOKAlup+Z19ReEhuO4TgxyiggIvBVydSW4lC3BRhYYTxfhaJr8vi29WlpbpnGyPLcOUJckLsfhCfEfHx0JlZV244+67wrLlqyLxLVTJLbxk8V04XiwdubgkUCK+i2s8S71ZoAT6jwzM4mq3ey8ZgXtCRQVxYnkR3679+6Qhzro6QyznsjrHmKX/KOIbH3pz8TzxIWzXsmwccrnq+Bok5yBCfJPPi1wCsAA8rp9oLT9/ARLR1TeI8JHMBlc7tOQAWQAaliOIFqAOawZkiGsCugDZADdACn9xJQes4RoKwQPwGagB+q699lq59QHuuHdMvlUQeOE8ADhACndLAB0WWQC8LdYQP85TzGJfn/oHUOczZI6YSvqDayHEFfc/yAFt4xXdRqP16Wc/+5mINSBp48ZNYeOGTboeIMwJsnAZdbt4D4GDBNJvyD+v/r5ekT67NdryjJzoM0DNicIgWm+8/rrkKbknJUCw+NImZGwZ0X7AMlYblxeCpEKCXY6mta091NTWqU+0C+sH9wMk2hIImKZNyJF/AFi7F3MP5pkzpqpEUJJNmHvwssKEvtiizZrKlcWESyMj0VoWY7AjmCXul+/4rae3RyV16AvZlLluJMADqds1RJ12WpljKynzjPYgS/q2a9duxfrdestt4ZRTTg09PZE4QGiU1fnQIcnQrtp8T7sgviq5MzIcxkdGRXwB5VIcYbUt5FOQzrgwR2+8+SYlL6MtAOwffP/7YbC/D3NSTLiE4ilxx2Uc2TtMhqhx/D/+x/8UyeAly7KSLFWI+Noi6hhJg13H+TpZki2UxCZD2iFp1Eqm3VgRmfO8cHVFEYNHhZU+djVmfD/x8Y9pPH79618p4zrrT94hDQ26Fu1wZnau5xq2rLUYp18h4ss8YzyUrTtph624tJ01YMuq1xl/IeyWA+3xnmMSKiKZJF+yG7MVfFgZTUgtL5PUbPkhW5S9D0ZyPJlYf6NSkPlEfy1/WdDHxzWv7SKPHGIW5bzWEn3l2qwvK/JssUeGtM3KLfpx++23y3Nm565dIqquec6xKPC4lok6pI61ytpC1qzHmGG7Ouzbu19tdeItzkcxxtplLNkL2RvYe9knmed4uPC8mpwY1x7DMXYdZxyQH+3hmuRT4HyeDciMsZMSQkbbqABABnJtTmLsbUmf84iKbueysis5WXSHpiqASa/mdqLM4P4k/iPxGfckMz/7c2zP22Fp51Ldt2NJh/Y53LgpJUZ/kRFjxDODdtF+yD3tl2VfChRuH5/bEF9cnUm+hzKXpHbZ1/8xxDfznC8m2gshvrg6k9W5rq4p3HrnHaG9vTOMTkyGikpyWtQoB0Qpq/MCAWPpsEUlgRLxXVTDWerMQiVAcitcK3fvwdW5LxQqyGIcwtatT4cjhw8p1m8+i68f5lnLa/E959PiZjXFBtXHa2v2ofbuB97xLL6R/OJOaSuIyqgoEUiMA52cDeHFV18LA0NDadIigIvdbgFegApAn0kN4A8QzXHtbR2ygDpmj2tS1ofzAF8ALbvPAQydDIb4P8AXsdQkn3JtWIgJYBgQeN1114mccm1eJmUQZSxRACOsj1hykQnXsRUREg35AYjxHkJqKzdgFUAHaeU7rGEQLZfL4DfIM+APQMhfANVzzz0nsNfa2iaLLyAUcMr5yALLAiQNQAs5hFi51ipgTDU0lfV5RHGYdtGFhCEvwKzjJ+UK3tGhe/OClKnkkzILRwAJqIO80A/IO5Zs2qeswMqePaLfuCYWE7I5b9i4KXULxKrJCxKkrN35fAroPV8972w5s2unSs1Qd7WaTKDR1RYC5Dhw+sI5g7JE7w31dQ1SkGAN9LFkeMXNmfMB8JTbefOtN8Pu3SSXGxMYpf+QXn7n3s7gTbscm+1EW44HRi68hxgwVld++moRYGL3OY9xNnDnWLvh2jL293//9wLJhDWMDg0nLpGx1IoIVj5mZfaLOXrDTTdK1lyf+OSHHnwwjAwNyuJLLDzkl1d0e54rnUOsL2vtf/6//0tgHdkgQ8g1ycuwDnu9Z91qTfrt9uzfZCmdGFcSMkgv84p5x1zEosdcY93deOONIkbMT9YJ44lCgXnH/KyprtLcN0ly0jvHqDLH7RqNPFkLXqfvvLNT+yQvx2J7niBjxo12RBfTaKG1ZRciZM8DvnP/tFdhLcy4KWfJMdclpMPE1+eZNJt88dlxt1yP98iX97j9MietjHJiLfddWdgT92jWs2vHso75J0VDEv/M/GOO2apNW61Iow+Od77pppuUKX7ZihUaF/YmxolzkSl7Jv+4N/LFw4M1wJqBXMewj3qV92F90XbaTX85nzZ5zJzPAMUh480/Mj0zs+0Vw97HPXixxzI32GMdB84+w3W4B30jbn9mZkoEljCAbMwz1nvc+D2Otv7KDZzQAbyFsM5T1ishv6mFOImNZm3kKwq6Lv1BzryWLl0Wrrn6WrWBeseMIx45KF7pM3MbGaPwoW/ue1SKzCaeGHO1wSsrC7K4Nzc2xfWXWHzTZ3Ti6jyfVff3bfH1vlLsMm3Fujy032eM72wo197S1NQebrn9ttDU3BaGRkdFfElEVyK+C0WLpeMWmwRKxHexjWipPwuSAMQXMIOr88jIoCyS01MTYeuzT8vl8kTJrSKwmiOg/57E1/G9xz4oo0uzWFISGcSnXBnAL2YZBZCMTk6FZ59/IZRTLqK9PU20xHtnLcUqBwABcAG0+Bzj84ZD137qS7aKpDkpFsDKJSVcBxYCDADDGoaMo0ViQxgdGxHAgljGerGRVAC2sGZynsknxBIQiGb/5z//udoKUCN2F6sbhBughqYfgg1IA/zw2e7CtBHrMv2BNAKkAExYbWkfIB4iyP3tIsk1sPhCuAFVhXxFuPDCj6ktXMOyxKpAnCMgUZlu9++XvKJb9yaB66efelLtZz6ZXNqqAyhDBoBcjkWGvAD1tJeYz9Gx0TRJGLKinRAmSCzkhrYyFvQfUuMkZhs3bVKW15HRMSkVuCbAF2CosjMrVyZuqjGpmcG8iQmykDUuib1DDo6jtYsxbWBc7ULM2Cj+ed++UMhXho72DhELkyDWCzG/kATG7bXXXwuvvvpyWprELpRRvpEk0T8TE9oj8J3UDmackRnypw1ct7WlTfODbNcoV1BMIBuORabICrLCNegbZO6v//qvpUQg8+vU+IT+Yq1VDV4AZ5GFauWqVeG666+TEgS54Bnw2yeeiKWMsPgm1l6R5vJ8JL/JuEJ8SViGxZc5bBdfwP7ICJmqo6uuFVdeH8Xuu7ZQSuExPKS6tRAP5iTfsWZ5z/jQVzKMOyab9QXZov0oiJ5//nehrjZm0CWxEgTLBNHn2zLJmuM9x7KOkCkKDMbZcvW4OSEa61Yx1IVYVo2XCaUsuUlMr63DJsZ85jeV2UoIqOdkjOWsSGN8s+TBFleTXodT0Fbk7WRNWKmZj/zOvVi73M9u9PQzGwLBXGEdQcisbFEJsZoarRX2FCeIsyLIXhCMFwrFL3zhC6rf/fq2bXLTpa1YVtkjuT/zFLkxp1HGMZe5vtcvCoTa2rowPjaRlvCJJL5Wx3lfgzg6qR/7KHKnBjCx3E8/9ZT2UtrK3s368JjSHmcM51qsU4dWKH44H7MpIydIMOTXSikrpvRccjH5ZGC0nhR6E5NaRe1SUq5MSox8zNxeyCu8gzbQJ7wicOO+8sqr4njL4yCWnKN9JubEAqNkfOK3v9U+bMt+fMbkQrlc1eN+xouEeh//+MdCU0NjTLQHmU9eIplJQqn5SOnvm/haCe7rZtsRZfn+k1tBfMvKy0NTY2u49a47QmtLRxhWcsdYx7fk6rwgqFg6aBFKoER8F+Gglrp0cgmk5Yx2vxPGxkdDeb4sjI0Oy+KL2+OJszpHq+p/hKtzBAz8H5NW6V1Ceh1/G7EH/xETGckDYGFkYjK88sa2MDk9nSYyAhQDfnBPjlaBNpErSAJACyDId9VVlBaKpUP4bAsKv7uOLiACd0qIH/cHYAO8YqzaUhHfxx57LDz00EMCXrQLwMPx1PEFwDhWDvAIEMTCyjkAedp6yy23iPAA0DnWsYUAHsAkJJTvAWwASNrA/XGbA/wCNLk34Ju2ofnHfdqEg+v90z/9k2I3IyifDS3NrbLwXXnllboG93rm2WdCbU0EZ4BVxzYyHoBuiOLWrc+Gxx97TKVbbNmiT7QR+UHOaBv3sbXGoA9ySn3k4ZEIrmkfQNrysZsioBUwDnDmN46lzBCW+cNHjkpmtmhTQxnii5zpB/cqdhWl/Sa6vLfV3pZqvnMpF+6L5Z1rkE04JonKh+mp2dC1f79kzPjSZ4gvMsLFmTF56qknw/6u/bIK2yXR7tRYbBkHwDbXzmaVph30FcUM8nAMMP1ZvnxFuPiiSPJUqmz3bv2FdEAGTSi9OzBGf/d3f6c+qE613DInFd/LIhMBBKRnEmJh1brq6qtUk5Xr/fjHP5ZyIx9rncXYZOJtVa4Fl/VYrzRaKWMJKGJ8HZMpd9iqylBeXtB5tAl5cA6y4x/zw99zvAkSwJ5SRJSlwZrGeYy/5yhx85Aq5MFaQBaOqSbGndIvkAfc0yEIzA97SHAt11umTzfffHOa6RjyTH/sfm33V7uf2xLKMS4jxnvmJ/1hztMuWQ6TOOZiiy97iVytkVtS79mhGNFqXynXcLuQm0DbOs7Yee4wN5n3zCeUVZBC2oX10usyaw129nL2QWTseHqvVeaP+899kVNqFU3K+CA/lzFireNq/LnPfU7Etb6xUbXCbYk1kWY+8x0vlFzXXHNNWjucccPSyzgSP0+MppLE9famZN3rlmuwRkiIxxqgb8ynf/v5QwlBP6T90cnIGDf6yppibUJ4OZ/zPJfUvyTGF4UFY2JPCCsrfI7HgjH1vlXBOKKETWqIEw6gZxn1s6lFTfx+Ia9a5JzHvsMzgXXW1tYuBS7XIjM1+zbzhvh12ks72Ev5nnmFBwdjGMd4WkQWrwR7tFB7Okt8Z6aiAjA+W/99ia9cyBN37+K/esYnsfvF1uesV5jbnf0bO5NXIsv6uqZw+z13hc7O5WFUJb4qSsT35BCxdMQilkCJ+C7iwS117fgSGOoZngU0dHXtC/0DvaGsjPiysvD000+EocEBxc05JojkVjGkN2q74wMmEk//K76T3ZP8u93xst9b25sFECazx9csuw3ZxFq29MbEI0qwQ7xcDsAT3Zx130JFeP7lV2TxBTwDKiBGACAAMIAW0OOkyEI77AAAIABJREFUSVg8ILl8jjUSBxW7CdkAOPEy4HOiK1uSAYyApmj9iO5tZH/FUvTTn/5UAJw2Op6XckEQNNpql0mAMu0CrDoO7U/+5E90bycWAgTjlkz/TNKwZAEoIKVYOQGskDRAI8Scf/QJMkv/sb5xDufTt7/5m7+RVZp7ArogvgBRCITdfonxpK9OAMU9AMAm3YB/rGkPPfRg2LtnT5rZl/bSV8jnfffdJ2ANKHaWbfqB0oEYNwjYznd26rr0l3+0ibFDRowbZBJS51hlKUISZQhWku6eHvULWbhEkC083MuWMbtIcj6gHese96WdyAplAfeGGNEH5oaBdpwflYmyhXlXkLXUVlXGnWNRcFDSChfFnp5uZVTne8913E9jLdZKtcFxo9zPxM9zjnbxQgZcg3lz/nkXKCEObnzMR9aV56mJFH3ie+Y13/3VX/2V5hgriDhdrEMqr5IkCiLhDhYru91WVVcpedjdd98tEsEYQvKp4TuVlNUK2Rql5QVZ1OkD9WXr6uvD1772NcWO00d+E4koz0drWOKdYXdgKzgc8yoraOICCtEgkzOgHmKBLJSMKwS1C4sh/WS+o/iJFsNYtxsFEJbuvXv3yErPXsd+yH1M6vjLmuG6kGjWAEoo+g2RhFRxv7GxkdTyb7LOX9YA88vWUMbTRNX7HBZdjnHcr0laNkbXc5K/jGdsH7WW4/zlWnzvWHpfy94JnMd7eyjErMnIipq/E/reijz2P8dPe+/2OmGe85uTX3kcTNo53vMkG+fMeZ4D9fUN2n/5HQUaXi7MWdYVsoS0QUBRprBOCQFhn4ox16rhpHuovJzqd8c9dM6SPaa1iezpp5V8eLFUFPJSXsS66y2aD46RRd7MB2RIe72ncP0Ydx9L/FnhmiViVoDYkm/lA3KXOzOJyFzii7WVZHdOn0u5qByidJiURmVlSj7IHhvLOa3Vmo774Fgat8+zBM8cZEcIDAnc8DLiOzxSIrEPSYxvfG7G+TIt752CPDIgupGE+1Uc41tsjT3m2EzCtfme3VYsngiL+bz0/qlr87uJ77vJ8fGvTHKriSlKGTaG2+++MyzpXB7GtL4rVccXi29He1OJA5SA8kdOAqVJ/5Eb8lKHBZiPR3yf+k0YGhr8DyW+JsfFD9w5IGZ6kz4qUzfn6FWWJPGQm3MEFXKbrKjUv+HRUQFXl/MBmNqNEBAH2ABkQAjsPou1asmSpXJh5XoAJEigrUKALyyZgFJIJIDK8Wr0o1ARLTCAlZ/85CcCJnaP41zIIGDHoAnwB3jmWmj1sfjyHnBDsi2O4zvaiIsmJBvAR7wX1wbEu9YqAJLvAY+cw+/ck/5zT44DOAKO+YtrNZZm2g3ArKmulUwAk/QLywJkFRkALLkGABagCQijbfRt757d4cEHfybigVzpD8TuM5/5jMbj/vvvT+NZuTYvXFBpKyD0CFlee7p1P64P0UA5YXdpuzg64dNcbHcugJEnJqfSREOAZIg6ssO6w7h6bE1W6E9MPBVJJ0AWgA7oBaTbdRPZQc65Hr851g5iW19Xp6zOrS0tqTsm44ZLbE1NtaxnWFghviOjI6opaktaoUCCucowPh6TNRkQ0h5ArDOIQ1aQI8c41pixQnFyySWXiqCV56ILpeMu+evYafrJe87/27/9W7nDT4yPhbwS2M3IzXwsIeSFikKiSIhWWzIwn37G6eGuu+5KE6GhXJmZnAgTY6OSe7ZGaa68kMZ40i/G7E//69dlIXeMNO7UEDmX52EeeB14TL0XWFFhKxvKOOJ8a5O5yVrB+hUtzHnF7XJP5hCfsX5boRTX4JjKCoHfrYTgHrTNsd7MN9Y2FjjkjaIJghjjSoltZZ1MaT3QTu4H0WMsWccuO2XlTapwSWKnTQ48XnJdx8JIpt+EyLvMEuPGvCyue2xXav465wDKHuaQsnYniaMcD4+Fu7GxQW22d4HXN+2/6qqrkmz2h9RX9jkrKm3Bd/ywrfO0X66zmTrXJsK2KKNARDGCDFhjeJtA8OwiboWhQzbYYyGh7NfsbxWFpFZ3ovfknuwJ7Fd4EZC0D1k5rpi1x/pEbqds2ihPC+cg4Bzuw7HsW3zP9bifQ13YN1h7yGl4iFjt6BbsWr7MP9fytfIMeWQt+Oo7DhFT0zFDeoiZnLPEV+uzukru08758IlPfCJ6ufT2KQaesWtrbdGezxwkQRdtQ4bEKqOYZH9nDbCmo2dKudY0nhwm4lj6UQoV8lFBl4tlG94X8c2eNx+BPRna8jnzkeaYTCwqAo5Htk90/ZnZ2LP6+uZw2113hvb2JbL4VlRUpxbfEvE92QiVfl+MEigR38U4qqU+nVQC8xPfEJ568okwNDSgB+WJLL4uZ/SHsPja4nA84vvuUkpzFt/UzRmX2xzENy5xJcSprAojk1Ohr79fFkAIloGqS77Emqs5gVoICSAaILFq1WolGcG9l3MAdAaRgCQnowKIuG6tS+cQTzc9M60kT1g0iIuEMPKymzBEAMuGExo5YyrAD8IHuYAMAnJwOQacQqIAtYrRnJ2VhYSYMACRk8FwD/qBhYN+QUJpOwQASwv9dLwtwA0lwLPPPBMefeyxFGATO8q1yVxNnyHayI/jkQ+ED2DqGFSuR/8OdHXJ4tvVFbOwAgCR09e//vWUlAPO6CPnohSA4NKmF196SeS9vaNdhANwjFxJpgRghljYpRHACjBFBsq0qiRCs3IFteXJ2XgBz8gIWfMyaaZtXEcliZJERPzOdaObZbeUBY4F13wqLxe4RKaMO3OI7KtYbHFrpHQR/eI3EpxBdrEkM17EPecL5QKrjKUzqMfERnNuibSFttMO+sL8sNu1FTxyF66oELmD9KJwOefszfprEE4/7d7p2qQQsX/5l3+R9RPiW11RqXU/kpB/WX2TrM62HmueLV2i+qIQBCygxK2XzUyrli/rj6zpInFYuvJzxBfZVtfUhq9//RtSnCixDmMFtVYSrOixYQ8QW3ltrTaZjF4dsYxPFYqCMbJRx/rKWAp/+ctfCtgzNswX1gNzit99LvMQmWKNn/r/2XvzJ7vq6+x39Tyru6VWa56QGMQgCQQIsEFIIMDMsx3bIcNN/MbOW06c8df8CTeptypxqq59MQE8MBlIDGFyHJAEAsQkkIQEmmckdbd6nm59nu9+Tm+1WwODnWvpnKqu7j5nn72/497rWc+z1lI285RMynHeXNPXMzAC/DLHHOfxIHY0ZXbukWOK8cEpwn6zY8YgxGCdNeRkb0khnpJZ8eN9YlDJb69Dzs13EyAPlevy/JqJdfy2499ZswBXy6TNTiKx5z7K2vLLsnLWJP1k/BlDZ6B3vC3vW8bLdznn6Dny3NFWtyk5IMvFavLDGDi235JrHGywkV4D7D3O7Yzs3IOrKilFkzJ4c072HwoVWHlnrxdQ7ezU/Yn1znpjPxJ6gWOX73PvZHwd72tnC/MHIGY+6Tv3ITk1MqWT1yi/zXIjyUWmbAae/tsJoL3AOBWAr3jjgvSY+xXjIMfa4IDutThCuc/j4Nq9J8m8cUbt3b1LzwLaRRuZKwAy6w2ngWPYcfikBGzDUmMk50pifQ18kYwrzvxzML6jgW8e/NrhfDxjZCzgW3B864sOZxpReOVB8vHYaKTOZM1uapoQt991V0xomRRdvb0CvjC+VVU1Rcb3hJZi8YBTcQSKwPdUnNVin044Aga+O5E6t1nqHLESxrejXVlejw98k9FxXI9tZhhwzKeROtvo8QPw6Gv4ATi21FlxhfIUDyu5lfOMKE6ypjYqauvi4y1bBB4wUjD2MLZgCjAieN/JaDBAAAcYGQBfMpIOA6gy4OUSILQXI4tjHZ9omTPGjyRnpaGsvsiWn376aYFZG+IYRsuvWR7XrbhOzC3nAyRgsDrWEOPOgBPjDuDJexhpSlK2dauMM9hXjEXADP3AwHMcIW3EGOI7GIKwOhhWSvyVsR30YeXKlZKK8j7SxHENjZL8EucIgMBQ5DzOLMz5GAsneuJ7GI0A32ef/YXAtJkornffffdprBlfl/BxohYAKUYu7Vn92qu6FmAfcM3Y0E8n1IHJoY+0mWtaIk7cnJj/HPvPdziG+WWub7zxRoFExoxzmJFizTnmjv7ww/jyW1lXM1AHIOB9J52yvLRlQktMnTxNLKDXB9eF8d20KTH3OCXEFJalGG/WaupDv34DnO388fW8h2ycmwFmXXN+ftNHfgAtly1JzDbtdpZXxpXzsQ7Mzj/88MMp3jyGo6q8QkoPgC9GtvYQCZCy7MCcGza4tq5W4AT5MHGGzz/3nOIIB5TFekiMniSepdR0rRBLzFhQDqymtja++92/0PpzjHVvf7/GAbkz82Cm1SBNccNZhuP8ZwKf1dXRUF8nuTXrwaVocOzgZGK9cG3mnbkFYBiUSE4dickm9tqg0yDMseV22BiEsg5QSwD4Ab4kt2KsWLO0ibWNU4B5wOmE9JR7CHPke5oZQYAHa8fAiv0Kg8j+MmvJ/cwKgKrKlM0ZJwHjVbjXZSwq3+EaOIoYY66DvBdAxLpjLOgXThhinJ1kj/cNZgFRZi8tB2bcXO6HvnrfOmGXVRIGcHzOeFrubacC6wGpL/87pt3Zke0E5H7MmuUex2/ayD0PxQ3ZkUmYRlscW2wnIPc+q0rY0zirGHvYUOYMBySl+pgX2kYbuMcSZkE/OCfXo384kXhxL8VxwbVwDpmBlIIokyh7Ln2vhUVln2jOspCBsizWPdXhczjGcBYLnxhw9hXJ3xy+QbtRcTDPDz/8Y62LlvHN6gttZW3RB4fj+D7FniT2nn2Os5XwBcQFfgYDfAHWVRWV2m/55Fb0+bNKnb0WbRcY+B4PnI7lOM8rvsSPj2Fn8J6PO5axQ71eYnzr6xvj9ruJ8Z0SPZRvyqTOReB7QjOxeMApOgJF4HuKTmyxW8cfgRHgu70AfHk4GviS3fVkgW/ey6sHZxajY4/4pwW++XO4F374jdTvHRv4Jo97+hYhWY73xaiqrm+IYZJdZdlxMcqOUPJk/36BIAxFjAjex2hKIIQMqhUqo1GNTE/1WbsK0jwzHRhMgD3+xyAx28v//QMwTbDO5WKfkBLzG0MEoxtjDYkvZVdgJOkrxjCGNMfAEvJD/BYgE3AIqHEZIPrK+QDVro8KS43RhmFk4GtQjuE3b+7cuGrpUhlQNlC4JobrSy+9pEQ/KUvrcEyZPFXXw1hyvUwMdQxSzo9R6H7QX95n7jG8fv7E4/Hee+/K6MdA5Nqw2/wNe8k48cN5nIFYiX9KSuK1Na9Jwsg4ONkX8+PEYzA2lvraaMcYBRgoGYyY/kp9nxcGJS/aAjC67bbb1HeMZMcgms1y3C7HWwbPPHleWBtmwFxShTayRgYHSEpEYqvUZwNf5o/yN6wTgG9W6adQO5U1kmSalQXwzXp2cis7KAzgeZ/P3ZaU9Cgxv+fOP19xf1rjmVQThohj+D5zBCj84Q9/qPZUV1VGeWmZWFsyyzr5TkZzFdY749vY3CRGFfAH+0Q5I2TOPZR4grUs3APIQl2pMi+JUe9RjO/3vvdXAmbOoNsNm8aerKwqZLK2kW75L/Ngqa1BC+8RI6t71dCQmHTWPfMJ2Evlb+oVL45jBUcRa9rMqWJUh0molZh+s5OWBTtulrUMkHUJJK6LaoBkcu+/v05sfZ6N5m/WOU4i1lySth/UGJgdlaOmtLSQIV5sneo592rdsr8Mrrie17fbSOknO/ksnTZQZo6YHxw8zDfrgfGADefFOV59dXWBBTQjzPWcMdsKGDt32Jucx/HA9MclzHyPsWMg70jjfL5HshbFTOORyuKVWZPMD5+xt4mnBdixZkluRTtwaNCOM86YG1WVVXHw4CHNhUtXcW/y/YRz0DbGhLl+6+234pKLL9H1kHdTWxxgz57FMQKodRZpJOmsZ14AbeYPEAl7yj2OrM44tHSPyTJym3FnDMzky5kB49vbm2LlcejgmMj2xfAYwJdrjp8wPiZkiRMZM+61yv0w/9x47bU1UVpRHtMmTSrI9h0qw1ixl5l/7ue0+cEHH8yYepJbpbr3qRID++ho4Ds8mGTQfn0a4Hu8Z/XJgNPjO84LmSt/zcEup1yuzNpRHcj+KS2vit6+3qipbojb77k7pk6dEb1ZjC9ZnWtr64uM71gDV3zvlB+BIvA95ae42MGxRmA08JUkqmw4Vr7yq6C+Lwbh8YBv+iw9SPMe2aO8tZ+R8S08gEfV7xt5kOqq+Ud1IcZX5VOcdGsIiVdipjHAqhvGRe/AYCxYtEiSWowujAeYEAwX/sdotUTU8kExf71kWU2yYbNrZj7os2PwMEIcG2rmKBkHEU3NjboWiVYwxDFueXE+WA6AL8AVI86JmABaTz/97/H662tk0GOMkdk5X2cTIwyAyDlhCDAWMeAwhhybZyDBOHA94shIbMX1nIiHseDv5557TiAbY/njj7fE7FlzdF4kx05wwxglVo/4TGTc/TImAR6wzUnmWRMv//evBNoNuCwt53iXLuE3RjqOBwAp4wqIf+udJHd2PHXKUjokw5hrMubMjZIcZYmv+K5rbFZV1xaSTlkO7PYDuqkriqPBQIe5wGh2dmiXufJC83oAsNFmx+YaHMiwLymN7q6e6OnuidbWiRqfvv6+2LZ1a7zwwvOSV3L+w0idM0OaPqU44yqBQzO4fNdsNuvSyYQYZ9YZfTUDDBBg/bLOkN7OmX2mgAPyXBvpZlCZA/rAWiSrM2CjproqBvv6xWoBXrPU6TE0PKR4RM4h5rOuNmbOmiWpM4AFtuxnP/1p9MCYkhG6f0CMnu8DZeUp1jUxoj1itP76r/9GoNyAqKevT2sH4GtG11Jmy2TtBMrLTOVsqaoU8KytrhGwe3Pt2pjY0qJxAdAwfk6khPIAoGM5KsCJ+GCugfTX8mPGn3Nbbszc0B5n0nbJM/bHvn17JZe2+oG1YgAydeo0zSlzDuPKMZyH6ygb+dSpAnCMDXsGtrrzSKfk5bzESGfxjQn0p+REMMzKVp+pW7w+WX9cmx9yAXCPox+0m/30/PPPF2JZJ01qjcWLL5JD6YUXXtD1aRd7q6PjiGJZ7bjktx1BaaxSqSXGoaenV6wp4wyw9H2QtrstvieSrVzy3yzpmhOHca/gfDgfuV/xm3sX7ScBIfcKnBY4/Ca2TIwNGzZKFeEkfzjCGEP6zzmZZ/rMPRAHJmoR9irtO3TooOTxgFky13Pf5Z7DPuF47qHsexyRnIMM/LDG1IomwzmZne2QYH8yL/TJwNfOBzlnqM2c7QUYXwHf0lQjm/cLz7PMETuucZycRGbPWSNk3b/wosUKH6iuqYn6zImUd2IyZowXc00/cLQ89NBDGgc5irOyQMirLXUGUFcS4ysqeKSckZ5V2XM9/xw+lhVl4GqFSt7ZPdohfrKWWIHJTRk1C6A3//2TAb4lpRWSjtfVJcZ38uRp0aMEcyPljIoxvic7K8XjTqURKALfU2k2i3056REYC/iWlibgS4zviYEvjPCvZ3X+IoBvXsJkwy/P+I7dyXycbxYXNAQwSMkxMK7qGpti1tyzYuq0adEykRIRRF7BgFToAWu5LM/bJH1MNRlJ8ENinva2dmXXxIjCyHL8peWqGDuwDAZZXJfP+J/zEQO2f/8+xfiuW5cSZ1lGuXDhgrjxxpt0bgxFrlNbUyu2+Be/eCY2bPhArEdrK5lOr4+ZM2YKhBw6RIzsAcVaYlwvW7ZchuM777wtEJqunZJOOS4Ro3HhggWx5LIlMXnSZBljGE1mt2kfMXOUBMLgHBocFijFCKNPTrwFKKV/fBfDV/Lm3btlZPO9vfv2RnlpiQw2sdtlZTJsMSwZc+r00v9xDbA+58SUqVPF+k6bOj0OfHJAbW4enzJjp0RiR2Lnzh1xYP8B9RXWlDkzINa6QWKcsYw1NbUxMEiCq1oBEOp/wiwybhjN88+ZH1++8kr9zVyYrTaIcY3kBDiVaiUB2SxjstchfTPwpl8wPACYVuJBhwYFfPfu3hO/+MW/y5FAfK+kt6XE2w3qzE1Nqd4utYfJVMwcYbRS0gmnC+23JDQBYhJg9aQkTFld6qbGxiSjHBqMmTPnxvXXX6f1ksAibOPAUUmzkLv+y798X5mzMY4BvsTLupyRDHuM4Ez+7fVz9vxz4t5775XTAPDw0IMPxpH2NsmG2TOplFGK2UUmzZgk+X5ifP/iL78nxpf2IOPkGvSHNo5lOHuObUj7/gDIqK2hzNig9inKAsCL45nPnT9foJs1BuBlTW7csEHAA3YPpndcQ4N+m2G1pBoAyPkdO+5kZ7wP82mJPJm4HQcLeKeNTkJmOT/71vVqOadrtLr+Kvtl65at0dObMgp7z6qhmYVScCQI+CYVClmd88419g5rmXsTYQxI0VnL3AdwCnAdg2lUF0suu1R7+fnnno8PN30YXZ1dkqVzPyGkg2vwP01gDeNUbMziSnHApTJiXbF+/QaBLKsvDAZpJ2PPWAFIHZZRU1+neNep06bG7t17dE9EITGhZYKkzCpJ1dykTPowr4Q6EMPNvZG98P7769VvnHfOvsw1DIAdw+4wCJx7tCXt0b54+621seb11+XYI9kda4B7Lt+jHwDOiy66MLZs2ap48Q83biwkMbPjJe9MMvC1TD+vUtCaJe49q4vt5FYwwfosi2lnzOTMrBpJisb4c+87Y+68uGTJkuQMZQyy+w9rm+85L4FDGJhrngfcj+kvHlvBbZVjwjGcZXV2HP7nSG7lOGs7QUc/r09kkHi/54/LA1/uj8lxPGKq5/8+3vkHh0qivLIyxo+fGLfddVc0N7dEp+6tNco1UFFBvfViVucTzVHx81NvBIrA99Sb02KPTmIEDHx37Nwe7e2Ho6SEB/FgrKac0ZGO4wLfZIAeHeM71oNrLCM2/9CydNGSJf+fB76jvbwn6lp6sI/IIjPbQuCnoWlCnDn/AiXSaWmZIJCFNUDJFoAFxwIm9u7dp3IfqXZvkgoT6+rsv2Y4zcY5sRXgDOPJIBIj1EmqMPo5B8bWCy/AqL4a7R1tMlyqqirinHPmx4oVK1Q+qKK8UvHEZFTGICOWsLa2WpK/mtqamDN7jkAos9B2+LAM2vc/eF9G4U033xRzz5gX77z7TnzwwfsynGjT5k2bZfiJja6tjauuvFJJURR72Z2yGAOSiCF85tln48knfy7GZaB/UKATsEo2ZowvGCzO6Xg4l4eBQaTPHMN3jnQSV5kSTvX19mucMXgvvPAivQcTrLjRPhg24q35br0MXQAFGY/nzZsr4IzhaAC0etVKsVeOaQNAKSMyMWvlZZK/wpwApPD4Y0CbLa1RAppUXxXgdu2KFap/y/8CUFnZkSNHqKGbWD7WBuuE6/PCGLORy7mwbPPx2hyTmMZqzQ8GOEDrlVdejq1btmQS9kFJIQFd7KfmpiaBCgBgd08qcWRZbFojI2woa5z+0GbWh5wH48Zl2YRhA8ti/nkXxIprV8T48S0FppByQqg5aD/roONIW3z/+9/XOunv7YuSLH5d4CgDr7BECbymOqL8XrBoYfzBH/yBAALA98cPPxwHD+zXeXmVCfxTw5fkP4BfZMzEgPcLSJHcasHChRkDVppqmQKAh1IuAF6WkDqGlOv6fTPX9Js9WVdfH3t2747NmzYJPOIAUJzk5MmSmMKwAxaI76TEFudk7VDWBgcEDhX67ARQjCWgzrWeWctck2OcjCkxr5UCeykpWle2hoa0Fi1RnzVrttqNw4b5Slm7e7PY+QbVEGb/pHjM/hgaHNIaRtKLY4j/E/gl8VeSKeMUwRmHHJ1xYsz44X7GD2MCGw+TSbsB/dwjXOZMIKuhIaZNmxrN48k6DRvdWZBic49KbCTrrKIQ+8yYzp41O3AoADJRCvCDEwqnAv0wEOK6KcY7xcLCrOIw2LV7dzRPGB87d+1SW8mo7VAGQhTYu62TWmPRwkXqN8Adpri5uSmam5qjoX5c7Nq5W2PJ99nDjKmTy9n5yBinrNu9hbJrSPh37dmlewcOuqlTpsSXv3xl7N2zWwoNaq0zTmRmnzFjuo5bu/ZNrS3OmxylyWS0rLvA+Ga1r1n39MN5Arxm+ZZYX5JLifFNc2bga7AvZU6WXJF+cT+9YMGCOP+88wNGmOsfznI3UBO7hzCOkhLdt5lfVAOEqri+OOsSJYbZ5vSsHRLgh/mmPF9ZSV499ekYXzte8sD307C+jpP2cz3/7JezG8fgMev8Ht8a6OV+U12j2N477703aqrro5PwpSpKGdVr/7ZOHF/EACcyqoqfn3IjUFz0p9yUFjt0MiMA8FWc37Yt0dnZLoDS29sdr69ZLcaXB05BZiRbVEFCuVibVNNwrNfoh5cf/j72s0qg1IpM/jw6NsjXsIHsjJpOqsT7jeNbY+rMM6KickS6CDvKAxCj098F0GEYuUSRZZ6Or+PaGM6OC+Thzfcxmmx8mnUCOCVjMJUG4ryvvbY6/uu/XorDbYckF8dQBmTC+J511tmSVFcgx6pOtTmROc+ZMzueeeYXYk4c50ob+BzDEzBKO4i7hOnBAEKix/UZC9qmrLpZHVAYN4C2E0VhwHAs5yMGGdaXvxW3Wl0tNgIWCbCDgYVhxXkxaImtBFxwPMfxA8tk4Ev/Af1cH2Pu+utuUB1X2s3Yv/nmWoEeQAh9mz59hs47f/7ZMjYtTVWccH9/vPTSC4pBZv2SjMmAS4YSsXYk8KmvE8Mu0FuVkkURb1pWkTLicj0cAEi4l1x2eZItI2WElVa95sRaKulSljjIwNtGnmTVFQDNlFE4SSBLlBiKjM0YuigAkE++unq1HEywuYwH/SC+HMOU79XX1WosBgeHxfoaiFuabfmt65M68RqgmvbISNY80eeqWLR4cVxxxZejZcJEMRu0NWUxPpyBsoo4dPiT+OEPfxAbNqyXQ6K3s1uxspZiar+mwERdg34CthZfvFjAF2CIU+axxx5tmVaEAAAgAElEQVSLjvbDYpaSLDpl8uU1oHqzWVb18pQJ+7t/8ZeSraq8Ulen9nRFGcenbM3e27TXNZy5Nn2nb3aUFZwP5RVak5SbYU0qMdHwkEAUwCAllqqMfXv3yAGRYn/r5JRgj2zfsVPttYKBsXW8dMqMm2Kv2SM4Zeg316NNSExd/5d2J8lvAsX8Zr+yr1wuh/e0bjM5NTCE9Uhf8xJrl8mxnF1OmSw+VyqLCpjykbrqln56D9M29q4zlfu6ZpxxDKGGSM6/9II9Bci6vBvvMebMAc4A2sA+OevMM1XWjXsAfTfYNJvsfthBQTuYb+bl9TfeiAkTJ8SefXs1xirRk9VKZ887ydatt96idYSUHGcYzliUHoRdDPanjN6MtZnktHeSo5D9BqPt/VtgRnt74vW1b6byb+MSaD7n7LOV5AvWl9AMFAOsG5wkrG3minXDGmVMcYZZhm/Qxt7PA8C8FNpbCAZd4JccFKXJqWWQy5ywpmbOQsVTp2eLnVs4HMlWDbuNguBwG46roUIZpgTIU5w/bcVJg4wbxhdnCgnzhiWZ1xNS81xRUSYptxQiwwDy4wPfEz2vRwPT/LP5ZNlZP9u9FvW9TOo85meZc+x4tg6CLcIuWlpa4+v3/YHugwNyxFF3ndASsjpPKGKAkzEYi8ecUiNQXPSn1HQWO3OyI/DbAL75B+ax/j7Z9uYfiGPJo/y5jIms3Am/HaenWLeWydE8capi4/gMAxcZHIYHBhPGCMYYhhKGqKSUWTZgSxAtuba01aCY8wFqzXZisDhraarBiOE8FLt37xLbu2rVK9Hd0yWDBHBHW2655VaBVnwOPKR5MAMGyAjc3Nyo+r9cH8CKoYTRSSwuxjftof18n/hJWB4MPMcjuyyIszhjSF1//fUC3LzsKIC1BVQSu5lYm1L1CQOVsSIWF0MVowpjnvEBwLq8iGLbBgdlPMMsfHLwgFhu+sK5MIKvv/6GuGzJ5TJy6cPbb7+jsQGUIG0kNhIDHiac2Etnhk3G90D8x78/LXAuxjfLhowDQdemZA0GZkW5WC2B3Ywt5DfMowEWBjXM4+KLLxGgEfvd0y1jsLwsMV1eS8yzAGtWD1VmZFY+id+AA/1fxfeQROO8qND7GNMvPP987NmzS8CXcZBqoDcB3GTkVkjOOTAwpLVCZmXHDRpYW4ovCWqWhZd542/HfMOwAYAvuuSS+NIVV4rtoO2Mr5lO1hvXQ3HwwAP3x8aNG2J4cCiOtB+R48DxhzKHc8CX6zIGCy9cJPaf61IuCDno0GB/KtkyOCTngWTSQ6nGKeeRI6i2TuvkL7/3V5pnXgcOfpJk8KVIWRs03mbPGU+MeeZZzoEsxMCOCCsrMHAFtspKC1nVyUwPc8dYpJCEI7Fh/QdaS+wBAOG6994VSKBcjLNy4whjLXBdkh9xDZIM8TnrnXZzDhw7fMb8sm7ZHwkYZax3VoaI+wmAhXUOADcT6LVF5KfZZgNmxiXPnPJ5PrmVkp1VVmicLa22jJj1ZOltPk6ZPeyYWwDftOnTVSOb+Ff6ZTCPqsTAnD7Tfv5nrt2m8c3jxaYDsug318PB4wznBjte53yXew1g9Imf/zwqq6ti/cb1cnChvGEfonzgvsUaQAmCA29Sa6vWD+PNGtixfbsSx8GGa4+Wl2fqkDqt7RT+kGK1GQ+vE36z7t58a2388r/+S2ua7OsA/TPnzdM9GNC7d8+elIH7k09i/769uscxVu+8/ZbuZ4AlP3s4px1y+fmxFNrXLjz3SMaUSf9JbjWU7QvmkHlhTbJOZsycIcbXSb5Ye8wBsbvcdyurqnUPpT8G3k4mxvywrtmT5GnAOQOTPzxIIrURU5d7xIUXLormxqaU2PB/EPjm7YLRIDlLgF0wEUbLnU8EyHG6USN8XGNz3Hbn3dEysVU5PsrLqqQIqqmpKwLfT2uAFY8/JUagCHxPiWksduLTjsBvGvjm2zP6AXWiB9bJ9GW0l9nfsfFlL7HZWIzFCa1TY8rMM/TAw3CALcDYwIDhe3npstm8fDIXzmlPvSWGZlowwhzLhpGUSoYcLCRgQp5YXV0rI/Ltt9fGK6/8d3QcgWlPbBgG4J133hWXXrok+vsGorS0XFJD4iORX3d1HZGslGvcfvvtMvr4m+QrACuMT/oBswL4XbNmjX4wAIklxDDFwOWFcYSBT4IiADBjxPfpP8wwbC+GPS+MKifNQToJ68t3cRTA9Npo49qA6z2790jGh7E2c9YMsduAaNqL4Qh4veqqpfGlK76stsFMI7UEGDNetH/ChBb1bf/+vYqHVTzj8LC+29g4Lta89qrAOcYhjN7AQJ/aWsicCigtCTGvihvNyo5ISinJcGIjKY9yx513xvkXLNA60JrJDFrF5ZUmYMGc24FCv1krjgv2OnOJKyTawyVZ7Ptgqs9Kxu1nn3kmPv54s6SdnJMHD7aoYnQljUTeWimSo7u7N9o7OmR4m2ky6DYooj12NnANQCEGsffFDTfeGIsWXhiTJ08V+Pd6TeekbyVSdtz/o/vjvffeicH+gejt6hHjS/yhQI7iAsmOk+rrOnYRqfNdd92l9wCOOFioFUoJNEAz45ZATzqXgW9dfYPaCfDFoKdNh9vTePT39iuu3aypk3mxVp09nHUIgOOzPKghdCEByVASItZxV+cRSTkZU0AnCaheX7MmVqy4VmvzkwMH4u2335LTaMfOXXJasdZxBAG6AHQAX64P2OU7qCqSNL9Pa4/1ywuZL84dXrTL7TQDaUbO9ybLpnF0UBecPjtZmZlLA2jPm/5Hao6Mvyo5c4jFZjxpM3ue+wD7l7ayZ2i71wPr2wnpcMqdd8H5GifkwPSL+yP3iNdff13jCygE0AM4cYbRDo5RH0pKk4w8YxqTbPxAIVmf20w7uD7nowY4iaqefOqp2Lt/XxzMlArcg2gD3weEcw+g9i6ZmpFrs8Y5B2PO/evNN95UrgVkz6xHQj64Dm23LB4HnVlZ70/k448/8UQ8/+KLMWnypGhtmag48zPPnKc1A+v70ebNAr5Im2GACbPgnvPcfz6rsXDiRN1rMvk/f9tpon2dq0PNZ3KUZg40sqaz8WEh7fiQiigb78oqQlzGBRJmzs8e4V6LI4C5hDGfMnWa7tkOffAc2PHJ/kbqzD2ceRkcGoghktXl2NPRwLe0JN2P0ms4JcPyf7m/C2+O+uPzML6Se4+K4fX/mc/tqKt9GgZ5kDh1Yqara+Pa62+IufPOiu6+/qioQAVUHTXVtUXge6xJLb5/So9AEfie0tNb7NyxRuC3BXy/KKZ3rAfxWLE/Zil9XY7BoMWAmjh5Rpx93sJoHj9BjCJGBwaVGSYzInyH82Cw8T3H9BoE+WHN/3kmBmMZ5sRsKEa1YwDnzMGISkwTBvdLv3xetTQx1rnOhAnjBXwvv/wKxdWWlKS2YWzB0MEU79mzW8OAwcaLcwE8KF+h+MChIRmMgEdKrQBM+R9DEOMJ48jjARiGhWEcaDdAk89gTWALYH7oN++5lBBM2DXXXKPvYFRh8PM3gJhrAzDor8v8VFdXxhM/fyJWrVqZyXGrxWxceeVVccnFl8rIUyzwEcBYysYNmCCmL9UYTbU4abfZDeZj29YtypCMQQ5TRGZerg+QQKYotpG6slmcIWBMrGJ5RVTVEO+b6qmyDr5y441xxRVfEoDgeIxPkBrSX2XOzdQDnJNxAuA4S60THtEP1k5SC1QK/CEnJFkQY4jRDPDduuVjSTZZMzA+lRUwvCn7LbGBsE4lJWXR2dkVh7LYYH9u6awdOcyXmXDapVjXurqC7Pk7//vPY9q0GarBHFGarplloHVSt97eLgHf119/Lfp6esX6UvwYQDWSfCdJna2eoK0A36997WtqN3GQv/zlS6De6Cdjb8ZqJcYX4DuS7Go08OWYnr5exfcy3sQAO5kU/cW4Z/ws6WftuCRVft8Ry8e5CBlgXAHKMHaA265MmUANbdQBAF+ugUy3p7tLeOCD9evj7bdTBnHmElWD2W2VsckyJfO35e6MOWvG65414bnCocZnrFved71igyT6BogBvE0YP159BLAC3ohlZ/0YHOdBgJOM0U+xvZRzqqwUG0h5Je43nAOwRBtYdwBK9hXvISUGKKmt7I0ych206B5H39nzHM+52Os4bDgH6hH2IfcB2qX49aqkjGEPMN7uP+NhUOcwANYONWmR1zLWBw8fUh+Z12XLlgnw5tc312QeuI/RNs7t8ILVq1bHtq3bYlLrJH2fc/JKtdZnqk2AfO5DlgvTZsD9z59+SvdE2G7YZLLUj29uju3btwnscs8BdO/ft09ONJxsfJdEgZ3MveTJCdyOBXzHAnAKHchldsaZJMdSVo4H0Ms4ofgh2RfvMxYwzcwN+9oOWdYMrCWOAoceaA9l+QloK2uU+zeKGP7GwYXUWaFLmbXL/ofxRe5N28pTjsfCa3RW5xNZUZ8H+J7w3Jk8ezTby/dO5EAfJvZZYQFVcdWy5XHe+Quiq7cvKitqooLyhlVFqfOJxr/4+ak5AkXge2rOa7FXJxiB3yTwtQHwRYNeP+zGkkflH742uu31N/BtnTIjlnz56igrS1JRgKWTAwEinJiJ6/i7jvt1DJfb4OtxbrPAfAcDDIMDtigB2gkyDi+4YIEASJInr47nX3hOwA7DBA88x91xx50CvqUlMGaJsbG8cNeuHTov58Tjj2ENS4WxCkvDCwMb4AhTggEH2MWAgrGiPXlQynGUMwKoYzjRRoAFf8MWvPjiizqfSx1hhGGkkhQF8AH7AgjEAOQcGNqW33pshmMofvKThyW9w2BkLGGbkDovXnyxAA/nRwre1tau79NnskkTm1ZWloA4beIaGPXUwSXL6ltvrVUbADrEpitGm2RHMLpIe4eT5FZJqbJySzCRAF8YUF4Asdtuvz1WrLiuYFxSo7aspEzx2BikeeBLOwAGrBnaydwzFgACGZDKPFsnBocY386OI7oODoKnnnxS2WuR4/I9khphXJN1VYZ0aYmMdhwA3T1pXfJjRpixMePK3xj9Btscw9+0Y2Jra5wx54z4xu9/Q3L50pKUlApQaQNawEllVYbigQd+pKRb3V2dUR5lYqcAvjLys4zOtM/GPoz5+RecH7//+7+v9cJaoTzX4ECfZNIpHjiFEjCGsFsGLYw3bSSrM84Sjunu7Uny3+GSQpIpl9zyLYxxZ7zZo85snd93AN+UCKhajg/22N69e2LTxo0CMQAFPtu5Y0ecffZZUibw+b69e/W9g4cOC9yxP7g2e4b9xZrnhzUICPS80x+HQ9hhZKBMX9jLtNOAxHG2DqVg/wLYZkyfHhPGJxk0yg2cVWZ66bvLBmn8csw7e454dMpOsf5oC+CR3/QVRxd/k0ka9QnzDrCCGQb8MnbvvJdi9M0Uste5Z9BfjqEPZtUB1C6XQ7vIvIwcOMWQDhTCROi7ga/voZblc06YdNZAeWW5akXjNFm+/Bolj0vZ3lsVc09WaV5z5pwh8EnyMTOpu3ftioOfHFQiP/pGtnlLtXHyucSR7/mMFeP7wosvxBtr1ypx2Blz58a0KVPVHvYBEmf2JuAXBwgOE5xSZnI3b0rZ8WlDSpaY1A9+NjCOXM/PPe8Xj4G+lJIqa08BfHk59IIx4v551VVXRd9Av+7r7C36xfzClDPWzOGElomFuXH8P+vMzliO857EIcEeD/alFRwKOyiVQiAPfAvAUmqUsXN3HMuk+DzA91gMbnrG55noX8/sfDzgqyFHTVWJrLkmlq+4Ps486+yM8a2R8qfI+BbN5NN1BIrA93Sd+dO8379p4Jsf3tEA+NPIlcaapmM98HjfiUXysXZOXDV+4pS4Yuk1cehQW6H8DOfHoAAIAijyrG++TIXlezbi833AeMS4BYykMik9kvAuWLBA54bBS2xLhaS7SJaff/7ZONx2sAAKJk5siZtvvkXAt7a2XuCXWE/MpZRpenchhs5lUriWk1hh+FhqDfPBZxirsEGwLTAdGMJOegMABfjSb7NLGL2cBxkxYAaD0SCE45ErwhRjpJn5AgxgoPG5WXTGinEixvexxx+VFJZ6n7wHa3HTTTeL8XXcLAwswBewALAkzg+DVFmR2w4X4hgB+atWrlTZGpLemDlF6pxiPFN8K+DH9WcxnQAISQZZIumbpc7EnML2nnf++WKY6AMyQyW0ymTmydhNSazMqLjskbPYCsB1d2fAvkXZV2GOe7tTnDjj/uTPn9A4YVB7rcCsOJMwxjHYhuRWYr8z4GNFgseUa7FO+c3c2NlAm+fNO1MOBbLAzpw1Pfr7iDdFMZCyDI8kUELCTVKcknjg334kaSRAvKIkAV/GC/DLGGqdZ/JNzgGDcuZZZ8Yf/uEfam0R3/uTn/wk+nq7o0zHjsQ+KukP8c5ZzK+B719+73sxd26q19zWgdy/JPp6mMOkssjXqDZbZqYx32/Oj6FPjC/9x3ng5F8AeWKX9+xKEmakziQp8j4hVhwQhdOF9tmJw/e5PmPr5HZ85nI9XI9xAJDY+cE5lXCK8jClpYUM21aIACrZJ+xbAD/3AsAp9Ybr6+rloPrZz34m0EU/La133/P3QMeWAnyZIwASx7F+kSeTqR2Ai5PIcciAZpIm0WbmjGMBXb19vbpP+D6CVJp7B8dwXv5mv9J+GFPWD/uIGNvt27bJmea4ccbYSaQsy7dDhrEE6N99990xa/bsGMicKytXrkpS4OHh4P5HKARlveg/jhr+pk8GkMw3rD1lyaiLjUOC8aR9sPRch/2WmM6UTwCmmnskjgXWGqW4Jk+ZEjOmTRfI5l6BCoPzbdr0ocB/B0kDu7u0brg+jC9rxQ6dPPClr7TLqiED9KNifDO5M6oGOQayeroGvqwbxhzH4ieHDkqyzvdZazg0brjhBt2Lcci0Tpqstebr2NHA8WmdH45nnnlG/U1O3VIBXyo22GnLvs8D3xPF+J7oef1FAd9fe64b/B6jlNGJGF/uC6XlZdHQ0BS33HGnxq4Y43uaG77F7icHXXEciiNwOo7Abwv4jsX6nuhBeqL5MBjxcb6GwUGKL0yJmTAqMM4wEBqaJsaFl1wenV3dMrAtrwP8AeYsX7MxhuGWJLKJybC01XF4XN8SWGXI3rq1wP5iFBJ/5lgsZM69lPSpqoz331+nmq6UkiIjMccQG7p06VKV15g4cbKSK2H8UYaJzL8kRqKNZmcx6ugXxi3AEgMNJgvDD9YHowljHQMWo5DjkAY7+zDHY1Bh3NJfjCZYVc6JTA7DKZ+MBzblW9/6lowuALIT+dBvJ2KxxNPs5+Bgfzz+xGOSYwPiGTccASuuvS4uvviSQpwsyW0o98T3kow4yVzBzs7YjPGKhG/D+vUqDQNw4TWIjG94BCxUM68VFTEwNChWCdtpLOCbQPiUWLBwkWTFrIEll12mWqLEXZJEx44QAb4qSholebnZFfpN/70eOQ72CglpXX2d5MOAKI5D6gyrdPjQQRmxAEwaV6hTmZVJopxRSelIORQ7VbwOzfI4cZGNfcDMwkUXijUCAPcP9GkNAXpVjzp71NlgZm5gfv7twQfipZdeTOz04LAYdMaLHwNf4p7N+FbXVAu83HfffQIdgOaHHnooOolXz+J7nUwMIAu35YROrGUAGDG+GPScs6PziNiw7i4yjqeszZrXLOutHViWult5wXftpOofGNRaQs7JGgLIEW986NDBGBoY1L6kjBGxnJQw8vyRAEvny8aGdhqs0g7m06y/wx0cp8uxZvkAWgBmx4lzrJPKiVE+eFD7juROOMM4lj3E/CuJ1voNYj9x+hjweH4NVvLyYZwqfC5Jepb8CYDKj1lPWEP2Es4oAC9gmL8dg0yCKc7BeuZe8cgjjwgsc8/DucV5UthBkpcbkNNXyry98/bb2b7u0noGfGoOsrACs9XOnwBrSUI01tWZZ58tZwXtW7lypebDNcIB2PRDMvnBQf2dB9TsG0oPwdYDai1tJh7WbTRQpj1I2qlry0/T+OZYtny5QP+c2bN17+M+AuOLU431kGKJD8XO7ds1n4zFc//5nwLFOKR8z/f8JDXFSLiMHaN2wCa0me5ThAKkmPfkoCVem7bwN9diT5BwjJJPnJf3cE5yX2XcAeqwlhxvp6GZaIcxMBcAX5yXSrhWURaloj8Tg5qcwzC+C5XVWdmmM1Ds5+loqfOJntefB/ge30E+YqCPvob3xfFshWFi/4eHYkJLa/zeN++TY6WfLNZllcUY3xMZWcXPT+kRKALfU3p6i5071gh0fHJkGIYylTNK9Vb7+rpizWupnBHlQDDKxTqgGcqVM0rAMJUzyj8Ux3pAnsgrmwethQdvzsN73AfbGIk33AYbijYQxJTVNMQVV10jFgpjDkMQw8EJmhJLmYxu/5hFNvC1Ec9xgECOw3gFoCCH5H+MWsfaWeoHziGWFSC0bduWePzxR2PTZoypVDIkJRy5KL7ylRtj2tTpYocFgkpKZYgxP7ACXAfprJklDB1kyYBWgC3tA5AAbDmOHwxYDFyMJ8ccAkBJLIMs2sCe36OlcjbgMCy/8Y1vyBA1I8cYAMRZR4yFQZidDlEyHE9kwBe5Ip8zNtetuF7MtkEYDCyJkCxfTUm9AGyA2yS7g7F+4okn4q21lD5KWW6T3LAsenu6ZXzCbJHMiDYPDg3KyGQMMbblDKH0h+TIDfourOOK666P19as0f+XXX5ZNDUTdzlB9VNpF3NjB0ne4WKD3vGbdnCQPbiT+M+GOjG+OCho2/oPPohNmzYqwRLrBJkzsmfWB6CI/cY5GSdCbb3OxJpma1TZfLNYYsdrMzYpBrtRhvPya67V/A8M9iuGzeuOeXVZquS06KdgZ9x//w8ldT7CdXv7ZaAnmXOKi3aCK4NAZNzTZ0zXWmDt4NR49NFHou3QQX2XuYNBLexD1Z9NMZFIDmnr9/7qr8V68j4xvpqbfhKIJcDPnmNc6aPHgTFgHmgTffE+ExNPEhuVlSoTiKGUS8uE8VJKTJ86TZltAVTvvfuuYuXFvFdWCDyhNmBdGMiYraRtnm/HqhqMGThrnWUAne8DpByT6fIy7EuOoz/sX0rTACrZjyR9O3ggxbBv3LAhJbjKEsppPWcOh/w9lDEQu11eFh1ZDWeUCuxPQhrY1wBC7gX0k/PgFIFhRmLteP3aulqpG6xSASihDMFBxjHcG7kWL9rNe+x7+kEs/UebP5JyBTWD63ob9HlMGDde9J+Mzffcc4/K8Zwxb270sC/7+nT/4Dp2uuGkcFkjS8q5b1jOm55EqZYtjj3GnX7TXu4JDj9wYjjCQHCYcewlSy6Nq5YujQOfHFCMMOOBM4TwCUrGkShPZayQyx/8JO2jgYF4/LHHYtu2rXLMMFfMh/e7nYbOseB1ZHm6EuuR3by/Xz8Z/FQSPa2rLJxCpbqqq+TMMJi2JJ7xZYyIu75o8cW6hxr8WmZNO1mvOFnI/v/CCy8kJc9gf5Rw30O5kgFf7p8oA1AboJIZHuwvxMum532m9Bgj6dTxnsf55/+JnvucJ7/HDGTz31MSvmOwvf6+ndT+ns/Jb+4LmC4tLZPim3/4hypj1I8CpaQiqOdeVVldTG5VNJFPyxEoAt/TctqLnQb4Ati2b98anV0J+JLsBuDbgfwwfh34slns0Tfw9QNo9O/RgDbvsbXhmPfaHv3AO7lteazv+GHoNpn5jbKqWLbiK1Fdk0p72EjFiMBw8kNTMXRZUqM8AOa8lpmaiXICG66FsQUQxQAWw5zFfiZJJPV6qTU5EB99tDkefeyR2Lr1owQIsvhEZKrIgCdPmqLkVinGLCX3qa6uUBtpA3I8vgcbw/UxcvgNY4QB5czOsKQAE9c/xWhlzjEiAbBXX311IZEPnwGM+dwlaixf5FowRmSTxviypNPjzHE2es3MSYI3PBhPPfVzsYKHD7cV5MTXLL82li69OpecJMXO+ZX+TtJfJM+ci3bBDv3700/Hjh0ktUplgKoqU8ZnA2RYR62e0pTUjPhPgA1jzFhS5qilZaLmZu68M2PSpMmxdds2STHnn3uu5o/+1sJO1iZ5aIq9TbVsvTa4Zt5RMiLv7I3+gX7FYJIAiOswf+1thxW3DAAGmAF0AOzMjYzNCKkBcI509/RmdSarUx+y5F6OcXUCNdYHYIn/JdVunRTXrrhOyc8wbivKqU9NKZ80t0fLiElgNaA6vitXvhIdMNdDxG/C9KZsztrrGMGZcsLgd/rMGUpuBfDF6fLkk0/GEbIzDyXArARXAm2lYnwtBQb4smb/6q//Ro4ZyZf7E8Dr7e6VwoGX2VTGHLDF/1ZfsJcAdIwJgExzUwrTTpbWKslvMfybGscpjreuplbjQ+Kw3bt2CqgBDjCoYX+J9cM54r5ZMmogwbX9spLESaxomx0gzAV7ivViJxkKDMbQTCsMHvuIecQhRaw6smH6sIsMyh0d+i5OEYVZZNmA808r37eo44tDh/PDIl955ZViBlm/3AcYO8YJ0ASAgm1m7FkHtKth3LgYP2G82ozCg3sXChDHBHMd15PlewBqjmU8yKpMDWSOBShzP4Jl59x2FuTv/6r9e9ZZigsvr6iM8YRUqK50r9atamhn87Fjx85obm7S2qE/hDvggEpKlz4x+KxjgC/gnrFlTM0K+z7E/YI5oW2sB14333pLtGbS7fq6Oq1BnIo4RFCR4DThdcH554udbWioF2NMVmfKkLEPkMbbGYMDQCEBcrAlQMy4sSbywE7PEOYKmjsDoJxL4DlzDkjpUBJSqfjZg0MDJwBSe/rMc+Wyy68QC02/7dR1NmuuidMD9p5nAu2Rg4t1hLM6c1TzHuoi1t4XCXw/i1WVd1TbHvB77FHu/8d6+bjRz3uPPeWMSsvLlSzx3q9/I+obGiV1BvjW1tcXge9nmbDid06JETg5C/uU6GqxE8URGBmB3yTwzY/zWOA0/96nZXzzD7vR8zna6PIDUDgIz6OutacAACAASURBVHtpZVx06ZcEeDBQDSr4GwPMLEueZXKCE86B8WHAw/lcxoPvYbjwGcYfsVi0xQluAJWdnd0ysDnfzp3b47nnno3de3aJeUqMR2NccsmlkrZNap0S1dWpbAsSYDIXE5dFO/k+xqxrBHNtgCrXwOClTwASPPoY13xmY4y2uaQRrAEAGSPKyYMMLsgSzffoj1lcGKPbbrtNcru87DQPCvIefANf+kmylYMHD0m6hwFNP69euqwgdU5AN92K03qQi+Uo4IvxmJIAPa1EUQItKmtTIuZURmRZWQJuJKIpQ+aWnUtOjCTnJsaXckkk0GqZODElIGuZqPi6mtqa2Ldvv+aucVxjQXproG/Q6xhMJdcaGlI/AA4p+2xiVvr6+1QyRaCutzcqylOJH2JPyeD7q1/9Knbt2CFpNEBI9ZxlWA8KEDghF/NqebpltwACrodxTxuQtjc0jJOM+MqlV8eFFy2O6opSlc+CRWU8YdTzYJ24aAzghx5+UFJ5gO/wwFAB+LoEFH2BwXXfqR87Y+ZMxWsioYdNe/rpp6Onu1PGtcc87dMsQ/HQkNZudU2qoQvjC2ilX2Z8S4NxSvvDcYtmDvmu608DfDHu6TfGf6rtWycAQZzyunXvCazU19XGgf37Y8vHHycWr7IiamuqFRfKOTwXXAv2kTk2Q+kkYGZcrWCwA4TPGQ/uGYwpbeG77ClnerbixKCE8ztEwNJnOW8i1S1mbbtdksFn2ejz90c78BJgSqCL77IncWKxl7knvffeewW2l/Oyd0nkZIccMmjk/du2b9O+IakWzgHqg9uRR584ziEgjoHnuI0bNibHTW+v7h2O87dTzfdM2sv+4hrcE//oj/5IzhnWQV1DQyGMxDHo3L8cnpGSXbXofpHGn73dpyzdeMm4JtfzPcWqAsu3PYfcK3/0ox9pru6+957E9FVXIXbQPoftpS8oRbjPcl7uI1xnypTJag911/mfcA3mmf3KcTi1HOetEI1sDaEqyTORYnthZLmm7g+hPcW4iFXP1AVI2FGL2OHD+DHerizA9c4+Z77u27DR3AN4j7WofAdZZn2APvdcyfKpMwbwVvKtJLFmay5bdnWUUa5taChwT+XX2WdlfD+LfZUHrXIAZgyvHI0nAL4nuh7Al/t9ZWV13HTbHTF7zhlKbiXGt7ZOJfRaJ04oYoATDWTx81NuBIqL/pSb0mKHTmYEfhvA96iHafZwHwE3qZWfF/iOflhKnpk9QEeD5IEoj+aWKbH06mUCC2ZmUhmaKgFfZ2e18W0D1nJgDBxeGBAYXs6UbOYOoxZDhXNhrGMYYWzv2EGM7gQBAKTlL730Qny4aaMYYK4/fnyz4l75mTF9phJcEZPkBEpVVdTvrNL5MEgxeGyIE59GHKl/YAkwYmnLG2+8UchOakaavtAOGBzGAeOY/zFOARNIMDGc6ANtYwxgVQC+gGo7GMyKGSDkx9vA95e/fFExZ7QFOS7XXLBgYSxfdk0hdjAB3cQwplf6m9hdlAX87WsRq/nYo48q4QzXgBCQXDxL9KSYX1izinIxNKopW0aJoE4xiuVZ8iTAAOwoAHjqtGmSg8PUAjiRUpaVJqbPIN9OFDtLWAcAWLPnljgSP3ekszMqqyriSHuHDHOVWakkZrtPkmZAxfvr1qksE98DLCUAj1GakprRDs6t2sh79hTKs5iBtBODYxzXWVVTG9ddf0MsuexyChhFeRlJsMrEmOWdFWJae7ujr78nnnji8fjVr/4ruo50Rn9vXwz0ZWOQ1T428LUzCKN+2vRpSnSGfJXkVjC+fT3dygaLg8GzyHSS1dlxqDC+GPJ/87d/p3XH+2R1Fmgpoe8pNp8f5pzxclkaxtF7k77jELAEHSUFc33wkwNiHtmbDfX1Gus3Xn9dLC/xvshaGWfGQmqPnu7Yu3dfAdib0TWY4TyO83ZWbcAE12YdmHGjjbBz7En2vKXNzKv7AiA1OGFP636R5Q3opZRUFoepcIMM/PA5jgSDAwNfOXzKSnUc50n1rRu1fwHBjBX3CPYxbCF7GhkzZYpoE20hSdm699fpGMAla5k9zvcBjfywZwG+3BsApdwnXMZs68dbtP9oi8tq2YFm54XluMwv4wPj29o6KQ61d6iUmKX3KcdBckTSXtdAZyzYl1YMsNfZOwBJGFmuR79ZU0dJXLP1w/dwAjz44IM6J8B31pw5MTA4oDAE7svr13+gu0/juHFKckXbAcId7W2Sj7PW3nv3HYWusD5Zg7SX/Y/zhvFwrWkDWfrtexltEHvfP5C580j5Nywnl2qKZ4wv161vqNf3eI+xccks5kBKAJLElSVpNww+beHeYjk99yja+dhjj2lf8n2AL1JnnIEA37SPI66+emkB+JLc6n8K+Pp5bZslP4/KlXcSxozVOLYnfM7B4ZCTY3i4NJZfd10sunBxdPX0SfKM86WY1fkkBrd4yCk5Aiezr07Jjhc7dXqPwG8L+I5mfA2aPPqfFvj64TYaVBuY5EFvXkYlKepwWQyVVsX1N3xF7AiGilklAwPHEfq7yiSaS3JlKZ0ZEYxOpIQcj6FoCTJgBbYA4yrF8FYK+FJPFGbhxRefj7Vvvan4Q4w+yuBQ8ogat/PmninAgi0M44vkjkREZhZd7oJrYvwgN1yzZk1WxmWvGJ5bb71VRtuqVavULoxKS53NwgBCOVas54QJktVhGMMAPv744zLoGCOMYEudAb55iW/eUMnPqYyPGIpnnvkPAV/aApAH8CxadGHccP1XCrLxBHRH9qOlzoBejB9LCWk/MnHifClnRDwg4AVjDkkkxiRGsaTKtTUpXg4QizyzvV2AulwMe5VA23e+8+eSwuH5lzND0kXibSMqK5K82aDbxhRrwcAIWS3ndQIhxpC4+K3bt6Y4zBIY3P5UImbmTLUVaSXf2bF9uxJd8bmAjQzblIEZKb6Bnz/HyMeoBRiwZlkDtIP5l2x4aCjGNTbFbbffEZcuuSwqykhUlbJEJ5Yn1Ul2P/r7e6Ont1tJ1p599hklt6ooLU+gQhmdkzFMrDSOgxRPnZwBLa0Ttb5wriB1xtDu6SJJFcfnjehQu/gR61qV6jj/7d/9XcycOStlWO5LoI+szq6v7Pht70X6SZ8tZ/XflkTDZtc3NKjtLoWzZ/culbZCTgwwQMpKQqZzzjlb12VPAm5Wv/qqMor7ZccGbWJsATfML99hzwP+nO1dYCWTYnMN3gdEMt8uk8ZcO8EZoJwX65jzK8xB4Q8jpbN4L63VxEiyLnCC2AlDn4lBRdFgmS3tY1wZH9phWTL3H8IDuBYhCqx5zsk9a+asmXLQEAMLYDeIBVC98soreo/7Eufjh3WHCoQkUYcOHpRzyEDc+8T/O5mgFQrMI/cPGN+m5vFB0iGyf7Om6S/jxm/nTKD9tMehGy5hRSgArD5ls+iTnR+0j3HxXjEwZS5x4AHqAY9fuenGmDipNbq6u6O7s0v3ZrI5c39l3659802NPWWNkO2zn2kDNaHllJIzKMXU0yfGnTnlO0ihpRqg7FhWY7lw/yBOH8a3oIBI7XdyKz+zmBOVMWprK9RNxqnlOGjOv//AJ1qXjCfhGdy/nXmf8UflQ5Z17vtpzZTE8GCq42uASMjF0qVXRUWW7f3/L4xvnu3Vc0U9OHZpJY+bHa/HAr7kTFi6/Nq4+JJLo7sXFhzHQk3U1NQVGd/T2ww+bXtfBL6n7dSf3h3/TQPfvITJI+0HW37kPy3wzZ/Xfxt85a+Tf8/H9Q+XRZRVx7Ll12Ty0IZCmRqMCgMDS4MxuDFsMCBhaTB0HJOG4aNSKkNDMnQxrDBgAby8kqR5p2LMMF5aWigbhPe/V+zT6ldXKtkR16RWJcYdRvbFF18a584/L6qqajKwkmI/a2qqZBRhUGOwOTEXD33KoSCdxQDDOOd6sLMYTAATG9z0ge9jGHIujFyMJ9cdBQzwIi4Y4IuRrzjaqioZWrfccosYXwNfs+Gjx39kjobiP597VsCX2FWOg5UC4N980y2FWDkzvjZcLHVORk9ie7kmxjeljDC8VYJk2zbFbfI+/zu5lQzu0hIZqqrHm9W9BVRS3gKjh+yuX/3q1xJgqE7Jc5Dxdvf0KL6XjMhm6+wcoX20xWWjGGvGHMM9zWOj4hCRkJL9mNS19FkJaCThHZBRzRrRg2eYuPqeDAgNyWBOCZ4qo66+XmsNozYfy8eaRMpL6RvWmBkv4j1bJrbG7XfeHZdddnmUDBMvW6Jilql8U5LU0heSQGEQk/gGB8yPf/zjOLBvXzTWj5OBzrkEWGFfMZizRDxyDpFMa1xDXHfddXHvvfcKWFGKp7PDCfFGGF/YXzO+ksxXVgk0wPjiZGHMAL4aisHhggPCmcsNHCwXBojZ2GW/OJsuAAK5M/vqo82b5eh55+23BBqp40sMLPsOlh2Dn33L/iWL76pVq2Pvvn05tcGICoV1xL5mjC0jZc69LizpxfFgiS0yVLOmjqflPDgqACWeS7HcpaWJLS1NpaYAcrzveFH+hqkD+Boo+94E4yuvkGLDR5w0TjLn2HJk4c4izd7jGvxGVnv+BReoPawlWET6xTxxfwHgwhIjqaUfjDXJ5WBQFfubwRK+b7WDE2/ZMWRnIsCfOfj2t78t4DswGNHT21uQDivhXndXYvQHh2LqtKnR1NgUe/ameylhBzgIkavTZYHQSFmh2Y/Mj/M18D99t3T8/vvvL5SRWnjhIiU7gmntaGtXP4itJnGVYqzb23Q9/h4c6NcaAfiiJNB8lZXrPe6vODu5n3J/51q6FxKfnovxzTsIyVjH/1IZDSbHkhhc3sucLJdfcbkyppPID7DOOsJZ4Vhq5nn7juQ8oY/cu5k32oKzgHNRCunhhx/WPKUkaKXR39MjZ4HWjMqk9ag2cHVlJrUeSgm1fP/9bUqd/cz29Y8Cv7pFpprHY73yzx1/L98PJb2rQg1SHitu+ErMP/f86OkbiLJynqfUBK8tAt/T2ww+bXtfBL6n7dSf3h3v+KQzS261ZVRyq1ejo6NtVHIrxgoPLAwYSa8cE5QelvmH1Qh4SQbkWA+0/Mh/XuDrc/36QzBlZR15DQfAF8b3S1/+sjKaYuSp9iyAqCyZcjBjZEzFqMXgePutt2Ljhx+KaaC2K4YVhhwGLglbMNY4D8YHBjWGpmXSADMMIwyYKVOStBrpKpll1659I7Zs/VhMAwaKAQxs6KKFFylmE+CAUYnR19IyocC8cF5AspOoAHxhYzDSMMZoC4mo+C6JpcgijFHEtc2SID3E+CH2j/YzVpZzcy6MXM5Hm5vGN8Wc2XOUeOuc+efIYFd8GHwqmbAzp7xG+6gxH4qVK1+O//iPXxRYrGnTpsesmbNUsxggk16j43uz6hsxqHnA6KaNMJ4kYoI1nZDJ/6jN+uGHG2Pz5o/UN+I4MYyJsQU8EjdaU1srVk/SS8ViTox7770nrrnmWoFemq84WrIdDw2KfeRNWOS8QoG+ynAlYVZmvPI9SvHQbSU2okRNe5vqjXJsndj+co391i0fC5wBcnjVZHHhXIwYQ9YSUkYznynHFLHiVeq/mW+Y7l/8AmdCh9ZJgXUcPyGuve4GZa6tqWCvpthmlXTqI4tuv0pjAXA4Z3VNZaxd+2bcf///q7qsDTX1Augk2AH4cr084+s1AnDASIfBIz70kZ/9LNoPY/xTpzQB3zRuI4yvAF55hcbIwFfxz/19Gov+3n4BX8bAzgXGyU4FJ+ZiLHkfMMb6THt4vJj6D95/P9a++YbWgcDIwIDWnWK79b1uOXsSG5vYVGJADx1uy+JIUzbx/P2MsXK/aa/XI21Oe7NLQIjr8SJpEMnFeOHgwOnkGF7uBbTd/cKxMWvGTM0fx7FGLKH2b2XmzTL9mnUXoCoJOWk4t9lZM62MCePMmDF+vifhoLMjC3bx8iuu0OeEQ3DP4F7I+ZgrwBdsIsCKMaIvOEgA/ux97gH0nRfX8j2ENaNETdmecnw656f2M/H1s+bM0zpxaImT6gGGAc3Tp03TmCDlZhE5mzSKCCUUU8I75Pq9WquOu+VYWHDV8eZeu29f/PM//7NA9yUXXxwTWlPMPfd+avVyXUA+a4YEVzhMSOzIuqDUD+MAGKZmOPuZF2sUZ8DChQuVqO6TgwfjkwMHdC72vtcPzzWrgzgfia0YM45hT8mRUZ7KGSUHYsSK665TW3fs3CkVD/OHk4JxopwSz4kPN20u5I9APQMwhs3HQcP1UKHgtFy3bl1SM1GqaJCszsQVE/rBM6w/rrrqygLjG/+DwNf3V9sBedvgRFJnOxbyNkd+76bkVmVidm+76x7V8e0bGIryiqqorSsmtzq9LeDTu/dF4Ht6z/9p2/uOT7rGAL6dsea10cA3ebJxlaeszkl6mvfEjgV8RwPa0cd44D8t8B15yI2AaoHyQgxxVnrJgFzgIXm6B0pLo6F5Ylz+5S8VQGPrxFYxfX29JPtJIJT+YQThNSfR0959e5UdlnIvgFuMIQyw5cuXC0TDNmFUY2RjVGEIdveMJOGZN3eexg1QynkPkUn0vXeCrMsY4bQdoxPp8Y03fiUuvfSyIO5v585diotlrM3+Ea+IAU38GRI/jD7OQ5wlBi6GJjLuu+66S98B+HI81wDIOxsyhhLAF9YAA4sfjFeMbFhiS50rq4kTDRn3gFVAvAzwMsfQJgltml87GyxTi1i9emU89tijcfjQYRnExKQBPGGPAd9cb2QtpL9GjKDhlAApA4oAHZhtEtKQDAwms6KiXCAVNo0av4fbKFVTGdVVsEOwZ33R2NRcYPmqa2s1dn/8x/9XzJ4zR8wTMaIprvCQ2GEYduJdk/w4ZWjl5QyjTm6F4UUiKkvC9X9vyj7LXAPU6SPnRnK7Y8d2GdCsBdo4Ei9KzCJr64jYVoAFiaqSRD5JjPkbgIN8l5JLJOwBkHBNPlP26eoa1SK+6aaborqSsWHuUg1eQALrkzbRNvpI22C7Hnzowdi2dVvU1VQXgF0hTi4r9WOZM9fimgsXLYo//ZM/ifc/+CAee/QRAXqSD6V8YtljVSVFYI6T1Jnsy+ybv/27v5eCgLUL+4VDCWCQQHqKCTabyv9yCGSlffgMhh9nDusB59OsWTN1YyLW/cUXXlQf2TMkJHLdZUAaktY0Z8nxAEDynAFGGHfeo/2K9+4fSHtiMNVgtSTejDEsG8AQxcSqlSsloaWO8uKLLpL0mnJJML3tHe0CYTgJcJLgWKO9lRWVcihNnjxJexiHBm0j2y4MqJMajQV8pYXIwJVjnxkzxyLzmTP/Mt+8vPeZWyT/ixdfJBYVRxrHz5gxM37v934v2toOCxB+9NHH6huKlE2bNis7MsCXkAWyK4+WmrJGHK/LNVLIQa3mj7Z8/etfj6lTp0Xz+ImSOpvhToCyWsdzf5RzKStBxtrl+2a82ffsL+ZHjpPe3gTWa2oyhrO8oGoBBH7/+98XOLzxxhvF9OK84lrsbZwVqEe4nxM+QcI8sduKuR7SeClL9v69mn/mjf3EfZq6wygIuN+j4vjo4481xr5fcP7EEqd4XyXcy4S7gF/agYPLMb7c5ykvd+mSJcq4jSOEElM4HM4668yYMmWS1u87766TPJ3zAooBylyHdvI8YL3TF9ds5+aYdBrp/pX2UnLQ4OqVmuZ/MLlV3g5g3vOvEyW38liPOOKTw833CoAvsvrGpibV8a2srIn+odB9sa5+nPZKMbnVaWsCn9YdLwLf03r6T9/OA3wBXVu3fhxt7YeiooJYq85YvWpldHd3xuAATExWrxe5UVYxJsvBIsPgWExvflTHYnxHy5U5Pn+uESA1ciZ/ZwR0H50BMgJwy0MvARWdI5KHW9llSTICC3PoUNzwlRsFfjBsHE+GvBWAa3YHo4w4qddee03GQRXeecDrocMyuDnvhJaWuOTSS8SwGZjAwsB5YYhg5PNinDFsecEGYbxTQsTnpq0YuRhUAFYyMnNMJ/JgJWgqFTBCnoXRj7wUwIpclHPD+CI3xWjjBRPwzW9+U0YOslgAEv0BGNho51oYhDDXTjLjxC2wDf/6r/8qpqH9SFvU1dcpodGyq5erDilrARBjww5gk1juNCfMAewGyWheX/NaPProowLlgNTJk6eo3XfccUehxi1jx+eOj7Yk18w5bcfgxggE8ADgnfU1xWknBQKGLkyVsjsP9EVlBbG/NdHV3SODHMYL+dtVVy2NP/3TP43hDJjRbl6AtNR2AotTJlTOi0Fvts9AzEyWjC+XvhoYKMSM0x/WCWsg7bOthSRPjBHfLzCoyk6dEjvBxtAG5oJ5caZhPnPNTtYWzgyYOsAs4ETxolVVMsiJvWWd0HcYdphrs4EcB7PI5/zNuP70pz/V+CPvTKxtGs/Rig2HA2Awch1KGuGIwbHRBWjv6y2MYdrDqaYvLJyYRvWnMv7iL7+ndaex6eqUvJVkYuwzZ1C28Zo3jAUgMqcUa4C13NzUqLW2dcsWOaoYZ5fh4XzeEzgGYB137dqp8k6SOkv2XylgC4PPvQBnAMCZewPn5wWYqKmukXydsWfeWMOc74w5Z8S+/ftSUqSNG+Oaa65REinHATPOgDnWLSwc5y7Esw4MqGY0CZwAKqxvxzenuGyycSfGNwGXlFzJn/k9s+AGDhxH/+gP7CTAFyBrVpp5Iis0CdjYe/xwDGEMZOtWffetW7V+GQfuJwB4JTGj3E6UxuBAStpkhpO2Mp8429xufnN9x2ijEJg//9yoqKyRQ8pAjWvg1FGW6N7eoNQQ65J1agDNeLOWkjR4UGw3xpvBKCAJ9tRMOWP00EMPqW72tStWyMmH8sMJsQCyAtli9ENxvAf2H4j9+/dJpUGsOIm/GAecOuwNrk07idfHMUX7cOSxBxxOMnq94uAA6PIUoo2Knc/UNewFfugDThWSf1151dJUe7yvT6zvAw88EM3jm2LWrOkxY8b02Llrn5yZjNW4hgaKhaWs8ZLlN8sB23a4TTHM/M08Mw/sa68fbuBI/slBoOez6qWPvJA6f5qXn91jfcfPcjO7vreMOKqPfsb72S2bIAPrdt6NsMPpWTP6HjH6+n39g9HQOE5hQzfddntMmzYjOnt6VSqQ0kY4HlonNhcxwKeZ7OKxp8QIFBf9KTGNxU582hFoP9A5jGF3NPDtitWrXjkh8OVaju/UAypjeGwo5x+EXzTwTVl+04N5BCwncJsYx/QwHwG+CQhLJjo8HNv37I2vff3rMlxTlswyyUwBDZYg8j6GHkYPBg2AkVIv/d09YuwwRjuOHJHhPKFlQtx0881x3333yVDEioLt5fpiuUpKBDwxJmGnMJz4/6mnnlJCKq6FwWjGFbYO+XEqcZMMX5WtqE9xbBiEePw5F0Y6n2EwA3wtacTgpSYn5ybmi885D8a3mRSMToAvRrpZSdqM4QiAIEGK2I+B3qhrqBNjc9mSy1VuSZLhMiR6KU4tjW+eqU23VcrbrFv3bjz+2GMCWhgqtA3AQAwywIwXwA0jlOu7DirtdSkf+s2YYWAyj7SRvzHWAfAYfU46BSCExSSRFKWDJAOuqNTYiT2tqIxly5bHPffcI2YFQxTcq/UiVhEeBGNwULJfs2rJeEzrzrF5XleO+eT8BqtJWpyMa9rubLWAD+bJiZo4hzPjMufK2Js5O/IJpRRvm8t4zBjg8EgZiw9pXSCXpywT7BZrk/ZyLtqBccx4Mu9ijqurtcYAkP/0T/+kLNkY5s6iPRr4Gkx538M0MYb0DeALC0cWZWKq2VO+dllFYrYVB6pY44g/+/Z3JM+ELYO5k3pAzqmR5FseWwMZxmXE0ZL2hGJSmdeyUklXaQvxquwPAKaZYvqNNJVr4izgOMfAllckRg4VAc4wwB/7GKCYT2TmzMmMK0CQewXH0C5nRWePM/YCWVlmd4NH7iPEzotlam3Vd+g3NWNZC6tXrxbQYdwsUXboAf30urMThv8BlIwJ7aYP9NlsOedhrnH2MPccS5t9Px4KGM30ffYIe4m9h0OCtcR3eY8x8H2GuF+xxWXlqhHNd50MjD4wpvzvewxjgFLE98KvfvWrceGFF0X/QFIB8DmfuTyU2TrWmkskcQ+ifRMzZQ79JuaZUAZeHGtwZXaVMWBuqGXLXBOPzvxLgk0oC86YvrQfFEM90B+dHR1SjaC6OHPePAFfHJ84GQ9qv1LKLrHYUyZPLiSh4n6G04JYcs8T7cKVVmAiszrdBr48I5wwjkRLnJMxXrLkMikpuLdyr2a+cOZR9m7BgvOlDHj3vQ+071NCrzIlyGO9MM+oFfbtSTkE5GwYoOZwmRKheYySI204ZXU+SeB7PGB7MnaHQa4dV3kwnP++16bGL1MRMWZ5kDzaGXe8tg0MDkclSoLSyrjp9ltj9ux50YsTroyQCxKUVUfrxKYiBjiZSSwec0qNQHHRn1LTWezMyY5AHvi2d1CHsix6e2F8Tw74jga0vq4fWP78iwe+MEkjmR7Tg88SW2Iwc+U/shIpNqL7hyP2tbXF3ffcK5mYAQxtNNtpwxHmEIAC4EPu/O7b78RAT2/0dHenpDqwwJRAol7rpEnx3e9+V2yHjMzeHsmNMW4xeDGAiC3kejaYyZyK9BHjC2MW4w4wArDESAMMukwHElwYAQxOjGuYIxLqIFfGyAQEIIszGORcMMscA7ABDGJAcpxBNqCH5DUwVDamDe5oF0Yf3y2vLBPwRX65cOGiuOKKK7IyMrAriUUwq57UAJlklXkYGowP3l8Xjz76iIxyxgvQwNgjdaYttB8gQPvMdnktMVaMp9kfj5VZP0A9YwzgU8mgqioBTBwWb619Q/G+zCfZhOkj559zxty4996vSqbuWFZY4MQeJFEg7SYTqh8ONmDz68XGvRk4A3Kz1WbNaItLshjYmg3kN32kXYw97efHss8Rx87R8eoYta5r67qrGN+ABcAd4Jdz0BaX/uE41qKNc8dyci7WzoYN6zOgtux27AAAIABJREFU/+tsr5wYJSWF8kF8FyYP4MvcPPLII9HTQzzmUPRna4J1IAdJeUWKu8S5VJ1iyf/kT7+l7yubcAxHdRXSU9dv9hpKjCLtFlucxUMb/BYcLsRaw2apVnECPDCvrAOAG79pL8ACJYVKSb3/vtYpaxGZ9PoNHygBG+c04HPIAH13cijayx5CbQEgoYax1R/MhxPGLVq0SPcN5sP7HVDL/YTxBmDSVpjFc+efq3MAsAAsjmVmTfBj1YNBodlexoT7jevv0lcyGDPfrEnGzWsKgJkSr6X1IOdFGaA11Uzmc95nzdJHjrMKxOCbY9hrCtU4eFgsve8lZqQlXe8nqVqSLjMG3Mf4LgCRewc1vEk2xF5jbLzWLcO2g4NzMlZWTXBO1hGJ1ZAs+znj8ck7BmgDIN0Z0LkuezDFvCZHE2uVexJZnXGQMY7IpTkv7O727du0X8hwTx6B1Le0Ht0v2sf3nG09lQzKpP44X3PgtyxLZpYVJ89JcpNihPMiNb9o8eK4/PIrNGasE9bqI4/+LOrra+OMM+ZEw7hmOWWJvwYUrlnzquZFCc4i4uCBtO6tjHJNaOVjyGTjBr7lmTrqRIxvur9/9tfJAl8D3vyV6KPvP3kbw+8dD/gODZcomVlpaVXccsftMXv23BjQs75adXyLwPezz2nxm7/bI1AEvr/b81ds/Wccgbb9R8T4btu2JfLAd9XKl8X4Dg1iwIwtdc4/oMbyxlqSNPo4P6zyXttjAePRD7SjGSge4rYxHNObwEFijbKkW5jDWYyj4saGI7oGB+PqZcvFmGKYAg7FwFUiOUtZOzG6MFQBgBhMGJiv/Oq/Y8P7H0S7a3AijaVEUE93jJ8wIf7+7/9eLDLG1q49u2XwYUhu2rxJGUoxvjCU+BxmAVYKQEq7bCRi7CAhhcFJLMdEXbu/n5qsKR4RIwdjCINLxk8Ws4hsGoMfhoNxgLkC2AIEOJ4+YvQbqGIoYcDDDMOaGkBhANM2QPTGDzdGfUNdtLS2iIVYcMECSZ1VGzfLmDzCfmbJjDAulcwFe2441n/wfvz0Jz+RsQaAAPSSmAvga/BGXzF8zXAz/swDc06bcUKwVs0GS3pakzIxw07DjrjsCudE8rd929Z4dfUqXZPyVQBdGbVDw2KPlME6kzoTC6b1JoZ9SIYvwJeESGa1+C5jBhBw3LEBGce4lifttbSTOWEd4czg+4wtzAzzSv/MUBngcV6zYwZ23l+eNwMgvoMjwGsHo97jwprhh/byPYMXOxac/MnMGjHdL7/839oPAv2ZpHj0/uV4A2rWOlmduS5qg0MHDxSkzsReq50qAYNDLUkxibVm3GF8WbsCaP1I0isV55tPcpaP82UsnNzLEnHGL6kCOqPt8CHFzCJH9rjRB/YCTivWCNdjT7BHUHCw5qZMmazsxoDYjRs3aD0CyJkfgBrOK/YCfTYTTH1UxtPx+s78zFjBgnMsrKkBtCXqADH2IuPC+meuGuoblKSN9sHi2dHjdZG/5xnwW97JeZkvYu6JneVYgC8OENfhtULBZYmYf9anWNtKannXFrJMc23OR384XjVgM2k1fXOtWEud29vatad58R2rEbxemR/Gk//5Lk4GHHVkdL9o8SVKSMa9jO8Ctrk+c0vbWLeMAW2wnFpr9vBh3VeRr9rh5Osa+Po3gNX7jHhyjsPRRXwy40O5K+4rJHUjbnjxhRfqWcB+feP1NZLE039CRXbt3CGgzNpFIcJvJ/MCBLOvt5BAMFO/SDmRsZaew3LGkpCJTGWkpIBAVTGaSZrOvZ9wlmnTp8e5556nsUMJQNm7Cy44Ly6+eHFMmjxNDhLGiPX9H//+VHKi1NUp1vjAvr0F5wPPJ5xCgF4nnEux+onxpZyRnskkwMq9Rkudjwd88yztWKaI14NtgtFSZz/nR7O9atdxEmeOBsNjmkGUBFTSwaa49c47YsrkadFNHHwV81crCfTElsYiBviMNmTxa7+7I1Bc9L+7c1ds+ecYgTzw7TjSJsa3p+dIfBrgmwe9bspopveLZ3wTI3Us4JuSb40NfPuGIw4dORJXLb1ajCiGHsAWUGVZMoYWhgxefIAvxhmGLFTBe2+/o1qgfI7hCvOg0hYzZ0juLAlkb29s3bZVzAiGs+WWGHI2SGFSMWgAvrwwLDCkMMZJjgMop4+8J0OvYVyUlqSyIRg9yDVpL8CW7wKwAX+wi4BqDCEM9WuvvVbvEasG4MZQLYCQxkb1C3YwJXY6qJg1+oXx5//HtzSLHYJxvujCiwR8BQ4FcBNTDihOtXhTYiIxSkHm55L46KNN8ZMf/1hGGm0GUNAnJN0YwhhsGLz88LdlmQa2jtl0vKUNXl/Lscv0G0MbY5dkPBXlZfHuO2/LeL78ii8JaKvO7nBKbsL3JcnNpM5evwBjxboS05clpzGAMBuFkW4GmTWkcixdXWq7ExFxPkCIS8Vg/LOWAEyMEW3F4Aegeu3lHULeW3Ys5B1BBkZmig32kgSd+OaBQqZbgx6uwXW9Hs3qsZaRhP7bvz0QRzo6ClJnG6j5/czfrFHOgwODeFAM8Ece+Vns3bsn+nqJb0/MdVIRYHiWFJIYNY8nUVJjfPs7fy4nkZw2fb0CviljfJKH5mXdNnCtSvD40g/GBAUG8wWosNPKjhPWDPuCOEn2Jj+AT/ZdklCn7MgpidFBrR0UEIBJZ8lFmQFYZK6YT6s0uDZr1A4V3idsgDGCWWbc2Zc4nPjN+gSEA5QYQ9ZK47hxSvrGvcbrhzYzLo4ht/MhD3w9Jk5qRbsZN9pp54adHXm1Am3jvJK7lqaSOBznmsPMm7+PggIwzno1K8v3uV8uWrhIjC+xpoyJ28bnHnvmwvuZPgMqubfAal5z7Yo4//wL1A7fe2mHnR128tCfpJKAbU11yFlPtId43Xwf7RDy/Q1nAg5E+s8e4zrc2zu7uvVee9vhLJHWYDTLWTZeuQHoMyXSyBzP9VHX7N61S7G0kuxn9YaRWyuGfupUzfmba9cmEHlUVvss/IN7DWxrVucXB2shrALHbOZg4N5PDd/t23dqDzlGffqMabFw4QVyrEyeMi0pjfr64s033ohVq16RyoPXKy+/HJs/3FhwoBCqQV4FYC/5C2ibge+yZVdHBQ4qnj9xdEzvp4nx/aKAr9d53o7IA9/RdsTJAF8Y34qqqpg8eVrcfvfdUVc3Ljq6iO8nXr8IfD+H+Vj86u/4CBSB7+/4BBab/9lG4PC+jmHYEiRdCfgiPeuMla/8d3R1wfyQ8OLYjK+vOuaDPpeZ97cJfB3nawABWHRGZzO+H27dGiuuu14Azl5oDCODBww5jCaAn+ombt8uA27B+efHUN+A4nIBM7AHxMhefMnFytgKsMNoBnJ3wkK1tcnwwkjDCDQo4lwYwxjUMA4YUwYqGKLXX3+9mFgxFCR6qa+P8eMnRH9fAjMAXwxojHVigTkOA40fjGsYLd4D1N56662SChJbaEaJPnNODEqAIG20cU5bACaAZFgwMiTX1ddG6+RWjcGSSy8Tc81xfX0pIYrZGYEcytdkcai42gG+W7d8pHhhxpGxgPEEBNI2jGGzS4wB84BxjIFLXwEEtNvsL+d2Mh3GBmOW6/M3fQckcx5K9WC8ktyK4+fOO1MAH8ORMhYFSXYmRwSsSTKp2HBBeMX48o+Bp1kPx33SFuYAUGOj2sY3x/I5c8V6YZxZK7xwLtCv1M4UZ8sP/XBG3tEsb55xMRvL+GB4J+Y9xVVaxuzx4jwc58RrzgxOX2m7MzQz1z/4wf8jhweZmS0fzctI5czI1g7Xg7WkZBZr6bHHHot9e3GqEEMaUU3N3oqUVRqgYjAH48t8/68/+7bivCUfHRyQjB4g5fXjPWHj1uNhoGfAT9+H+H5VpeIVPU5iNMvL5aBiTbD+uC4/dlgIRMHCH2lXSSfmkXXJ+mZdAtb4H6YW1o9zmRGlz1yL8fvjP/5jrW3YVphFJ41LSo1Uiot1wH3FCc5SZuQqZZInftSx+7SB9cZ5mR+DVubV4NJSZ8bG9w07TuzckFMnK73ltWjZtEsIUeaFsWBM2XO0l71J22j3lVdeqfVKu7mHsG4dq834NI1rVL/5jLExUKfNtJ+2WB3gUm2sA+5lZ551tuJZL7jgfH0fRxqAGkeE4/U5H/dQ2jgS914WbR3tyoRMJn0nW8s7YA2euX/j6GCeGWuvqR07d6Vs+OXJQUQMLGws5eo4lmcisc8kS0PqrGzbWz5W7K/75nuOmWwk66tWr45esoWPkubq+ZfF+JKEjazx/Bj4Ur6MfrCXKWVH3/bu3afnD/cNHKuLFi2MispygXNqYZtJ37x5U7z04gsaO+bijTVr4sD+fYV7AtJr+qfM6tTjzhx5NBHgW5kpM04kdf5sFsbItzw/vnclx3VSaLE+x2J7C/bFUVn+07ujbY5jtW+4pExjPXvW3Ljz3nuirLwqDnd0RHV1XQH4tkwYV8QAn3eCi9//nRuB4qL/nZuyYoO/iBH4deCbGN9PA3z9AMrLlX7zjK/Z3nwN4SQXS6zjSP3glNV5JLlV39BwbNq6LRZffLHKOdhAhDEBPGE84OEHCGCEwmphDGGAUW+zhZjavn4xRrxPEpt5Z50Z761bJznxt771LRnHZKq1fJW5wqDEaMFwwojDiEReCoC21FnlaKqqBJ6RxmIAutRRis8bFEAwi4XBSNyw4/YAqxipAEXOibQTcI8hC7sM26vYtiyZkr3/9J2YxEIt2KYmgXhqdjIGgzEQjU2N+pzkVrASSb6ZgG9KlpLiPxlrjEllH+5HMjsYe3btip/97Kca21RzNTFeZK/GqDNw45xO6mPZrhM3cYwNfsc+MndmYGkHxjsOC9qOsbdtK8z3QMyeNSuamsfrWldffXXMnDVbDLWM174+JbsB8LosCowwyZKoe+mSJJYlG+ganCvWO5Nn2tli8ElfGXOksswjQEJSSZKsZcmGDFYtmXZirHymXO+tPPi1NNxMtEGYWTPGw8ypDUvOzRpk/FlrBk20gXH+p3/6x9irJGgprjTPurpvjoPnO5arc86nnnpStamPdLTLyEZOmuKVq6O0vFxzw/w1jEu1s7/1v/5MwFdJhgapu1oZgwPILUepBjJD3c6HfPIi2qf9K6AxHL3dKaGcnQGs3fXr14uh5f3zzjuvUGIKQOFM4hs2rhfwNZsNcHVSMY5jT8HU22jnupbQAqwAga5zyzpBhcEYMz6MIwCGF/cH9oCZWdbAtKnTYsEFF8gRgiOM314DXld5Ka9l6x4HzmF2nWugpmCd0y4rN9j/jjWW8y+r0wvw9d+SL2eSZJ+TfnFf4PuMJfcV/gbkwrLDFlqCzr7AecZ5eC85PdKP7xHeQ42NTQoNmT59hpJO2ZmAOsaSXTPH/KYfvLQGysqSE6WsXM6VfLwz7WdNM0ZOJGem12XaWF+UC0tKga5sXZZGZXm59iRsLhnQ2Q/vvfuO5hFn0KpVJLg6UAD+lnanUk+JLWafMw55Zw1/Fxy/ZIdnbAhxyNQKtEcl2TJZ+IIFC2PW7NnR1dWtewdrkXlYsOAC3YNxDPT0prniWiTxe+BH9+tvnCuUzyJLgZlwgDb7mT3pGN80Zgn4VqncWUkM9qcaxX6NZnxPFmgeyy45EfDNj9Pov1MJxXzpwqSQOpkXSawGh4dj1qy5cfdX743y8qroIEymtiG7R9VEEfiezEgWjznVRqAIfE+1GS3256RGAOCLEbEDxrfzaMa3s7MjQnE/x2d888B3tNd2NAC2QeDGjf589LnyD1s/+JKneKRMaOFBXYgPTPG+Iw/KEkmEORdGH8B31779MWXaNDGAGDuOhcRABSBiLPPCiPNDWLLQquqYMrFVRi/ySYyry6+4Is6Zf45izzgXhoqYvizOCkN37tx5MW/eXLEMlrcCmolBoyYtAJb2YmRhUCGXBKBxLOdMAK8qOo90CTByDG1Fsgm4pV/MI+3GWOJ8vOcYYYxpgDr9cSZhJ66hL0iiMXAtHeUYjv8//+f/pBjUkqGoqEpxf4svuljAnDFOwCN530lyRRs5B+2lti11iGHjyDr6+OOPiZHFIGO8AR0333yzrm3vv4GM59SsswyzjP12wh4b1Ja90jfOSXtxXKxf/4HK63Bt+jauMWUyvuWWW2Pa9Bm6BP3E4GRBEeOLgd3Z1SX2CTYI4OuszmbUAAA4QTA088DQYJfzFqTeGaMBqw9jSPyeE/1wHH3hPDaWndTKbG3e2LPhaABoh40S2mSlkewc4NxmNQ2ovY4EPhsaBJDMgNJe1s0//uP/rXXNnPGeHQxmfbmOmTc+wyAngzFrntJcu3eRubxNya2UyCpL0lVemSSbWpMNDWLqiPHFqUT7SARH/VxIdhwn3qv00SDKLJ4ZIgNz+oqqgGy2mr8skzX7C6BGwiiAL9cCDDrpD2MA4AKsdxzpUGwy52ZtIvHlWPYP84VzCsDHGjPjh3LAgM1sIscCgJGdApQBvowDQJH/2aOsaeaCvcuYfOnyK8Qwc98hQRjHAdI8z2YpOZaXY24N+PJqEa7FNQmTYH7pI+PG+gO80Q6PqZLiDQyo5jTx7t3dXQKuvLg+Y8D9xLXCAdOw1dzP6C/lhjraO7RuWGu8x33H9zIrF7xPrRZI0v5G7TvCJLjP0RfGjnrILs3l+FmOZ14Ze4Odbu6J2r/Vhff4zMCXa9FO5px2sb88R46p5Tpkfec6rB3WLU4fgOm4cQ2x/oMPNJeXXHKx1DVPPfnz6OhoLzwP7DQczz07y6hM3Djz4edc4fmVqUqAagXgqzjblASLLPPcO7l/3XjjTbFs+XKNCTXc6Qvzdt55lICqkOSb0mysTdYkdcsfeeSnBekzSbg62toKsdEAZco2pSzSaYySjDzkwCQmnifmQB/AN5cwclQ5o+MBzROB4jy7OxbjO9b3C86C7GEwGviOxRSPZfSUV1QF62Xq1Jlxz+99VRLnnv4BSZ5JeEiMbxH4npS5WDzoFBuBIvA9xSa02J2TGwGyOvPA37F9e3R1d0RJKaxXZ7z26qvR3k6yGIBNVjqI36r5wjM0eVuP98DLP6jGAsB5eVPhIZeTiI0G0QagIz3LigoX3hhJcJUkfkeXM6KtnBPgu2HzRzFz9mxlU8WLrhi7/fviwP79sf/AARm0Tk4icELJEDKoIm8cdoxUkhlimEyeOkVMBEAAaRweezI9AywAtrCu1FXFCKVtGHMYNiQ+Qh4JMOVlI5GMzgAKQCntxmjD+Nu7Z59qsgI08O5j3AGmuQ4GNZI8fjDqlDinoUGGMIAa1grgaZmjswvDRHMtDF0MX87HOHGeH/zgB5KQDpWQpSpiUitliGZK3poM8yQjx9g7ciSVlsEYTUmIhsWMs2AOHtgnox4wzbnNOgJIGRe+b1aM/vI5Y0L/XJ4FwOJEN4yT2WkDIJWRihDbxZyRoRjJ384d23VNMjkzP//wD/8Q3T3E4aZyOI1NTUpoxtLGQOYaxPhWVVYErAdAykY3YyoGPMvcOlqKmjfqaAttY+4YezJkY4gDSpgPOyBYQ7TXoMrgNb8nRozVJOW1gW8Q6thXy8DNRgkUZsl2DMa9xrg+6wiAxGeM37/8yz/L4FcynCxW22ucviSDOc03v1krOI8Yc4Dvzh3blCWYvSIWK4v9JsYOx4GSFFWkuM/v/Pn/LgDDASTltJVENFmMrx0atN8qBct9uTZjBiAQ20lcc2mJDHzAmUtFAVxwLjH+tNHgk7VjWf3BQwclYU1x0f1SZhBmwJi6NBhrj5AC2g2IZI2wRjk/L5h8xpIxevnllzU+ADknsGIsPc/sWxwzlmK3IGWdldoGwOZalrDTJid88pqzIyCvfuD87HXaYAcJ48Lc4kSjveQEyMvyWfuUYxvXOC7mn3NuHOkk+zQAs1/gf+7cM2LNmtfV7iVLLtW9EpBMn5n3M+edqXhwxgMHg0uqsY4sh6ZdjKMdO4wZc4njA9ANY0vSP95nrJz5HKdCKsGUMrpzPDJdkp9Rk5YcCiWZhJVrGGyaped6gMIknU55FdL8Digu+PDhNs0tCdG4NmWIPv5os9ZSQxa/3tBQL7VHaWmJ1tBLL72Y4tcziS6f1dXXa01MnTJF52UsfB/KPx81J+kBpucKeSF4XvAEYy0DwEi0xPzdc8+9ce555wkIW/bO3CenXnru9g2kXAj0ExXBO2+vlcSeNfDC88/HmldX6/6v8Ie+Pj3DJasuTaCXtVdWViJlwvimZv2fj/FVH/XcHwHCKS547NdoB/XoZ3UeNI9lC+TPmnd+F97PtWN0C04EuqOkLCgm39zcGl/75jfE+PZLdVUTdfWpnFER+J6cvVg86tQagSLwPbXms9ibkxyBBHzbxfgeDXxXR3v74S8M+OYfhH7wfR7gO5I7ZOTB7Nje0XV8iTPNs0j9QxFvrVsnqSsGHu1woiob+XlZpQyNrB6rwIzicQF4VYXyGDBWPICXXn21DA7A70dbPhZji5GNpBpDzrGsJPXhM5iE559/XrJngx/Og+FHIiakoBg3vn5vT7/Am2uAwsgAeA18MLoAkJYcck0k0xiVSLcBXzZMMUABqJyLawHGMJD9m3M/+OCDiSkZ7FMGWI6dNXN23HnnnVlcb0poxbgBfDF+AcKcN8XeAWZKovNIh8oZYRhyLIYzY49MG8YHw871eB0LyrG0gc94j8//P/beM8zO8jzXfqYXzYw0VQUVJKFCB0nEgCmm427ANmDAie0YO/s49s7fb//N7xzZP/IlO4m3HSd2nI0dXMCVXkQxiC5QA/VeRpreZ77jvO73WvNqeVRAtj9LrMUxLK213vfpz/Pe133dxcFyzHYCEGw+CUC2sEvZsDOwWDu2bZVg7qBKf/d3f6c0FgMDgxorTC7rpk0TUKeeoaHhLK9zVaoloM7wsMqlfsAJ88SrYBaNCWEWAdmMdR600kbuwwySlyMGT45RgCIzdxasLTgbCBvwWtAzoDUY5XublhoYm8E3GPKxYPYQQZn1xFpk7jF1VpqfHPC1ua3rNaihfoRx1jYmqkQ63r1rh8Aj7BL7y+ba5PFlHfECIDQ0NCq4FYodAZKsvsosxY32WTau1Ov96HGiX5xb9mVvb2tV0KCmjB1k7dAPQLBy5VZWCviiSGG/sC/s27xz187U2xvpfwAW7FEACHuPfcp+YW1hJs3cAFqtjKEsgJPzA8MSE+yJuhlbxhVGlPo4B8g3TEAk2H/OCMqDbYR1oz/sdfrKGWLTdfpspQXjwu8eDyvzGCv2FH202bMDa6FwYP9TDv3iLOG8oV8b8efOUk9xH/OxcuUqlcHe2LVrZ3pv8+bU2tqi9DpzzzpLe5I9J0a3ItIpMc6cLygYGGP7P7OfaJv7RRsN+PH7Znxpz8qVK2QVQ/sozwCWcaYd9IWx5WzCTJm9i6kza8w+1IxNzGGFxovxVF7bLEI/38farUpd3d3pcGdnevfdTerz2rfeSp2dB9PSJUuULo4Iz4wZkZwZY3z0f/PrX6lMnj2ygsnyjRORG6sbQDyKCyJE6wWzCuDNFFXaPwr4l8LUGSCZrW1YR+6nToLFXXDhRZmyMwLoWYGmPNkKsRUBBdmzBw8eUCwDFC2cUQS3evP11wpBDFFiYe5MO2zqTNsJeAWb3Tx9RpiHZ8GtCmA3U0b5zPB5M5Vo8acMfEmbhVl5e/vsdNc9X1IaLRhf0hkBfKuqakrA9yTlxdJlZ9YIlIDvmTWfpd6c5AgAfPHJI7hVX3+e8X0xdXUdwZj198L4ujl5be+pAt942E4NfPOmzvj4HpXOKGN8Dx7qlCBEOQhKCEjOSWmGxuADwQBhlMAl4/JDDDPZ1ra2AKUjw2nmrFnpa1/7moQifGM3vfeuygVYkOvUzAQgGyEFgQs/MhhhBBYHKwFQIbDBMGFmaN85gCUgHnNAgAbfI2ghiCIsYjJMXygfAZSyaQtCOUKjUzOZWbUpolL93HKL2omAhXAJ0OP6//zP/8yi7g6kmroQjM9esFApbLgPIRKz4PAbDPBLPxkb+d4qs+qEoqf+8IcPFJguyqEeIufCltmHGtaZceaPYFywVNTj+XCeVAu3BouASAv0XI8ACctBbk6i/SKUH+o8rLK+/vWvK6I3wjPMEWUBxmB8xZIo6nG1GN+qigh4A8BxAB8DU8bZQNemwGafDYQNVPgMGINxZ+5gfm3ObOaumC12PQa2BpFek2Z17ePscbeg7KBFBsxmcPPm2awXxgoAwr//1//6O6X5wdS5mPF1OfmAWNSBjzss9uOPPyagpDRQaRKsitUSaxusL2ausOwEt2INaF+QLxmgkO1VM0R5JQD9pu02DWeNA0L5rrl5RqoVEIv0N5hrM9bMp/tB+fZvBazSlgAOB9PwyJDKqa8P8MGahPUFvAJiHZyM+w1a3RYHLcOqg7l86qmnCv7AAEyAIOuaeQfYccagBEHpBaDDVBZLGkdbt4l63nfd68vrKT+nfEc/DVz5zUCRfWGWnHcUarSF/U27jnR1i8F9773NWpOcI1xDW3k5DzJlUxYvlA30s7PzUGoW2F5QiBoPm43SjfOGNjO2VlYw3gBf9qkAf22NPjOfmIYz7rSN8cHiBoUFv9mcnHOMdSYLk1EYy4iKzBngc5yxs1KA+xzIzBYKoTCrEPAFVOPDy1n75ptvCKQuXrRIJtwo+FqaicDeqfaj1Hnm6afimZiZ+xuM0gfGi/4RYXnvvn3B7mYmxVY66XlF/Zg7V1XJ750X7ZE/fG2tzmCUihddfInmU4pDos6LoQ1Az2uiLKyZIjjbuJhoxpW9u3HDBin7eC7wO8GtYK3x586/sOT5sz+7LM2YPl0B1irK4llaUNoVmTqfiFm1EiZfR17JPZUMcDwQfVR9p8D4RlTn6tTRPifddd+9qI7SAJYnlTWpoZF0byVT55MUF0uXnWEjUAK+Z9iElrpzciPQc6h/oqcb4Lst9Q/0plSGdh74EW70AAAgAElEQVRTZxjfw8S5PS7wPblaJh+mRz1YM9Pj4u8s2Bc0z1NGhy48RnNNyOfynYwSaeBrwXlkfCJt2rI17d6ztxBwB6ECgQtgBaAoNj81aMVnFa09ApUE0yx/bl19XTpnyZL0zW9+UyAW1mf9xg0CobAwAF9AFwwIAMgplGyCiJDnFD9mfORH19Cge8JUsEw5dM899zwJ0LQRP0EAAAIrgJjyYCUQogHFCEMIlJjBAYQR4mmfWUSEC4RFfG25nzKpk3JgpL797W+HefHoUJrWOK0AfO+8887M9C7GKtg5WNAQagOkZebwAN8jR9L//b//qcBTvGg/4AP2k7QvCKaMgc0R6QNjCHCgPZSJ4M38OPAP3znQDgCF+UCYpz0wMIzf8NBAmt7UkLq6utNba8O8lPn47//jrwXamRPMPQluxVyGMiaAmk2dMYNkPJkzB6KiDsaFzwasBr1m5/KMJfUwngAoQAGCMv3hXjMp/Nt/3hMWmvOsr4GwTRbN8FGf2W/KsU+yQRJtdW5h1rhNlgFuzANt/Id/+H/Tyy+9JNY2D5QDMMR8ylw0A0F8B/Bl7ZAOyYwvIrSAifZ4SmVZsCPmEuaduQf4Mp/y3R0bzXx8I8qrhei88GvTZ9rC+gCUsb/UFgUmG0j79+7TnmAt8RtKJOV+zXLFsu7cb5cTweNSGhkN/13MP9kP7Ef2Heb5ANVQ9FRqD1GHmVfe8dHFagIwRQRoxt57kDZwXrAHzSID2Fnf9A+gRWAvK3wcZMoA0OxiXhHicfEZqaBMlZUC6nZl8B5jfXiNABzxM6d93d09ikuwefMWgVnuZz/xYn0yLt5vrBHqZD/iL42CgPYBqhoapomV5Rzid8aM63l3QDCvR84p96+to11jxFpkT7ImAJGUI//bLPZCmEbXyx+V9HPszbEx9k1VuChkQdhsGSAFSmYK74jPyk2dBcJj3xPIjj4TrIr1A2ONaS9lzZs7N2HmjKVHe3ubvvvud78rUIspOIodQCpAmbZwP+1njklzx5h6fgyA/ZDiMxYwym3tfL/loRTC/Jk5u+2229OKlSuPipdQDBrLK8NcOSLfV0pRxbjhJ475dufBg4WUW7DEmGVXVJJPO56LtI8AXpiwNzVE/uQqAhrkn6ZFwPdkn/XHA7P5Z33++X5UvUURsfXbKQDfMTIL4EPeNit96cv3pYqK6jSkNGbVYnxra+tLjO+pTG7p3tN2BErA97SdulLDT2UEBHzF+G5T+qJJ4PtC6uo6nMqlWT62j+/7qbsYyOY1xAUt8+/Jx9egSyA6Y5EsyA+Pjad3t25LBw4cVCAjhAIkXwQXhFCEKUzDxLIoBQXmamViZQh01NfTI1M1AYEsiih+ZzC+pDVBeEM4fvLppySYAMJgb2HVEODEMA0PSzhE8INNwBTX+XoRfmyG7HypTqvS3jaz4LdmICa/ySxglIVNBHAYL0Az5cHiUIejxpopZQ4Qgr/0pS8pAJRTCNF3hNa///u/lzA7nsZSS1tLamuD8Q0gH5Fz8ZvLcvYqwNJYIeCT2IryCgWJ6u/rEXsMGGceYFQQghkbUvwAxhkb2oMgDNv861//WmNstol3xtbpWug3Y4CAzHf87pyjADGuxSWupoY8lWVp2/YdEg4Zq69+7S9lWslci5FCEKrMUgPJjDGp3RNjo/J/5z77EYr5zwKO2S/X4DcfEMoCJmPJPALEMDWnrQAL5t++q3nQbMWPgWYe/NoE1OCX+zxmZroYBytvzBTauoK28x1z5yi3jDuADODxH//x/fTUk0/Kt9LAPQ/I/Z3ZSOox4wuQ2717ZxpRkKhyja0VCUTS4VrqIpUNlhIEtzLwHZsY11rBh9M+vh4HnzHUbeWVAa0ZXQAM48t7f1+kwWIvAFBt9k/dsJrMt1MKCSxVYlrcryBXtBdgSBowux6gMGKfMl6Uy/4Nk/6yAhiGHYYlZo3AerKPUHDhw8933Md6Z91jmcHeYi9STsO0MIGmL/bnZcyZR8oxePNcWwni9WWLFa7nnLDpr9eNzxLeOQvwyQYA4zfbTXTmwaEIkrRhg/Y6a5p2wkjTL/rP+vXe49pgE/tSXW0ELaN/trgw0HZuayt2eGftM65c3z6zQwCXNYAZOf3k86ZNGzUuuB7QXsA8f1dcQeqjC2WZMTFB3IM6Mae8vDb8b4+N9wTni88JmUH39IrlheGlvfv370uHDx0SgF++bJnah6vPgvnztUf/5V/+Jb34wguyMCISNMAXE3UALPNBO+kHY+hc43qmZcosniNZQwuAGeDLvbLMAPhWG/jelj5y+RX6nrzpZqttqUE5uJ3wok86c0aGBOSpn1RkO7dv19rjdymx9IxDvxfxAXgBfGF888A3r2hCEZD/fCygejIywFTl/LGALz6+E2UptTR3pC/9+X3y7UUGAPiS1q7E+J7MDJauORNHoAR8z8RZLfXphCPQ2zmg4FaYOvf39xSA729ffF4P/hMB3+M9DPPMjRtSfL0/f3DgW9zFYH3zwbdk5qwcrRNK6zA0Op42vbcl9fb3S9A0C4Zwh2CGEIUAbn9JvyM8IEiIPcBvDZaFdB2kwSCQVUODzGhh9Mhp+twLzwtMIxDBauILGQLiSNq5c4cETswMX3/9tXTw4KHMdyz8aGGbAKtLlpxTSA8Cm9rUOF2/wQ4g0Jvxmt7UFML+0FA6dPCgylXwlu5umQ/ClGzauFGBtGxSaZNDBKwvf/nLAudmYxBmEeAAvpRFVOfWdsyzw8f3jjtuz9hFGJcQ6mD4AMEG1cwD6U7Io9vT3ZV+8IP/kCkeghrmhQizKANg2JgHm4FSL+bfmIwCDhFeGUfWk1PQMAfOwWomEGDifgMsYaJqZG4dZoJEbUZgB6xfumKlgmox94yl/FHJrZkFYwqWNKWeriNp83vvacz8ol7qNDttYMi6yfvqGqiYieU6zGQBTgAw+st6K94beTbeLJa/y/t2cp+ZLUdQpm0BLlvCzDHzrzSzb9Ns6jXjzPwzH1gGPPLIb9LPH35YoMbmo2YcWRsWws12AhpY24z3888/lw4oknmkh7LfudZHBnzF2s9o1jwCfG3qDPBVH3PBrQx8rRSwcsFKB9YAChLALUHMCLQEA+k80dSPwgKmnX+zvzElZc8C5igXU1320+49u9Orr2JWX1eI6oxyC9eG3bv3pJHRkTQ2GubYmPbjKzk6MpraO9pTU2OTGL+LLr4oAlyNjadXXn0lvf7a6+mtt97UPoJlJL0W4Ncpjmg343fJRRerfQAVK2Y8t4xJ3oLA39vs3eymz0/2idl53nE/cF5c1j0mr5wrsKfLl58rk3TKYG5xK/BYcWbQbvYHc86aYtz5DnAMkGxoqJdJr/3vAfysbfvoch/35E226Y/2XHV1ap/ZXtjDmDGzJrjee83xB+gzfUE5E5YS9cq/Wj+tUeMav6MUcRqs0Sw3L7+F5UP0ZVC5vQlsBcu9deuWdOWVV+g84Pm3dcuWNDo8LNcQXDFwAeIMYU9/73vfSy++8LyCvnHGKe9vRYXWEm1zpH7y/qJEc5t5TkRe8AwEYxmTmS2XV7EmyE9cIyCNewX79rOf/Wy66upr1C7HhLBbQwHgl8eYRFBB1v2orF0U/XpoKL304guKZq6zUQqjiTSeBbiyIoLo0KtWrUzTG5sijZP0uLEeuL4sY4aP9ezOP3nzz/WjwPNkMI7fOef+WMAXU2fMytvaZqa77r03VZRXpSHlNi6ZOp9QQCxdcEaPQAn4ntHTW+rcsUYA4AvjSy7APxTwtRCQfy9+mL5f4BvP02NtW3/PQ9z5/sK/D2F1aHQivbNhk4RxvsPUm1yuMl+uDOaC9li4dyAXhOr+vgAECDwAC1gthFcFPCovE4BEQHvggQfSO+vXRdqPhgaBSgI5wZYAchGQAMoAsz1790qQREiRyVlVVZo1c5b8blddtkosCL9hmtjY2JQ6Zs6UwH5IwWd2KQopYFkgaHhYwBeh2gGzZs+Zk1atXKm0F48++qgEpElwGsLOvffeqzYaWFEnwuL/+T//J9KujI8oDY2CWy04W1GdDRJD0IkxB+RMAuGI+IxpeF9vl/yeAb70BcCDMI2ADfA1mwarhGkp7CGsHGOJsAnoh6HgPsZcyorRMQEQWBX6g/BIDsuDmY8hPmz1dbVi6WvrECwjYA9/zc0t6d5775OQyly3tXdICA2TUZhfcu3C9m5LWzZvzvKGVghY9QMGAIEIuFmaEoOyAvAdGSn447EIGR0B8127BH6J5AsAgtEhxYiCz2Q5ugQAs2A0Sn3iAF6ZT6CAduZTDVDDagHh3qbe3IPpMmtU7VWU6nEJ6lJQVFZGFGQY2cwsFL/bRYsXpTUvv5x+9MMHCqamrAfKtVkl69Pm1FYIAaRQYLzyyhqlhMEUFODrtQRQjJQtkQ6LHK4zmpsFfAE7vAhuhbKJkTI5ZgGaMTXozjN5WDUYLGKCqrHK5pAyna7IPvXca3NgGFezbTC+KDe2bd+qCObsMYBsmN8fEfiF2fPeZMmhLCHlzQUXXKi1xDrumNmhs4QyAFfvvPN2+tUvfyUm2UoQ9uq0aUTnJdLxgNKjEdgJH0/MVFn7Zuvdh2DtIsCV+2BfVlnNpInUSJC+sgDJRD/u6JgpEM75M9A/EMAv85elDdde+zHlMcfChbJ4YSHCH2uJsQNk2t+YM4wxo30oDfDrlVKqvExlw17jk8+/Hb2bMh07wUGnWBO2KqlvmJaOHDmsugB/c+eelebMOUt+tbhzAKABYFjmhLKsVW1i/WCdUV0TKZ/8CisIKzjDF5ZzzJYNlMG/Ada4XACWYXdZW5yJnJeMDSbp7W1tahvtZv//+Cc/UaArovuzFlikbFfGhTngnT8UF/SvAHyzxWzgmyWYD6YYpjfb2/TFFhGf+cxn0nXXXZ/KysP9hvVbUMiWxzmLa4BdTBgv3DI415ivgf7+9PDPfirrkrD4GJMyZgIFIHtfbiiY/5anFSsuTShNeS4GwzuZqYFQWCf7mgr45gFwvpxiZXdxHb7vqPtPwdQZ4MtamzVrXvrC3XelkeGx1IdCpqZe8QZKUZ1PdpZL151pI1ACvmfajJb6c1IjkGd8+/q6jzJ1NuMrbTERHrN0RiHGT26ZqTS3Uz30pnrgnUjrWwyQ85061oN18prJNiIQSWAYGUn9Q2PpjXc2SAgHWKFpR0jl4e/2ABgCU2V5RBWheELadLF9mYmsgQTadMAFJnsIKTCPRHVGMAOsAQwQ6hCeAVXT6uvTOecskS8ZYHDDho36DcERgQwzxJtvvklmpHwPgKR8TOIckRahbu++vWE22BZpjxDiSc0E87Jl6xYB7Tmz5yh6J4zGY48+KnM4+6oiLAJA77rrLpl4Amr4jfv47R//8R81Thvf26TrAL7z5y9It9xyc5o2rUECfAhXrBEiluYjaBOtGDPo0TQ02Jd++MADMnVGAEXYZVwiiiz+bJHiBvaN1CEI0bxINYUZKsIpbMj06U0FVhnBzcFewtyyOh04sD8dOtRZKB9rdAQ9rpveNEN5MLdt3SYW5lOf/LSCh/FbS2ub2DEAJQCNyK7kdd25a3vavn2rlA6YDDImfX349g5rvG36G2wvbFAE2qGsSAkU+aZ5B/D09w+IWWMtYebttFZmcmCSmGsFoxFLWl3wabbpc5hTRz2ANMySnToISwKYUIAYaxvg44jlNnc2YHWkc/pBOwAee/fuS//67W8XlC2Mq82xKZd25gMIcS9rHqCIaWx31+FMeJ40dQ6XgfCbVjCnzNT5/m98s5A6C8ZXoFfWA9F3gwcrE2xqbsEdZRHKEd4ZEyLxUtf+ffvF4La2tGqNNbc0q172JOAG1pf1jUm0lAhpIr326itp956dAlsf+cjl6ewFC9K6devTrt27BRool33NmKKsIBgarP3CBQuVDoh0NLhDkBKHYEH0AhYa8/63FCxsTGdBrYJEhZKCfc0aWb5seTpr7lydA5hH0z/AE3PHnnPwJq91j7/AJOdS2USaN39+WrXqMil5du/Zk+rr6tPcefPklsCE7Nq5K6LN796d9u7ZKwBJQKmO9naZK6NwcswA++eimAnLh/CRdDoxyuEcAOCj5ACYY6Hx4IMP6hqup29OIUQ/+I72GgwzztMaGwSkGUfOMvY3Jti8AJ/MGcoN1m+cO/N1DdGPFRCqFrBYLQBnJUYw8pEyDssag1crT5iY7Tu2SfFIn2fPmqX90tXdpT1PvfjM0g/axNgDlJ995lmtH9hVFCwGiI71YMUd4JOUeH42FZ5vmfKLpxCPItovECrgi2tCRHlmrK6++pp0y623ZmC6MRSssMsoqipCmYuC02bxSvdUF6byvAjG9/OHHkpPPPFEBDaTSfSgHtm45Hj/VFdXypQdxpfxKZsIZQEvMb85H9/iZ62tXLxHpwSrubKKn+PFiu5jgd/C98cFvkdJBVn7Cz1JhBOrm1afZs2cm77wpbvTyMh46pclQl1qJJ90KarzScmKpYvOvBEoAd8zb05LPTqJEYjgVmHq3JsB38jjG+mM8JE8kY9vMaB9v6B30rwqgOaJHoon0a2jAuTIdDkLXASA6hsaTW++s0H5RMlxCRP74gsvigXoOnKk4EMa2nkElZwgLpAXILfQTsqumNSPUwdC8oEscAoCHwALX1ZAzdyz5kmo44+yYK0w2URIQeDifgQdTKNhfRGSaX+WQlmML58dtAfhDDBsgIdAhLBIZFvYGYT1P7vsMpmhPvKb3xRYV7NQCJO33XabAChlSDmQCVv/8A//INPtV157VYwv9QBOAckBwDGtDIUCgqbybCqyaphA0xd8zkZHBtNPf/oTBVxByKJOBF7GhvHnfoRhvoc9evXVVwXGeBF0jTFwoB2bNtv30WyYU7AAapgbAA4AlblAIJ01a7bajElmT09vuvCCi9Ktt96qNpAT1GwVdcFSktt1+44wiUQA53fmzEwL5ZrpVYCmLLosv/sa/84a53rmlcBGADCUIYAM+0dyDX0w6OOdtvg+C6TMm82Qza65fFg52oogDlBwTmbWg0E6vznYkRjDiQkJ2WLTKyrS//7Hf0zdXd36nj7TPtri6LqUw3XeV8wfQAqfyUMHEfojzzemwoU5EuMUkdBZvzNnzkpfv/8bhcBlBr7OEW6Qnh9fM54GY/xmn2reaZOjADMGKFUcMMkpvljXrAuZRx88mKVYmkjPPvt0emvtm2n27Fnp1ls/nhbMXyBQBuPLvTCyrFf8wukDa5uxxXlQ1gQZKw4r6BRpBPr64QM/TK+/9lrkUc18UVGARAT3UB8uW7Y8YZXBuucMonzWj9ca8+41bxZdSpHMNJ8wwecsXZK++tWvybWAPY9ZL/PMmmeNsN5hSgFvKF56unsUUGvx4oVp+bKlag/1MsdWxjjdFnuY36QsyKwLwsKgShod3EcwqyX1WYxV5BynLPubW4Fo5QVAtqyiXAwpYJN54xrGlD3KmnN7WJtYMDBvXCNl3bQGBSZCMWA22e+sS/4NIAS8mrWmTZyv727aKJ9emE7WCG3iHs412sJY0y4B4q4unUGcR5zTsp4YHVUaJ7O1eTaba7k3r7gpAEmlN4rgVuwPKdgy4Ksoz5lpMwqMT3/m06mpaYb2v60dWC/TGnD5APgOaZ8zJ4pvkClSFKX8wMH00osvFkydFa8Ca4GyCQwxCoqM2trqAL5NTbKeyQNftfkYUZ39jM4/q7ne+9JgmN+Ln+3+zWOSfz/ecx27hpN5TQXAxydCCUdwq7vvvUfpjIZkrl6jNVTy8T2ZkS1dcyaOQAn4nomzWurTCUegGPiWlU2kwaG+9PJLAXxP5OObf5AdD7Aez7wp/3CkvIIf0wlbf+wLXKYF52Lgu2nL9jQyOqZ0OuSRxWT45w//PBHB14BG5myZD5weqAa9CBHZg15mrJm5oX25HHCE9BEIlHxGwECghlUGIFKH2QKiwAKGzJLQZoQ10qN88pOfLOTElJhcEWXyQthH8AGcAFos7PEbwhxmi/i0Ikhe/pGPyM/20UcekRCX99+kPCLSAnztS0qbiZqLMIsgeLjriMw7ARIIorB8CIqYVMJY+DU2GooBhDjai/B46OD+VF1VLlYIxhcQhhDrHJ4E+0FARTBlTDA7REAXAB0fE/OKSa/ZL8p3hF37f5qZtL+hg4cFg1omM01AOiw7LBBpl+bNnS+TbeYCoIA5NS8EfoANJqrrNwBS90rIpA5AgYNreZ4MwAx8bUZesB7IFC8I8tzrVFOUBavG9wZu+WBXgBwHCrJAZ9NO2uI1zVzZpJ6xZS3Lf7W5WfUBrrleqZpGR7V+6KP3CO98BnQwt//8v/9J/uF8zz321WVsXb/bw2/sIdjr9evXieUECAXIjYBjCPnDmTKA/s2cNVvz/5dfvz8iA2d+kDJ1zkBBfv96D+fPl6mE7GDdw7/SEYF9PtEf9of3NuPEH9+j2Hj77bfS+g3r0vz589LnPnublD0ojpTWSvNWp/GErWadGAACGBQBvLZW47R/X/i5wp4DeFE04VsfipFhARCb7AOAsTBoxdpgdFR7lX3AGJshFWOXWRbQF7O9/Bvrjsrq6NMFF12YvvKVr4rpBXzGWIRyjrZytsybt0BjwP7aunVb2vzeZik2V61cof0ECDRYcSAr6vHesssF1zLHsMuwrdSFCwWMLy9+Z1ypMx/YyoCe/nAmHenu0vmAYs6RqL3mbfZrixkAKetWZ6SCb81M7R0dsjqxD3GBFc2sBajHe4PyadOunTtl3YPlDsDdvu4G1+wDWdLs3atx5zyiLatXr1awPYDwiIJzVWrP5BVVnI2MIdd63eXXLOVhGg7wlVVD5iPMGsOSh7nlD5/5226/I9ujsSdoP24E7R1tsTaqqwr+69orma81exQ2e/0762QNob01hiKA83gijU3EeopxrlLsBxhfrbMc4ytAeoyozgUWO5dtwQDW54JB8Z8C8J1IFaLZZ8xoT3ffd68A7zCKMnx8S1GdT0HKKt16uo9ACfie7jNYav8HGoHfAb7lpAWZZHz/2MC3WIv8gTplU62MzZqK8V3/7haZJyKAY04MWECw6e+NaK1iQzMlc0HIzgHffI5GLsNc0sAXIUJmflWVEpYRzPCfvf766yU0H+48IoEJ4RLwAwNDmhsEMzMaCEAEWcHfy6lEUNfjF+agRGZEAHVO52PzQtqA4IP5JL9dffVVCtyCIA7Q9nXUg3AH80lUWgsuCFqwYvjliv2tqpRva5gbT1cEaHwIifIM8A3AXBk+1ENE9YUlr0z4j+/auSPV19ek1159VcAXEEk5jD0v6gUsIATzwrQQ0G6Bu6Iy2FLayTXU5aBI9seW+TkBrEbJJdyrP4RZTMlpCwoCgokxpsFOj6bpTdPTHXfcIXCDwIgJM21HeMVs+d13NwoQHeo8qDYbXOYBuAM/HYvx9fo1YGHuAFyYmwcYmVdgCGkn15mZtX+tfTANfMT+ZxGO+Tf9QThnTOi/8rNmTJD9NRlv6mVcuI41EXMUDL0Zdfr+rX/5Vtq9a5d+t4KE8h3J2KaSXqv0AaBIvYc7ydtKHt9UyNtrM332B32aNXuO5h7G11YP8MFEdQ5FkwFwPJbzZ0Je6PZa9Rh7/vnMfDggEPc4oi/32J+evmFa/MYbr6ddu3akffv3aD1f9dGrCnloYXk7OmYV9iXj1N8fOVNZDzC+7H3Mbxn7ocEBlcne2LtntyxnHn3k0SzIULDSsL/MC/ufu1EQ4KfNGqOttmCgLq8HA+CjgC8+zTXVMuVesWpluu++L8tcF7P8OLNibZipBSzi08ja6e8bSLt375Kib3CA4Fvhb8pZQuRkzhzm27m9WfOsV/pNeexjIngDtDGjDXeNDYVc5JxlZu29PjVeZv07OuQK4vVJvZwrBr7+nnvZM6wvR31HCTF/wQLNVf20aUeBTykhM8Uh9cVeH9b5olzcBw5I0cG6I/ct4wpDTz+tgOPc5FraQ72MC64Xv/jFL7R2JpTzHRPlav15PwDOUQj++7//e8HiI//8CuBLADfBRJmgw0Ry/vAscoA6lKSf+vRnpKgzGOYM3rETdnyh+gfwZYyxSuAdhYqVZJs2bJR5vYOEyb93fExsr5IIZ0pbA98ZTZFSrDxF1HS/ioGvz5z8vssDXYPf/J79UwC+ZeVVaXR8PE2f3irgW1Ndl0ZkOVAlxreublopndEHFbRK953WI1ACvqf19JUa/0FH4Cjg29+TYHwBvmZ8TyaPbzGbWyyQ+kGYf8//u/jheDzm+GT7mWeMpgK+r69dl2Y0t8g3EeAFGHzpty8pMIgCVWVezLBQYtYyR01p0LP0R+6nAC9RMDNzaoQIBYPpOiKhCSb14x//eFqyZGmwIOWRQgdBh98xb4QNRfBFSOOFwIP56O233y7hS/0hNVB1+ILRBrPJCHU2S7TQLEFpxw4JqAhEN914owKgAHxhJPg9fEiD9bjhhhv0Z9aY8mnLP/3TP4XwnSZSp1jTegmJsOTh51eb+aQCxkJToEApZeUqF8ETFrC6uiK98PzzAvmwKQAvs0qkRor0JeNiqxCiaTdt5Jr6abUqi7oBbrQHIGewmWf66BMsJawNY9bS0qzrAH0EHMLcnD5WVoRpIYx6REAeSLt2Rf5XmGgUFJs2bUib3t0gv2EEYTOo6mOWwqUY+Mq0O2fqTNtsqs66tr8jwJ5xAGg6fZWZzfx6zZtvel24TrOC1MmfFSmsBxQ5rGP6RnvoE2PAuHCdUj1lgbMYW8Y0/Hznpu9+51+VFoqX1/ukT2oWfTkLKmQGmX50dR1JA/3ho65UVrl0Rs7jSzk2db7//m8oKJMYc6I6k8pofNJksvgcyQvZVg4UhPTM8sJ+sB4jm7EaFNNP1gegAMADiAOorlnz27R33x75YS9cuChdfNHFAkKAK14odZg7m/XzLhBaXpmGR4bTsNjPCkUwx1qBeWMsSA31Xz/6URaZecBB+dIAACAASURBVEz+ofj1ahw62uXzS3As2D+AI2eAAaOBIv2mXzYxzzPCWGE0NDWkS1euSHff/SUFy4q9TX7ZMAOO9FvDUkQUlB0VVQrU1Nl5KK1d+6bSKVEvZwNniU3sUWqwVuxzy3xjSg0IRGEAY42ig3GkfYwp645xt1KDttuSgfspn70E8GVd0h+sIPjOihjusUKGtQVDzDqhnPPOPz/Nmzc/0s5VkPInzgczv1xn9pex4I/96zNm3949kQMav97KSp2j9I9nAS4IAF/vJ37jfky5iT2geAtqB+4R4bdsCxDOa86Xf/3Xf9V1Xot+1vEMkT+yGNow3pWyS378dVl0+QrFgrjxxhvTgrMX6mzg3KMNBKBEG8sYYl5P29nnKCgJwOY89OveeSe98vIarXGzwTD0+KDzp4jNcquokiXSjOkzNI/HA74+m7wH8+9WFP+pAt/yiuoAvk0t6S6Ab019Gs2ALybzJeB7slJV6bozbQRKwPdMm9FSf05qBPLAtw/gK8a3vwB80wQBeo6fx/eDAt+8Bjkv1Lo8+0mdVEeKLjoR8IXxxZAZYQUmlkAg69etV0oUBEXVnQE5sZkwKEXsE0AX0BtAOIuWmwWmQQgZHB6SQIX/LCZlCKKwWghrIXgEU4qJ489+9jMJ4AiMCDT8BsC888475R+sNhCNsyILsjU8LIFNZsiHI/qozZQD5B2REAeopq6bbroxtTY3SxAnYjIAyEImghu5PQGzZna4h+//9m//Nkyqu7vEatFX2gWQx9QZsAsIoL1i7MrKM8YqgiDxO/mhqyrL0q9++Uv5McKaOC8xdXz+85+XYEudjAXX4AsMyDXwjQivqRD0x76rBgUGm9TJGDqgE8CXF4Io4Jb8vvSxrjYCTcFcG8DjB8m4oWjo6uoW27tt+xYBX9pMGxkzBHveEeDt65pnfB04jO/4oz4DNfsuhoktUYRrxPoCEvL+qjYvtk+n7/f39EljXlGh9tA+ymZOGBOEXkAUfWNszOAh0DsCrc04+Uy5zAXA9ycP/ljrxnVK0K6tzfkaBjNNPV6vrEWZnY+iuJEaKABtNgYI9wSEos7WtgAyML7MI2MJ8FUwuSy4VV4ZVixkT2UVwjU20zVoYs558TlAa0T/pj7MmFnH9At/z5899NP06qsvq13nn39BuvSSS2WGzsZmrTptTgRrCz9TMd5lEaW4JgMi+PgyJ5RzYP/e9KMf/Si9+Dw50Y9o/PANNZNPBGGAEKbO+M+z/wHNk8xmbQTSyywZbN7OZ5eBiTXA9/wLL0hf+MIXU/OMWO+hPCF9UVhBSBGRnR2MFYCdsUAZtmf3Tq1FysSPFcUT7QfE0SbWJwAJxQh9Bfg+/fRTyhsLfKM8vndOZZvtM9eME2NvKwmNQaYQ2bNvrwJscY37TbuZE9psqxjOP+bKa4l7yJk+NBzRvln3tM3uD/TfCg8zxoBezhPKAPiiZNiWBR+kPZjqM9/0w37KnDmMCZ+JuM2ZRB8xVaY+AtBxrxVyjBnj9NBDDwlk07aCcjRzd2D+IV05JyMBUzw38DONlEbh23zlR69Kl1xyqdoFoA9lze60e88ulV1XX1dI9UY9KGwd7Oqdt99Ob77+htrNbwBt5hnQi6mz9wnBrXguGfhW2MQpe5bmGd/iPVcMgIuV1X9Kps4AXxS306e3ifElirPy+FayLqel2tr6EuP7QYSs0j2n/QiUgO9pP4WlDnyQEfhd4JvS8DCM72/lUzQxPvIHA77F/k/WjP8xGN8t23crjy/AADCEjy3RYBEgzK4oIMg4IvxkfkMHqBELnLFeZnzDbI1UOAGIzpo3VywqjLLza+JT1NfbX/CzohwYhp///OeKimufSoQfBO577rlHpocCqVXVaSwDE05xwZhxD8KiwZDy93Z1SUBCOOX3q676aJrV0ZGeW706Pf744wJ4vNxe2vnRj35UoAhh0YDrW9/6lsroHxxIy5Yvl3BFuzCNBiRJgGOMsvymsHYheDsYCZF6CQZTln784wcFam1uC5sB8JkE0eNpzZo1Yt9J+QOgJ49m/bT61Nw8Q2DWrJKBsIEN75GKKCI402fuJ+UMYxksfpmUBdzb2tIm4Mu8cO3cufMVQIdxxm+Q70jP8/Y7b8rH14DRa5Qy8kKtgbf9fC2k017qoH4Hw6GNjCPgi+8BFoy7AYvNi21+anBv02KDLjNNlEt5Tt3C/PAZJoh/59vpvaUxaG2VUE3dZpYBzqufeVbMfACmMBM2eDdw8VljE1z6iD817B+0LXuC8Q7GeCJVZeDH6Yyapk8X8IXNo27SGWGSWRwxnnqKmd/8OZf/zYofAzDWGe3mZVAEGKBPjJWVBJjjP/b4o+mJJx5NixYtFniZN3ee2gYThykqLwNQTPj5t0B/RVXq7euV2Sr77dVX1qi9jPv2bVvT4489JvNa8iLzAoQwTlY6NTWS3qhBps5YAOT9Ym0dYPNnWwJ4b8rUtrYmtbS1phUrV6bbPneb5jL2QFhsBPiN6OcTmGVn0XG1b0dRzIzI7xQfXdYj17Iv7esKIGatwMzy4txAofLuu5vC731kRIoOAKOjftv6xIwn9/PntcL4MP49fb3ac4BIW9mwZzkTWCcASa6TX/jMmfqesuecdVaaPXtOKq8I8O41bFaZPnIdY8la4N+ch/zB6NNm2FMsUGiz011hHeF9wD2MhV0n2A+YFYt1Ly9XNGz8fG0pQRm0mdReKDFpN/VbeWtlAGMNY8y8TGRWRDxHAGMA3zCdrpIi8vIrrtS4Uwd9Im3RuvXrxNLv2LmjYCYuRUmmFKQ/uCng48tal5uKlA/VCsCo1EZKW1SWDHybp89Qv8jje9TeKvLx5Zqp9qKVTvm9+qcEfFNZpVIXtrR0KLgVgFc+vhXVpeBWH0RoLN1zxoxACfieMVNZ6sj7GYFjA9+XUk/PkTQ+9ocDvm5nnt2Zis15P/0pLtMmWgKqSnERUZ1fX7te/mEGeggMw4NDhZQQEjbJxSqGJyKyqp0Zm2KQC+urNpM0IWNl77///tTS2poWn7NYpqYGl2L0RvA9jCjNZqYAKAieAD7aQXkIvQhS5NeFlaRugC8CNoFwEGpsqkqf6YeBEaauTm2BMAsQvvTSS9LM9nYJe4899phAIWU6iMxNN92kCNcIUS4XoQl2mLaRDgKwgqCJoMr1sBGw2ATrsnmhTVWRrwMMEkxlIlVWpPTwQw8J2FI3whxCL2XcfPPNBeGO3zFz5g9T7YbGhjRjRpPqpF+APQRzR7yNlDBhTiw2Rj6UEU06ohuHQoDfMMvmWoToJecsK0RMDRA0K1111dUFn0jav2bNS+nV12hvZ4FNpyzqhoGK1FMRhfxYjC+/2VSRObJ/Ntej8GAsKIvfLLjTdrOUZvKtjGHOWDu2lmA+GA/Ghbk2M20zeNrIPDBOHjPWGOwW9Vpw550XYPjtt9aK+bP/NOuAe3nxnSPNGsjwfZhLV0QO38zf3SmWYBoBvqxp7lVE3mnTBHzdduUlHUFBEilveBmkWaCeSuj2NZ4D6gjAVy7wwTh4n9nXlDGnT6wDrgdwYur86GOPiO3/1Cc/VVDq0F5nUrHPaEVFVSGCdHVVTerpxVIm/Gm7jhwWI0oAORjFzoMHtU7ECldXZQA0og7PmTNbQecwdX529WpFdncQMrP5nmeDSJlXZwo3+X/Cds5oSjfedGP6zGc+G8qDsogGHmtzciwBvmLls4BZ+ANj4trT06U8xuw5TGeJR8C5RflYYLCmPOdW7AC+yFnMWB48eKCgLKNtzpvrIH98joBx44Wgaow5LDnmxZwDKCABj7TB/r2sUc45zyOKCAA0Zw7m8uRBd9AxR4A362n3AvsMY7oPqzyzo0NKNBj4J594ogCIzYLyDuD2uW1FAmbOzCltrKupURA0W+ywZ1hzKDsAvuQ+Z8zy55GAr+IghCWR5pBYElmU6qrqMNdmnOjLxz/xyXTZZTEPtIm5QEGzcdMGrdcNGzcU5ghlBJZKVq5B3K5ft05zKYXdtIYst/ZEgN8M0GKuTR5fgK/qOAHwze/HYz2TvUf/lIDv2HiZYlS0tc1Kd91DVOeqNERkboJbNTaVojp/EAGrdM8ZMQIl4HtGTGOpE+93BAC+5CbcsX1b6untUh7f0dGh9PLLv01dRzrF1sl0UaaIYY4Y+W1/t6a8EJoXVvPf54XXEz1Ij8f0nAggI/j6fguNZs76h8fSuk2b5TNLOQgXCHQH9h8Q42vzzdHhyJVKZ1VeThhH0LW5J//mRzT3CDR/8zd/ky66+GJFJEbAB9gigETqmppUVxtsgn32EFwInoK5tQNcIQQhdBFtmSiffK6orBLjS5sBTXnzTTMyBkiAPvrLdZg8X3jBBemsObPTG6+/riBetEkmv3UwWlUCn5i9OeiRTQ0ByYBRGN+eLGAUgAFWDFNIoqVYMINlctYJZYIqpKaaSJjRPfPM02KbAQKMHQImKXciwFSVxppxQEjFxFIMVEV5mjt3jgRvhEmADAIwfbNgbTBAfQ6sxe/48eHbxouyaB9zHUGqGtPSJcvEqHAtQibpXiiLMvbt259Wr342vf76KwpuxVzxPXNi32SvMaf8YczsR5g3s7WZp0GmGM4sCBe+jdRvX0eDdgNfA2WEaJmoZqDH/fc8AWJpD8oCwAJCOPOEoG7wyzgAwBhnR9VmLGgPgIK6Gd89u3aLmae/TgljRtrryyDY7QyAUJHGx0YjqnPm4xtmrZM5S2kXUXaYh29886+0J1jbA0ODYnsxl8/nCM+fMlaQ2e/Y54eVWsUgkbZZceD95nm0uTDt4/x74YXn0mOPP6LgT1dfdbWsLGwKDtCddMuIoFH2xSd90ODQkBhbxnlkeEh7DlPxPbt3Cexgeso44lNKHmrawhzMmzs3XXPN1fJzXrPmFVmdUIbPTq8F5sh99ppjLKRI4K+uJn3k8stlhTF7VpgE03blpZ4Is+cYOxnZZuUTZClywnZ3RcomlFy0CzCKaS9z2trWqnORMp3Xlr5wPZsdP2HSfnk8KDy/H73XmWeb5Qf7PJFmtETgP84cXE7sr8qc0f6COXdNjfY8a1SmxdOmpblz52m/YiLu72kX7eA++61TP/vVwbfI9XzeuecqwvbTTz2tQFdWmrBnaQ/KD5tb+9+/+c1vdA5SPjnYa2uqtYcZI8aL9vJv9tx//dd/SSFAeTbrlpl6xvYXLIoj71coKmoihkGYdzenT3ziE+nPPnL5Ucoq2kyAK872t9a+JUsl5oSzDQUGc0xbqgnG9eRTUsBIESjF7UQiy0BmkJMpCyuVlg5TZ5S8WOX4wS5FQMYM59fjVM/4qRRVU8khfh7nwbGvm0oucF1S9h1HQs+fAz4j/OyJc6g6DY+OpDlzFqQv3H1XKiurTONSIFYVgG9rS2MJA7xf4bF0/Wk/AqVFf9pPYakDH2QECsB3x/bU3XMklWXAd83Lv01Hfg/At/ihmH/4WZg8kfZ4qt9PBjTnzcz8QEToCsZ3nZLXA7zw8UXgeG71c0pBArPIgaBARcMjERCGFCMZkJNQkDHIekd4yXz3YILvvvvu9MlPfSp14RdbGyzjJOipTrBENldFMIGBe+GFF8TEAlId+ApBCkCKCbJya1ZWKZUHAa5gh6Tpz/JuIqib0aI+ADQvAC4C5dIlS9I5ixcptcovf/lLBZMxw0DbYHDtx2eBm/phexGCyUmMcI+ABxNDwK5rrrmGDE/qH8Iq7Pgkw5SftYlUU1WR1qx5Of3qV78qsNXUD/jFjxmBEUERYAxwwKyQdtO2OWfNEoCz8sCBrWweyRgaFNo8l7FgLAOEhaIAARNBNkyhB9OsmbMlcDN21113fcGklXp27twlP8Y33ny1wGjRPoChA0OZJaVtrB/K5d/UZ6DKKABezbIxj9xH+2yOzLVOa5QHtFZ+UJ4BEfdaYeJAWvxGu+gLgjuCMKwQ1zpSLmNlUG5ljwV21qJ9bWkrlg8oYRDeHRUXoZwyDLRpp+s3QydT55FhgYqxzA82zHKJPhypnOg/VvAwfABf548F+MJAhqn8sR/H1Hss4Eu//JvPFps/mymnP95fHkfMkFevfiY9+dTjqb29Q4zn8mXLpRyxuTFtCmE6fIYJFiVgVlWj4FYoheSju2O7rqPsBfPnab898/TTSqE1kvl8Dg6Gib0ivistTr0ipgMmrVjgPQ9yabNNnQ1EaBusaUNTY1qydEn6yEcuT60trQVXAgAUf6EsibRrAX7Dx1T+peVlCsLFeWDFDUqRn/70p7qeOeOsweTZ+bHNqnMvqcbyikWPP/dyJtg0nnnX2dsXUfNZm00zphcC1eE2gVKGc8tsNy4AnAsovGzeDYBmjrA+AfTTL9Ys4+lnSz6gmQE55cL4YvJLgDHA+ttr1wpE2kqEtrMPqMNzCKjme4IP4hesecBnvLqqEEmd8aIM+sT9ROiPKPKTwNf7v4qzygrUTDlLuzF1xgee+ujfzbfcksjna0UcSjzW6bOrn5UL0sDggNpJPTLhzkAzCrS+3r60+plndPZT9ghrtZIYEbDMWP3GHoLxveyyVYmozlL2ZoxvAXBmzPCJQOmpAl/q87Oasn4HXGu9Hl+68fO9GPhyFz6+AN/58xelO+68M02Ml6UxBa2sFPDFx7cEfD+I9Fi653QfgRLwPd1nsNT+DzQCvZ0DEwjrO3duS909XXjlpZHRQZl5wvhi6nyyjG/xQ2uqB+bvC/jm6zqWdtkPUzMeNi+G8SW4FcI5QssXv/jFtHjRYpm+wTgCGvr7+kLQH4l8qWJ3M5NWAV9FWS4vROYUg5T5fAFA/p//+T/TtIZJ1sLgjCAmYY4YgjTfA3wwowP0wdhZWARsXHvttfpDSMZkFE013wNuELS5HnNhUjIhlPFyJFP6jTCN0Epe0QvPP185HgG+AEv65JQc1IHAb5Np7uXfmPgByAG+MFO0DSEWpoDIo0hSmDPbD03At2BeGTMD2wCbsHbtW6qbwEuul7Luu+8+AT+EYupCQKV/AF/Gp7WtReATQZr5Qjh0ahXPMWPpqK4ImQiD3I/ARJsRHGHzAHv0jZRSmElSHv2+5ZZbBUAYQ64nwjMM9dq1b6SDhw7oO+pEsLV/L22jLPtbc6+B72RKpwjuYyDjwEVmqx2IjO8p2/661GegaOBrAbEYFNFXFCD0BRaI3wEyCMUItJ5TM79meBGSEZ7pA31y2+pqatNTTz2l8aNPZk4dtIv7edFG7qWd4eNLtPJhgV/5eGeRlhV5t75e7ZAveln4kd7/jW8WWNWhkeFUU11TCG51PGWY2ZziM8BnC23KK8aKrT9s+myFFGO3evXTafVzz4p5v2zVZdpTwcCF4iqCuNlveULjHX6tfQJr3T1ExC9LC89eoOvws4TdJZjcyy/hNtIjhYCSH2U+qPivt7W2yrdz7959AmEOnObUNu6LgW/+/GRdAZZmtDanxqbGtGLFygJgZ15pu83n4z7/sUcjrjDKCnLaYvrLC2UR5womzswnewMLDBRzTgk0aa1SLisgn2MGkFY+eX9QjkEwY8+40i4YX35DCWK/XpQtrBErbgi4xxhQt5QJCxZIWdlLsKq+fikiuBeATJmAYNY569HrnXuZK8ZXFji7dupcPNx5SGcv5Zophlm2Yot+ianv6VH8BYAkfXMeXzPTKOLsk0xfUBrBxHKvz32vRwFfiFXWU4bmpCQA+NbVaSyJJA7wvfbaj2lfUgZ9wLx83fp3VO6evXtUhxVizZlfNGVs37Y9vfXGG/qN8Ubhgj+yIjqXZdZLmY8vVjvTOdeHhlNVxaQPuJ5xRYzvlKA0h0hPRhltpU1xWflz/CiVKe14n8D3d+4vx1JqPC1cuDTd/sUvpJGR8YjqXFGtZwLP5BLw/UDiY+mm03wESsD3NJ/AUvM/2Aj8DvAtMnU+EfCdymxpqgdgQYuce9ifCuN7ot4WwGnGENkcUmzfyHjatmuvBCeAF+l08G+F8f3Fz38uYIagRIoI+R0iuAF8s2ihKrvg2xu+v9L4V1WKjUUA+x9//dfpvPPPE8PI9Y6sCtiiTD/4pZEfGUnvvPOOgC9CJgDLvrfO/4tABmDA1Jm6AHIwEJjwIfTBDDvSMYAH4SgiGfcLRLa3t6VVK1akXTt3ytSZ+miX03FgTn3llVeKgXPbEFAp/5FHHkl9A/0y3wZoIwiS6uXGG29SIBYDCM1xLoBOsL8I2OSRHE0bN24Q8IV9BQRRPgLjV77yFX0GTCA0IqAC3ADsmIs3N08vmO/a9FA+2VmEWMaQ8bWATa0IttQDu2FFAAIlQrPWQP+ghB6bBN9668fFjsWaLBMAeOqpJ9Pbb7+ZDhzcXwDajDFtNftGWbTFppEOwOUAYTbXdPuc4sU+2IwZQi3XIzSbWXWgLuqifxZi6ZuBr60JKMN+qygQIhpxAFPGkuuDpQzTZQAT656xdJ5WM5DcgyD8yppXtG5YQ3kwRlsYT4MFg7gIHhWpejB3Dtwbj1WsJYgIDoMagd9g8c8S8KUtYsDHIorv2MjYCRlfC88GwGbn8sJz/jefFXlmj38bAOM7+eyzT6fnnl+dFiyYn6688qNpyTlLMuYxIpO7vLDUKMvSYx1JB/YfTLt270pnL1yo8rCqYN0xp329PYog/M7b74g17e2JQE21tWG6TI7pG66/Xulr1q1fryByAD6PN+PH2vKasQLPZ5sYX1j0GU06a66/7gYpMpgzlDj2h51k0GI+CufzRBLbW19Xq33NPrffM2bXKL2wBKEdmM2yRlkTCpgk5jLONVhfs+dm3Kxk9FqlTu5nnYQSr0KML9/zmXazNhyoD2UCax4m2NHrUUZwXh0+ckRrhjQ0mD2jzGIde237XLDVC5/pH3uaekivtmPHdjG3tIl67K4AiHVOdPrEWQrARBlga5xKMbVh6cJ80n72Ekon2vGd73ynENXZShfPnYNbxVE5KXYq6jlR/xURvD1dfsUVskJhDimD83DLls2K6kyb39v8nsae+mB7nYKK/b753fek4LTSCkVkZWXm21sWzw/KhPFdtWplamoE+A6dkPG1sja/hvLK7eM9k71mjwV8j1/OMXyrsgrzbG++fLdnIlUk0qmdc87ydNsXPp8GBoYV1bmysjo1TZ8htr0EfE8kUZV+PxNHoAR8z8RZLfXphCMA8JWP747t8vEtS2NpZHQorXn5pXTkyKETMr5Tsbp5UDcpdAUN+PtkfI/XOQsa+bZY2DXwHRmNNCewCtdcfU0i/yERORGS5C82NCR2lvsQuGB8zWbY9iqi10bE18rM/A2hjDRGl33kz+SrZV9BtSnBHlcVhE++o0wAL2bFgFnqRqDiPsxwAbUwZFRVTrqkgQEJiAh2mNXB+AFcL7jgAgEwR3QGDFEWALKtrTVdefnl6dDBg2JVCSKTB2ME0CL6NMDOQJI2IMTTLky5V112mQR4BP0F8xcoYjVAPlKlhL+0WKWcnMJXAN/ysglFgn344YdVhn3iEIT//M//XMIj7QX4AlphV6ibKMHTZ0S+VcA/oI667G9o1trsI21mrgCgCOmMLyaCtK2jY6Z8SwM0j6aO9g6ZWvOHkInAaXYfxvfRR3+jlEb79u/VeCNw0s7wn4y0OAa+CJ58R728bBLsKLEWkvPA1yai9Jv+0A4EXTOrZt2px765Xi985/QyzDlzxrzz7qjirG3KMwCmDl58z7gDtJ0jmnsYX0BTe2ubBH3WCGPFKwBbpJmhHt75c33yQVfU2DAFxZTWPu+sAIIwAdK0F6ojhRPBrWzWSlRnfN9DKXTsx3FeoUW7go2Nv7zCzUDV3/PZwYhot88C5keBjp58PD319JNp5syOdP31N6QVl64I8/3MOsMKnig38ury4nfGdcfOnZFOZnioALImxkbTFZdfrvEitysAEV9KlAMKeFdbmxYvXqR0Nps3bymkn6EORyqmnQ4olT/TGHf6g0KhfWZ7uva669L1112v+cI/nWjmmMySriXA+mRchugD5B+MJibm5cpTy3wvX75cf7QXoIeCjT3D+mfuzEoD3ikn0ugMaDwMqPJAxGvZ56ZdBehLVU1Ey2btUKfY1CyivJlS6mXPsTewpOEzacfw7SVIIGsK4GuTaJvmszcc1ZkzAosa5gkz50gtNSTfV85H9pbNklE0uW7a42CDnMs8F2h3DYHDxsPKhTHhzORcgo1mXz3wwAMqV/Ehsmee1y3WxNyr8Sc2RGTV1TOBuWR8CHZ2zpIl6YYbbtRn7sVCZ/36dam6plrrZ/2G9Zp/3FOoszNTFGAtg7UBfvqFM7GK5824LA6ImYDJ81TA91QZ3+M9j/8YwNf152WMGN+wxlqy5DwB3/7+IUV1JrgV7k7E3SgB3xOKiqULzsARKAHfM3BSS1068Qj0HR482tS5jAfkoIBvV1fnZF7OYwS3sq+qa8oLnwad+fffJ/Atrivf2/yDtqBtz1geTJ03bdmeAL68YAERdIlSSmRlsy5OZyQwlAUVQlhSvZm23jG+ECgU1IVIq1n6ietuuD599atfFfiwuSuEIgF8zHbbpw+NPgFUYFoQWMz4EvH0U5/6lNoIi1aXmfDZv5IgOrCygBZYawAFAhumwYA3BEWALwL9R6+8Mg309cmMlfQcTp2CsAdbAbsDI2IWmjYi+P7iF79IlTXVAt8IwwBTAvNgjgdr6nRGNqeMXKwWtIPx5W/duneUtgkhDsHe7Mrtt9+u+hl3xgAgCOsO8EVYa26ZIQaFPgLWaJcFUjOqZjWZKwRp+sb9AwP9As0Au7POmish8dChTgml7W0dKm/hwkVSHBDZOViNpDb++te/TO++t1F5fBlH6qDNlOFUJWaM+M6mzpQhATljMwMghZJFPq7j4yrP5qsIyYCjCGwTqUUM6uwTrMBJmX8q99FPR1rm32ZzWTeUwzX2SWZ+mTNYSI8P40FdjqrMmDG+Cnw1a5bMJQlwxX3Uw+/ca2sCrz/WOr8FwSQHlQAAIABJREFUqGTsYPfHJNQDTGR+ruBvkb+WceL7efPni/E1SIfxpZyJsUx5MsXRZTCbtzIx2+sxy5s1538zI0l77W9pxhf/2yeeeCw98eTjqb2tTWbv7CXAiNlDWOpgL8Nn2UAPC4e+/j5FWlfQoTffEAAaGx1VuhhF235vc/rOd74t94nY77EWMD+FXUehRPnkiWV/USd99NlKP3xOmNXm3abObTPb08eu+1i64fobC37XWC+Eb7lT0MS6LpzFExHIiHOis/Ng2rF9u/bc+eefL1eDH/7wh1oboXwaPcpnnfY4LVDkxo31SHt40X4rhvi3WV/mnzUHkKUMIsXzYs2ieLMVh8Ey9wH82KPk8rUS4+yzF2pN7dmzV4HFWJ+2lqAM9hL18ELJBuDl3Xm4jxzu1Nj094W5ut0O8s8Tn+F2OUAxqSBSsrgpl7kza5v2sUdhpgG/zBvKPSuGvC6tDJBpOEEAAcTZM0WKoQz4BpNdr7Juv+Pzeqd8zkTSqm3Zull1HOo8JOWgIrNXVBQYefY66bN27dhZsMwgABtpq0bHRuXr6z1SU4OP72VagyPD4eObV1S/n+BWJ2J+i5U2U8kGGpMiZ974fGLGt/i4yCtfxidCCbdkybnpti9+IWN8S8D3xNJh6YozfQRKwPdMn+FS/6YcAYCvGF98fLthjBzV+UWl5hgbHc75+PIA8nMoBFSE3fxD7Fj/9gP19wd8J1N1TNUxMU6ZOXJeKEaY6h8eVVRnNO1OMYPgRFAQIrAiKClglZyxAuMC3+hpQRj1Q9qm2+URAMvMJwL+JSsuTZ/85CcFRoOxxdc1IvoCFrnWTAhCJ4GfALEGVQiSAN7bbr8tLV2yFBlbYB2hDzNswBNCHmD5SNeRtGzpMrG+9Al2AnO47q5uCa+zZ89K1159jYSk1atXK10NQiJ95HrMCAHYCIfBhuHbGaZ+P/jBD+QjZdM5hEEEPdhsWFSbwBn4hpySy+MrMDSqvmFmTQ5NwEN7R7siihJcbNGihWKqiCxL/wHcCJv9A32ppSVMkBGY+bPZLu3Ms0x5n0KEZ/rN2oYZb2xs0jwg8HZ2HlYZzTNaJCDT95UrV+l3g8i1a99Ojz/+WNq1a3s6eCh8BGkD4yNgPTAonzmEZsaRMTTwDTPQJDbKoIX2FIDv2JgEdgvyXO+UN2Z4LHg3NjSmquoqzTV+eCOjEZzJ64z2MO7Mk01QUV7QHj4DdvGdFfs1GJGhFVhIaWHqjkrd0tLconXfTJTz4WGtERQyvDzOCOC0m/Ls++vI4LE3MHUe0zGBj6nz55JHk7qdp3TuvHnpm3/1V8phC/DJ+/iWsdBP8DIIFrjN/EzZoSHUs/ejDNqKubzHuroKxiyAB0AAUNB5uDM9/vij6emnn9S6xsLikksuVZ9l8ZGB5bGxYGJRXAWgY0+Myb+3uqZK6wFwSwAlXAqwGKF9fb29ApJbFGU3AGJYAFSmuWedlT7+iU+oHKxNMCk2iOTdrCFjTVkGLVZgsMZq6moU0fmzn/2cysHqICxGGiKwWBV5YOMsm3yJexTjSyo2mOg3Xn8tLVq8WCBx544d8mtlDzqAntc5fa8nCNow0Z0PqV0C4XV1Kp61wR995Fq31Qwpe9iBuWx1wh6U/3d2xlJXsJLVWkNEnOf3go9wTa0C1FE++5vfzjvvvMwS5qCUfuxN2s8ZSVmwwpzzgwP9ajdrOZ+SzAwx19JG2msTaEAvCkRe+OnCcrNu2WcAb5Qd9IH2ERjMlhledwWFTITZjn5yTmT7gsCFWM+E5USFUn7ddtttiqrdSI7vLCYEzwnW9tDwkPYmY09kbUAw97H2du/ak7Zu3lxQoITGI1LusUa9Nwx8SWekMyULN114VhcFt8pbVUz1PD/elj1Z4EsZxYztiYCvlUF5xVge+Eq/XV6eFi9elu648wtpeGgsjUiBUS3Gt2TqfKLTtvT7mToCJ37Snqk9L/XrQz0CfYczU+ed21N392E9IMfGhtPLL72QuroAvg5uxQPbpqyToDMeog78EkOZ15znNcjFDzULoMeagONpkeMhFwLE5MvbOHxuEfp4ySxxIoRiHvD9wyPpEIFB+kN4AVRQHsDiwP79hSBR4csVuRZheomDasABaNYDNwd8HenZ7BKmfABRoh9fccUVhYBOCMy0HQHd7B1sET52b775hgQ6CVhZrs877vi8yqH8gaFhsawwmV1d3ammtjrt2b1HQhnMAAwAYBR/MALUHD58RCAYFu+Wm29MHe3tYvIIVmOzXIQ3mAVSJwGkFMgr6xdC47e+9S0Jv0SuNasDkAf4IvAhnNJnCzeBefOKiQmldcGUEj9mGCUBz+ZmCY4WagFqXEP91Ld5cwit9jsGrPHHvYybzYiZOzOdNkFFIEYwRInBH2NDH50WiTmgbv4AvAR5wa+TuvsH+tObb7ypSK579+5J+/ftE4jk5fQ7jijN9wjHlG/TSJtKisHMzONpD2NHfQbu3hsABsoD7CNEW+DnOsrlPps6h09lRBRGULdvJPewjgHAXD9rzmyVdejAQZXLODJGDkzFOPJv5gAwoGBDM/B3q9YYUC4+pygrYH0FdurrC/mhzYA7oJCDKMF0KtKvGO9IySVTbPKXZmsagZ90NH/13/6b+qeAXsNDqbqyOo2PHpvxpY/acwK7ETnZ540AbmZ+7PHnNwCd8qWOh8uCLS9Y3wZdgKBHHvlNenb1M2nJOeek62+4XkGiiPoaAnSk7EJZZSGbVEFh/l0nc/zxsnGZ0M6a2ZH27z8gc1iULijTDnd2ytIBKwsUCgYegHBAzS233pJq62q1/wkoZmWJWV/3LdjGyQjmispOcKvm5rRs2fJ00803pZaWVp0PtTUBEh19etJ8fPKMlJFtRaa86emRr+grr76SHnzwv6QsaWyYVtirjAvriGMBxRUgWmmNDnceBXwN1vmN9ipacGYV4DlgP7M2mXOuox+sQ0yZWZf8Tl385ojNKCQcwEoWDYoQ3a+yMUNmDxJpPgLZ7Zdyi/3hIGSsXZRAnG9VlRXp0MFDqesIJs+xLxlr1jT7jD5wHfPLPYwjSjTPDWbe4a+M33oobjgPOV9YU7iGeA69JgtATEGjAtyRXoi9EIxvpRRltIV72S8oTfmMLy7rDB95znJeBE6kDZxtnHN79+xJpGri+q1btsjKgElS3t4s+GB4oURgRl4AX2JIEBiLiPy4ozjitNqQBbeyYrMY+P4uQD22KHVqwDcCJJ5ITigGvlY2DI+MJ06KRQuXpM/fdWcaGZ1QcCsD31Jwqw+1CPyh7nwJ+H6op//D2/n+I0R17k67du1MhzoPoBiFJ0nPPP1EGh4muNNwmC9KU52Zr2ZRjUPo5JEy9UPJD8qCmVemzfUD0yaHlOPv8kA5D6CLZ2jSIipf92TkUvnD2odKgD1MLREWegcHEzy2AQgCj1mKvp4ImkQwKwkvWVRbPbizYE0KdpMxE9bYo0lXH7IUIACQs+bNzXL3VsmUFn9dBDRAiJkKBC37TjrnLu1yNE+Awcc//nGlNKIbI2PjqX5avUArwhLML4wTZSAEdR7qTB0zO2Sq+tJLv80ExL7U0tycrr36qnT+eecpPRHMK3Ub8FDWXXfdJeDMdwYFMAzkpSSHpYNHIYAi8OHje9FFFxVy8DJGMveuqJDQakDKvxkP+gejdeQI/Y/gW1wjs8P+fgmOzAX9YHwwfbYJMPOPmTH95FrqyZuvmkVjzh0kB6EVJoQyuBfhGYFbID6Lwks/EFovvvhiRcZmDpkjxui3L/427du7V+an3GMfUcpAOOc7/wEUqcdMD22gLQZnZnwdGMuphRwZlmtRfphdoy7GjXXAGjA7zzgwLswRZdIOhHqBvCzljZjYmmoJ7/29fQIv1OeosRKyM4YOwGGTc5s0M3+MCWP04x//WP0AiBjI24/SygfaaDZOvtDD7C7yZ2K2GSwWrDV7RYwpwHdeAF/Gg6BwAwR0q6hOabysEPWcYFmRfieUKHnG0321koY2OZI2Y8pnxh7FBYog6g1msjr19w8UWFf6BrD/1a9+IX/5s89ekG655RYpmlCOAHBhacnl63NKKY0UH6A2/Mn7elJNXXU63NWZpjc26TrmAF/L/r5+AV+sMn784IOq12AQH18A6qrLVgnIEEXcebwZI14OgsZnWwF4HBjXagBqU1O6+uprlA+bshkz1gTtjz1i9wvIRpRQUTbm5WJ7x0d1zjEWWP28smaNGOuZHR0aL/YRzHRz8wzt24cfelgKha3btqat27YVlE5mfNlDZmxt0WKFGb+xnuVycLhT/2YNszexbmENMnayzOnv13XO4UvfGA/Ggnf73dtCxmeDI0KzrrmWMc2fGTDwQ4ORhkkAL5cfm88Ousee4SyiD4Be+kQbMPMOBXEopmgfcxNgskb+xDbxtqWEnoWK8RAm5jwq8HsnGKIBGvtFwDdNpJbWVkXNpy2cK7L4GMbaYyzWstj6oSxf8IDSUtEPmGidWXv3STlK2cy3/IpzT+pQoEyk6667LqGAwdIjjYfPvtc5wLdYcf1BJaVihjj/zA85YlJ5PhWbfDzgm2/TVGAcxre6tibNnDk33X3fvaivU7/cCSrTtIZGpTNqa20qYYAPOrml+07bESgt+tN26koNP5UR+EMC37wG9neBa7AwxQ+q/IP2eIzvJMt8fOAb4EP8rOpCIAH4duOzOY5gGwIzQgz/HuwfCNCWMZj2rcNvlWAwNuelRDMyYnphtArpW8J0taWtteAPCgiBUeN72mAfSTOVjAWCFUIW18FCGowjnGAOXKdANUSPrlI59uVEOEPo5H4EbAQl2k1qJptKklrl+usI4nW1/JgJcEUbDDwJcvS5z30ufMYqKws5ghH48AkGsFKm/dq4D/8wzEItlFsgNetjxgU2GvCFQAoAdiRpjXcGfjE7hPGx2S91AbboG9fTJsbF5ocWNA18DKio2yw+91In5SCc0kezq9TLWDOHgFYYX8aYuafPCK9vr31bFgDcj+BJ2fQbYRfAyHcGvgjZ1Gfga59YC9fUlWd8EcSpG8HWfr8ADMaBeswM8+4gVvTVAFnAZWREfQV4Ahi0tjFfx/+3YVoA3bFxsUS0zWbHjLHXHffSF+qw2T/1sF554XeK0oN+e+xtOWHliAEz18h3OQtQ5AjnCgxXEftPILiqSj6+YepMsKvIT11TXZvGYWcyv1RZW+SYXJ8HBoVWrNnawCCGdtNW9gHKFhQ1zD0vxghAz5wzftzD/ALwSbc1Z85srQOYsJjvUKBBLnsMAJLo+wxYBoYGUmVNhYKgVWSgU2ORWQmMjYzKkuHb3/62FFX0Q2u6olIRlVesXJFmNM9QgCnminvlG10WQbRsLlywNslMnrkG4EugJ1LfEJ2eNQZA4hXzlAVSynyGy8oqBIQ0tlgjTIyKDLYABHuNKTAuEkR8Zk0S6IwAWKyVjo72dPDAQYH5Z559Nm3ZGn6vNmP2Oc/6LrCX2bz7vHdEd9wneLEuWW/4+VuBxT5kfTnIn5VxnHv8llcoeW86cBxnDONmRQ/rwPuNtjpoofdmHoTZfN9WLGZsWUfsTZtad3S0Fc4Sxpn+27fZftpca4a+oARGgSNLhQkFKsxbJwB8GQspaGprFNnZUd7j/gimJguQgX6t24giP5Zqa6qlpGB8UKAdEmNOHuGYb8WmyHjTSaA/ka6//uSBb35/FYPN4ympuTb/rC8GvWaUi0H2USD8OIzviYBvKqsU49s8o03At6q6Towvwa3q6hukwCoB31ORIkv3nq4jUAK+p+vMldp9SiPwhwS++YblH4zFD8ligDuVdri4k3FNXoetx2nhzwJrPFTDRzdyzmLqPJwOHDkiNtQgVAL26JgEUwlWGRtg4Ctf3yw5j8rMREWx2WjVETAyny0D6cbpYZprgQFhl39TlwNY8R3/NrNDL2BACOZC2QaEBNuBJWtoJApl3GNB2MwbZRDsChNVBDcJrJWVKgNzuZtvvDFdc83VMrl86KGHBJIQrPhDSIRZJrgN/4b9gvUEtEY+3DCJNENDP4jEevfddws42ezOZrEIzAigtA0BjT8+O11JMFIx/rz4benSpQW2lu9pN2yNWSLnz6UMKx0soNJPs81uK9fBWAP6AM32zzXTb1YQgZm6nQsZ00GCW21+b7MCxTgnJ/PGPQjulGVlBcInY2DGl/Idadngyt9xrwE/7bRpJ2XRX4RWQLlTUzEXjsxsU13GkvFxe/gdYM9YM/7MTUNTsGpYKQCm+N5BqKxIcORgA2f7K9q8lM/06Xvf+17B99BRng02mTuzugAAQIUVJABfC/YyYC4PoM/3KHa+8c0IbgXjy17EnHNsCLeESWsNK4imYjyp2/vT64E1ynxZEQHjTz9hsPku8qF2Kuq6AxABVH7wg++nbdu2pta2tvSxaz+mCOeT7hIA8Ni3AXKq9M55EZHWy1Nvf7d8wWG7vTaqq6pk4l9eVq70Yf/yz/+s9WiTc84TIlkvXbZEvpxvvfWWgDp9icBUEXzPyisrXtwOgoThv1tbV69I1LgeMJeTlhfBfNPesK4JU3H1BXeLsvD75D+Zm0sZNJKmNzVq3T//3HM6A0hDBqOIsgA/2mVLl8q09ue/+IVSC1nRwNnA2jMza0BjRZeBJmuAtUiKNObXLgcon+T7W1Ojc4L28G+zpt7Xjiru8zRY7lCq0HfAn58prAfK8plMW3UGZ4ENuc4KJY+vWNKMYbdrgNMZcT8R8pcuXSKlDWejlZD0hbXHeeD6rBwxUMddBgWqngkog5wWL0uRxzmiOsvLZIViC5F43pFKLKwVyONLfRGMMClVVsQY6NZZe/jQIc0l1gqwucw3AebsmpNnfGuqQslSNhHrrQA4M8VEMSA96pqTzOObt+6aCvh6XvLvvy/gW1ZelYZh6htmCPjW1TWkCRSk1XXyg8fHtwR8T0mMLN18mo5ACfiephNXavapjcAfEvjmAa3ZX7+71XrgFkVyLL7mWD2M26ZmfM1hqCye+ZnQxx0kTMHHl0iseZO5PONr07SCgI+AK6FA/w/InUV3lvBUFRGdESgM5hBsEI5s3mgAJ0CSsT6UAehzKhoLxTBUAGCb5OKHueDshWnFylUyCcYfj4c5JoowN1xnRoL8m3t275a5HCwKQhtC/UevvCJdesklClrjdEYI2LQPIZPgVphjI6RgCo3Q6wBajAPCHG2ijfaDs1koAj3+oAhd3A9A4nqutYmgGRELsmI2Mr9XwAjmjoAUB07iPqdPcTRY5s/+tZRjE1YDLDPABrcEpbFigLYbGEQ02gCotIE5oe98pi2AIVju/XvDv5cybB1ghoq+2XSdsplDgzEH6vFaoK+MNffyndOncJ/zlDKH1Mu7o9LSPysWWDMIwigDuIY+21QeVlNgoq9P4036DildxsYLaWkYG9pAmbTdbJqZXitBnMeUeqkTU3cEeu9LWwqYxWL8zOQKrGU+1+yHgiBbFsF82A9YLLC+7/9GpDOC8cX6oq62Pg32DyaCWwHoqHtwMNLCoLiBmbFlRuwf3BGCTRKDJhNechofkYKGtUPEZgDirFkz5fuKEuDw4c507rnnZabhYwKj3/2376a9e3crxRVmw7gWTK7TEA8onzHgPfY5zONEamhsSL39PWlkbCSNDA1rPpkX/HeVKqd/QIqUn/zkJ+ndTZsKprUo4+pqa1Jbe3tqa29LO3fuUFsom3myNYQBsM/BaEMWRZ5YBhUV6s9NN90sZRT3067p0yNCuEF77JFIwSUGjvgM5VjBDMm/FKaedTWtvi5t3LAhff973xOLzThOb2zMooDPTBdddKFcKR555FHNm9eTgS/706a+1GWzeubRn1mLML60g3XGC6BHvxxdnHVs1pZ7aT/3sz8ZV69hKxNZE1xnE2krFO0X73gKcpPApzXzGc8Da48xv4UPd/jpo1BkHPgOq4D58+fpUhQrzJOjutNm9qctSgx89axQcMMKWQVwZmMlZODLZ59n7AfmlPPICrBgjyvF4Muaobur4OOvIGOHwhcZU2fa2XX4sICv/Mkzpc2xgG+xqfNUwDf/TM4/s/3vEz2z82s4/7zPg9s/FONLVOexCfZDa7r73ntSNYyv4g3UpoZGMi7UlYDvqYmRpbtP0xEoAd/TdOJKzT61EfhjA19rvs2CWvvrB2DxA/bYvTPgnRr4Up4FvjzwFWgjaElXVwH4OqWFBKW+/khdk/lLTgV8g8mYhNx5xheBxT5nCHYIThaK6Itz+pr1oHyut/keIMRg0H6eZveITLxs+fJ06aUr0vnnI7gj6MS9b7+9Nr377nsJk2ZygiLgI5xhutzd3SOhmtye+BUirJnlM3tKO2BcYJZpG5FJMYemfPskMjf8xncGzOeee658fQGYRItG6LPAaJNYM6H+3uaMZr0ZE8o2Y2MTZOqBoUMYp72wG1xnwd1mzWZs+M3/Njvk9FD8xv2Aa35DSUA9DiZFWZhacw0gD+Fx83vvpb2kTMnMoi1A2+zauUIpi/YZ+DKW9mk040udNgmmPPrONQi2NlOmnwj11G+mi3faZJ9W+xZzXV4J4LQvjDHt6cyiL5OqhHZxvZlE9oDZY4NegxMzzJSjQEBVVVKcYPKMgsYmndRt4Mu1BtRO9xVBeyYD3SnieWUAX+qePWdO+vr992s9EdgJwR/Gt6+7T4K6zKOzgEOsb9pnv2YDGJu3503muQ6wS4A4IvqyvplzGF76CkPHfncEXtYFVg3f+/730r59e+RnSjC6Sy8hj29lKq+oFFvmYFawpzYVd/5XfGwHhvoVXRlFA78zh02NjUqRdmD/ATG5WFG8+cYbBQYXEEQQrKbp0wV8CcrklFP0zQoer6GjxjNjJWX2XQ5DXC/z7OXLzy1YPixauEjfcw7aLNpm4jp/AX6V5akvizNAe/Dxhd1d+9Zb6d/+7btap3w3q6NDa5U9OnfuWfIjffOttYWAX2ZZvT/j/A1gy9rgz2vYABY/dCt2GC/OKurj3evfJv82Z2bvc8bw2WvCdVrpZIWbFUxWltj0WOumLEzv88qE/LPGTDDrkD4QKJB9xJ5nHOrqwgffa5M+8W/miv3nc5NzJT9vsgBAcQrwzayE9LtjRhD5vKZawBdFAEoAA0JSVPX2RkosTJ3Z0wVF60QAYtJTEYyvu6srC6AYptW46kxkzy3qM+OLWX8e+Oafx/bxdf0en6mAa/E1xc/t/z+B79hEuRTT7W2z05333iPf3kFZQuAmUAK+pyZBlu4+nUegBHxP59krtf0Dj8AfA/jmNblTaYanYnzpkIWGqTvnYBgnBr7495oBltBTU5N27N1bMHUuAJuRUfnlRSCRYZk7W3hDcAgRxtGc41N8VSah3j6+NkNGsDEblhcIDYKcBibPgDqAVPjqDRf83By4B4EIgHrNNddK0EHDj/kbPqnvvfuuhNlDBw9KSINJQaiGIT506GDkoRwfl+BmdtW+dPQZcHDppZcKaBH5GZ9DBFoDRJtcmmWkHwAufH0BRZhY85sZKYNy+ueIzIApyqftAD2bPxMd2hFYLSDTJoRIB3zCVNWg1wyQ2WcLbAac9jMGsCFU80KIpI+0xUw/39uXENADE8n1KA7e3fRu6szYGysfPI8AAPrCvbQRgdjA10w27w7uY7bfZpw2mXbaFAf1oq9ef2b+YPttFk6d3GtWifZ7vWHOSx+ZUwf04XfmwWNAu60cMGCNIEmkv5mmP0dipiybkmMeDwPuYD95sGHljtj3zCe3YBGR7WP2hxlffqNP999/vwIz4Y/sKNADvf1i42C3mMMweSX6OtGmA1zwss+gmMOx8dTf31dg//HrJqovIJL7582LiMCsO4AD7QyWPXx8UY489PBDimKP8gPG10BZuXyHInpumIBHiiD6TNliSGF2h/qV0qi2OlIV8RtKJv7defCQ9h5gkkjhZswBmrU1NWn6jOmKzMwe9fiKlcyAo5ViPkdZSz4zBMJrqrWmzz77bPWP9cH4Ll50jnJXs6YjhVCkG/JLJtHVVam3rzcDQklganxsNG1Yv07KL9KaAXxbm1u0xhsbG1KDA1BJQVGtMUA5YjN7s4BWcnpd5Z8DipJeHhYM/G5lD31ln/M980SdYZ4dyiQrrQxu6b+fKX6OcG2ecebf3r8aL0zVCz7PAUI9po4dwBgZoHMvKZ7sGoL1AePC3qZ9tNdMM/fbXSFvou71qqjJWR5fucc4gn5uTgFpnOMAX9atLVYWLVqcDhyI1Gr79u/TXmCMYHyHBgc0RlgzoJRA4ZLFWhTojdwL4dftvjm41cmaOheDeK+jvBL7WIKI18LkI3NS5M4rvfk9v859rp9KcKuJVKF13tExJ911770CvgNyFapW2qgS43usWSt9f6aPQAn4nukzXOrflCPwhwS++QqLzZiKhZWpHn7HB756RB7T1NmML+/lZQhHAXAQZgC+75EDMfMRNDiB2cHHV+Ajy9tqoKWAJJmfL0bPam/2F/+O1pgpsEBqk0QEFJvfeiwQni34meGyHxxCHv+mbQYvNpsGoCEUyV+5v19Cl33NbDLNPQ6WhZBP/YAh2gPotZ8nn206aEaHewENBtsIpdxP3zxWATgiKqr98hAQucepf2zyCFijDfRXAvnixWLWeME+Y95J3xw9mTIBa04VRDn8TvtsBs13tMFAl7bRJ/tG2l8Ps27Mr/mMkAo4xL+U8gD1AG/7RAKMzjnnHI0nQGXTxo3pcGfk+jSLb/Ni6oOZolyAr/1hwxogGDbe88JvcWoixoQ+GSiZGeezo/vCiKK4CDPGQbWfOvldJs2ZhQFAy+mseOezg3I5yFh+rgycggkkME6N5og/p2gBLJkBpo/4qWLySb200cyro+DK5zIDvgBZXl7/Dm7FtbgYUPZffv3rYXlAahbSU1VWJaKqjw6PFiKIO8CbWWqzn4wV7TB4NzByX/nMmDGPBvvML/1kDA0qeYdp7qXQAAAgAElEQVSJfe751QLCixcvUgT2trZ2/RHdHTDZ09MrU+lIWxX+yLbWaGxqTEMjQ/ojJyrjzF7oJdp6Ta0UaKyh51Y/l37ykx8XQDvgq76uXqbSpCXzWrTih3LyoNfgQWdY9qd1X1OtdXvllVekHTt2yqya+1pb29J5556fLrro4iywW0R6Dh/WcgXBGi+bSEPDkXOXgFZ79uxWcKtNmzamRx95RP0gSFK9+jsmixKuxST8/PMvSM0trdq3KMnYx3kW3iyfo6DbDUF1YTpflrTW6IvPZu7xemSubRnj/c+1zlldWFs5dxnK5j5bqbAGreTit2A6w/zXZshepw745nabTeV+lD6stzinUbxE4CqUQ1ZGUT79QZHCPfY9NpjTswi2N9sbuCN4TKQ8zUy5FSgxpXTJpZeqfNY6v1144UVSuihC/vZtBT9k0mZh6hxKoQn5X8P4CurSVqwQ8CU+BvA9majOBsvui5/feZBarMCe6vl/LOCbV4j/IYAvbHdLS3u6+777UnVVbRpmLVTi4oIrUsnUuSQefzhHoAR8P5zz/qHv9UDX4AQP1l27d6bOzoOprIxIy+Np9bNPiWk5mXRGRS66R6UmON7DL28eVQx888KCtb6/W9ZkHt/Jh26wu869KfYhRTReC31lVVVp76FDhajOBnN6+I6Ni8EguIuBp/0WFZhEwCanf851nriZvBC0EVTqG6YV0hKZOQNAIBAhUFKWfVfNZrjfZoqpG0FHUaJbgnVxihtHL6VsM60WIinH/qUGKpSFoIUwZcGZvgOieHcEUbMllItwSN0IfPbRsw+omRWbAOZNmLnXUYBt6k2dXEOAHMxJAcGMB+AXkAarYjbZvqoGOnlwTVsR8qRcyHLT5gM20U8HviHHJ+DH1zLesMuAIEASc20Aj3CNCSzvCLr4YwJ8ucbA1ywka4Uy6BvzgMCLMB8Kl/FC/V5DZhl9P9cYaDLe7q/ZMhQPXAPwhPXhxdggZFMXbYJZ8rw4JzO/A8jpL2U4Hyrl27/SQJBrHBSM7/LAl34x5sw148GawySYXLMG5R43rrXvt9bIKGlyAvQGyKqQPynfSVGBOWd1dfqLr3xF/UHQ7+3rk//j0MCQ/jxfZu5t/s74MF6OaGummnFyUCGvFdpHwCgz3HzPHoLNpZ2ei7Vvr00vvPCc/CFRypBXOsDajAj6NIBp+oiAL1GUsbCgTIO8pulNaXB4MHX1dKfGaZN5mvGz53XW7DlaKz/76U/TL3/5y0lGi4jG+FwTwEls9mDmnxvgjfl3NGLK4bOtKQz69F5dmXA5+NrXvioGFuuPl156WecgweoAv3PmRERzFIAwlmKyR4YVYKqnt0fgHLZw69YtaXBgQP76r6x5WeueV41YzjG1l3YQK2DlylWprLxSeWSJFA/T7nVjpZcVEj6zWGeUyRrCFYRxZm69Nn2O+yyx64cVMFzLfvP8GSSzXnj5bHC9Bq+26rHCg6BvPisZU/sL8x2g1febLWbtUwa/j4wMawwZe9Y9jLrXOQodlACO8J5/dlEmzxAUHjw2wvy/Mj7n01WRKml8XHOKks5R+qVoaG5RhHyiaTvwlkzuB/rUf9rG7z2K7I/SNAKZKV1R5lts5Sy/EdUZhZMCN2bBrdxmTJ3zQDXP+L5f4Fv8PC9+pueBb/FvIZwfO49vXi7w+jkKhJdVpqGRkdTaOjN98Ut3y8c3SXEUjG8pndGHXgz+0A5ACfh+aKf+w93xwe6hiQAfO9PhI0SEJcXLeHrh+dWpv7/3hMBXyX1zkSAtoNm0q5jpzT+Y8sB3qllAGJKWvDwYVrNp8ZAM/7EgXXO5BxV8atK0Wddm+Yddzjj5KtHI5wIWqS7SoFTA8PRKeCBCrRkXNOakhQihheAkWe7BrOHjtKfIZG5GS7PYOj/0aQtgxeyGwSbCvxle+mKQxPe0i7Yg6HM/gmVHFsFXwAezzaamAiPIvQiFfI+QasCETxi+vvyG8G/zvDzwMyttUG4/O8YAYRBBi3/b/JCynF7E5rJmcMzGAr4svDv4EsLhTTfdlFauXKky6QdsESCFehCGmYNI1REpr2iL2W8L1XmT3TwAZp4NCBHGMcE2c4+gijBJH/Jm09RB+xgXgCbAd8vmzQK+tMXmqaFAiein1EFfaCflORAZv1sQp1z6xLyZ3UWAttIDQGDm2Qw7/bTPJHPCfQ6kRTm0j/tpI+0x+0obub69rU1AVYzn1q0RYClLG8U4FisLrJAwyGX8I1psRJ1mXPjMOUHaH/uhmtGmTNYq89GfAWzNjdk1Bqt8ch/XCoBNpPu+/GWxr4NDg4oOLFZqjHQzw5FKaJz1HmvY0cIxgR4ZHZFFhs4ERVceVcAsGFaUW5hEEyWaOmC/mFP5HONHXFeXzl5wtnz+aDduAZi1P/7EY6m2tiYtW7Y0XXDBhRqjUGCE8if80WsUHT6UCAR1ioBbdUQonxhLPX29qaqisuD7SdkjwyNp5YoVUjZ9//vfT2+8/vqk1URFpXx8q6orlb7GjK7BPe1n7fmcNGgz+JXSQlGda9PChWene+65R+OJmfdrr72uPUUOY8B8W2u7WGrvDZhDgC9tJg8xY0hwqx07tgsEv/zyS2prrHuAUwT3YoxYJx+94sq0YMHZhBTTusCfmn0G4LOZNuvYAF7nVuYnzHqUQoYxra4qnC3sTVvFcL1TbYVLRwBwxoN/K0hapnxw/mCDT4NVK3UYTysbpUgbn5CJOeve6eWsDLIyj7JsPUJ7HSQvyhpOdXUR9Io6sF5xLl9+x70CFtzPKy3/8nJF/CbCNwoeBZ1SxO+yAgC2m8vo2KgCF3JOEeDKe3zJkqWaA/yNiepsKwjM/FFQ85l/b92yRfsQE2il/ctMnQG+tkoyc33ddR/TmtUzfCL2jF/iiHNseh5MTvVczz+f84D5/UpY+XqizOwBfoyCiq8vlkdSeZXOjLlzz06f+/znMWJP5cT6qMC9oxTV+f3OT+n6M2cESsD3zJnLUk/exwicOvANc2M/fIo1wQZ9fn8/wNegJ//wnQSRxwe+8WDOIkbD0CoHYvjsYuZEcCuEZj+s/RtMgIMqdWfpd0DXElaIDK3o0GEuZ0NrMTH8l0V5po0AwKYZ04PRKi+XkG1AZ5BlUI2Qh9Bj5hmBCyERUIXQhVAJyIHpaGtpUVRRBO/du3cp6E74wxF0J/JAYrLpsWMMFPxnaDB19/QW/NTM+poNRvDjz4wJfTCwtNBo/1SuM5Npdph6bXbKu4GwckpmJtb0G4HL/sSf/vSnBepgfAGNABAzOXw20BWQJ8VH5v9lYZX22OSasu2famUJbUQQBwAYSHMPAiVAjjFiDqwQoQ6EbxhTTMc3bdwk5p+22GSZNhho8m/ml/Y4uBV15xlfgxXK5hrqckRaB48C1DlFC2Va+LcA50Bk3IewDsMEmINp417aZoWHI9q2tbamxobGtH3njoLZugGvAQPvZv4Zl3w6I9rGb8wPv7EWATj4fQJ8+Y31zhz5d76DLdTaySJ/+zyA8YXd4jMMJ+3987/4C4GooeGh1E9AubGxNNDbJwUUe4y5CesJm+PHNZiZErAJgEufdN/AQMFXkz3hMQYIMJ9sVnxxSfcCOIyUQ0RUP5zWrVufnnnmKc3P8uXLxJKi3GJcwzQ25kwAZGxCYDbcJOIMoj8A35GxUZkEWyHUdeSIAgfBjlL2gw8+mN5euzbGh7EnJ3cFqdAArzUBPjJFnwGjFVNed3nW18CuqqYqzZxJNOqrBcBgqvfvPyCzdMYF5dvMmbNS84wWMb1+oaiD8Z3WUK82E2Fa7gY93TJrf+bppyIVXAR/Lvj6c/5cJOUATHX4FzM+5HvG11fMZpamJ3+msedYT9TFep/ePENrypYMzAn95TNrkWtZ56wBrudctnKANZdnvX2Wsq54WbnEv6nv/2PvzZ8tO68yze/OQ95MzfKArdGSLVm2CwNtTFPIFlUFhgIPuMBVUNBN/dYdUfW/EUQTDAERDRS0ZUEYlw3GBktKSdaQw83MOw/ndDxr7WefdbfuzUliyKtzMjLOuefs/Q3rG/Z617vW+mqIBgwnwJcX5WqwUsbI1bhkPjPfAb7UwVxL0JvZrGkDbf033RgjN8M3GEu9IriOtocB1RMGZidnwXsiQDDKB/vB+BKz/clPfrL3LOCIuwsXLsU+efHSxd41mhhsgC9t3d7eCs+M7U1ivfEqik0zw3TISl7DD2Zaq8C3wfgeA3ydl1WtGALf437zvgpMT1JNqtHHa3pdIXf+k249kqSs6hfecDhKRv3xx55sX/zqr7T9/VEcZyTjyzyeHmd0oninP5xiCUyB7yke3GnXTpbAuwV8reG4B+KQ2a0g+Xpjw30nPTRRPMISXM8djKd8d9xQ3JuulgSToeSi/PB/5+CgvdqxpSovKvEk1tHFEMYGUBMvsmJy5ASsL4C5O9KEx7HAF0WSz4BAlG0UO5QiXrqDci/Ai+veuvBWu3b1Wh8PKsPpsTfch2IIcMv412vtgftIDnVvMDECEBTP6s4poFNR49prGxttY3Mr6uV6j8tRuaddxqXWGEMVbcYhFavtSSZRFXiPqekStXgt19MnE2SZDAalFGUWZREFlmtwP6aPuj0CVAWk1MmL8ngZ18y9zi2upUwUVpVN3Z1199XdkbEAyNFf69O4wv0ABeT+d3/7d+2tN9+MPnsd8hD0U7fJpJAphgmBnq7tglLaTdl8jzxoKwCM3z3CyHtllPmbMWQ+0F6+53oY30xktBFKMPLTGGGCLTIKn1k907Z2tsMF1UQ4jo1GAxRtDTMCX+QD4EDe99x7byjrtB2Q/bu/+7thTNDtkTZRt0m6wr2eddLNhX7td4wv98G+Utf/+du/na6941F4X8DYbly9FsyjMgYMGf8tCDR+krHQ2GEiNb4z6ZRrj/GUdUf2/M36ZP1wHzGZf/EXf9FWV5fj+K9PfOKZAN64N2c857ibc4fRLlhfmGD6GuuhOwO3zc20c2uZjImxSeC70B5/7PHo7x//8R/3xxnFXO4ACW7OAl/BrGEFurmG6t/tLwLLdO8nuVXGtnPMEP26995M4kWsL14esFqAzvvvw7MkjVsR9jE/G2D9nnvviQPazp0lI/w/BGOIwerVV86nS/LhQRzNlHvBqGFUefqpp9oh7Px+jgEvQB+gy32EORd7Zrc/ZDbklZiLyOdHf+zTCeIuXgwDiEd9ISsMf3q+8JvZzpWBhkrnoYYP5iLfCXQ15Gk8i5hhEgfuZqiJR8kNDQr0iTlN3fQJ4EsZYSBYwfB3EHuonh3EhbNmyGyP7Dz6qILf8ASJ83LTzZm4d1nqMIR0hiGMlLwefeyxMMIYNvLQQw+3l1/mOK7LkZDMfT4MYrPpws58efmll8IAhQE0gW93Bn0HfN0DTG7VM75tlEmwAvyazHHiUVWf1dd7zvvbSWzxcc/8IfAdPvevl9zqRozvzu5BJLd64omn25e++ittd3e/sYpnZxciqzOuzvfde3aKAaaK8ntOAtNJ/54b8mmHkcC7BXyPexAOWWAl7gPRh93tjESChDy/c/Lg80xgYnrzgR2/BeObMb4oHzC+L776argDG6dHGw4BvZ2LJAoOCULMsIsiAShG4QVQo6QEaO7cOWF8cU9DkSZ5FJmXP/ihH4n6UUwCRNxzT7ybnRhAhqJC21DqYQomLFcei2QSn3Ap3tlpS0uLoXjyEoCYHVr3XupEKde9lT7ThmubyRjKoug+6BEzspqy4PTd7KnWIetS3Zd7F70ueZhsjwBU0Ef76A//+YziCAjBVVAGkzZQP3WrFAp0kn2biTYhM8pQweUzCnMmH5rEAFM3ynUwcx3QRTbGrVJeuD92TIeAlDoBvjC+XF8VaIEH/YYhpj28R0bcLnGNTGQqyhkXaaIelH6Ve8YdYKo8VcBlrvidtgFcjI/kXgwFyAyjCADOrLW0BeAIOAt2aXEhlHvdqCnL8dJVcgh8TSTkXKVNfKZ/v//7v9+zq44z/TNxVIAqYnw7qtAxTFU66+Yzdfz2f/tvMR+J8WXtkEH7YC/dmDU2YCSinwAJ6hfgyooLuqlX74VILNXJmOtYd9yr/Injdr4x/sSzfuMbz8fxRR/5yOMRg473BOXAHtMW9g66xHjCmmJUoM4AHQvpinvYxpHVWQDH/hHgfCU9OmBDifuVqQwGEOPc3Gy4OwtInKfUZcIrgW9lEBMkA3znYy3QbsARMgXwJmjOuGDavLZ2ti0tZshAGLzm59rM/GxbO3u2rZ1ZjTCP//Xtb7XXXn2lbVzbbO9/34PtW9/6m+jbXefOxp4Do8gae+qjH2v7+4dtcytZedqMVwqeEvSfOmXJMbJgGDIMAnmyn33iU5/sz6S2f5SFRwMGD1l71laOQYYQ1KR33JdxtxmzbbI7PS30VqHPtNGYYc5W5oV82Udl2DWg0V7AN30F0NM3jRG4KTNXaJdeE8TjsgY4tgpXZOar7tMacViXeAw1GHHmPZnOu/OYw4hBcrjxuG3vbMfvzFPi0X2+kWwNJj9yE2ykR4yu6LD1lMGRWOdffjmeFYDzI8A3vDTyaZtGxHEyvl2M7xyIvB5B1rGsPkerAXv4vNdoV5/ltwJ8K1imjKPAN89APul1I+C7f8iZyXPtsUefbF/6T18NxncUusF8O7N2Lo78mgLf29HCpvfc6RKYAt87fQSn7b8tCbybwNeH39DdqD4w60PtRsBXAFYfxkfZ4knyjex8pOjok1t5fxqwuxQZuGe21r734osBXlEAapk8+xMkHwaAMAESx0MAfJPNSPZziaNhSK7UxTPCrqFEwQJ++ctfbk99/OkAHABc+ooi5ZmW/I1yBOjBgg/rx/+aREnFRhC7G2CwhRLJ/RvXJvF/uJLKXvMbjAb3o6DhigkQ4uxCQDvtQ/EXWNN/2qV7IOUI2FFQ+RsFUGCtCzES5z6ZWWOD+d7szih/XEOdMJywJyjHfk92amJ9YX1ULvnNxFzhPruzE4oy/aJdukCbEEywjCJqbCvX6F4IowcIAGyZaAsFmOt9ybLSV92gcXWG8Q0w2YFpGXKVfdrH78gz2bGMk1NWAm7aTf26epvsh3v4X4Ep7VauQ9fPYBxnZqKNTz75ZCjj3M8cQ2bcu7ezmzGwTPu52Z4ptm0CLNoSDGwHGCrjawIzzxBGTsjwT/7kT/qxcNyNAY6YyA5UhTw7L4FgxWZauG9yLfVjdPrN3/qtGA/iVAEzrIN52h8x5WRXvxbJfPBwyLl6NVyVw8V4POrdqgVUzhF+ByhhJOIexpTzTT/wgQ+2Bx64vzuq6GwXqzzT/vRP/7S98MI3gjGDSf/Yxz7WMb55DM7mJvHEmaRrN+KP59rambUY51iv83NtcXkp3LXZI5Ad4x7GMjI6b2xG/zBQAO5lQUk6xN4B6CXWVUBirD1jC2B3vst28i5gwg18Zi4NCbjCYhCBoTaT8cFBnhMOex0uviH/TPY3M5fH25w5eybaTNu+//3vhfs1se0PP/RQ++53/y7ALnMpjWCZHO+hD3+4bW/tBi8Ii8x+KPAVfGqMEXCaG8AY3EcffyzkovGKPjHf8GjQyEM/XPMCSfZY/usJots977TD8qp3Bp+Z78xRrjncT+NM9UjR8Mc1tJV+0heALHuW4BpXe2KdNZoaEw9gZ08h0RdhCD73bAfZnON5Q0ZpKNou1CbGMtj7DD0A+PI3cxEGX+AMQCOxWsyt3XT7zrkwE8nHkNObb74RwJc1BPCNWGJdnQvwzbUL8P18xPhyr8DX5+0wxrcqGLcCfI+C2OurKceBWNqvd9dxd98I+M7MLkQmkocffrx9+T/9Sjs8nAlXZ2J9z6ydDcb33nvWphjgtjTI6U13sgSmk/5OHr1p229bAjtX98Zk87y55FY8gDrXKU3JUXO6+FaAW629FbgKfPldsHFS42WUhtbkfNB5ju/w7rcDXwzXE4PxTADfv//HH0TcTyiOM/wnjo0EVpPzeXFr3tzcCCu77M087mIoG3PJsgCeI751aTEUsUso7/Pz7Vd/9VfbR558oneHNBGSsbQoXIBA/gOAUfpRCMP1s5xDqRyDSQOIb29F31HyUcQ871JlWiasJqgKwEeW2rvvDddVFDqUS9qAOyT1c5/JrMyKK4smMA5luWPRuddYOEaA+2HZbBdtQ1GGbaN+yoTZpW/0VeUdxhdWD+Uc4M9LsKtCg5LLcTIZV5dJgNKFGEU+j1lhfEmElAl8SFS1Ei6JXIfiSsZoXsZcV3fvAItdlm1BPnW/9OJL7c033gjlXDdjvjdBFOXJBiNTQYrAso6nMbQq8YI1ZK8ruDOZuXJmdTXADXJBXgAU2m4sL+WhGGes6qh3l6YMABfHAgG69kI2kwRYyr2yvdxDuRoGVPz5DmONjDjtBCTKvgl8cedFniYgi72g64zAGkWfmHrmTDCCrbWvfe1rcX4ta5DxJQHbAsmqOpdu5EkbKNsMvMw7DUHIhrZRL4BDF3hdQGkCc4q+MoeYaxhfOPrH5GbM2d/7vd9r3/zmN9vSUoINkgjl2KarqGwvfYEBpn3IiP0BIExvOVIoPCR2SP62lmCTzOOzc+1ygNdcHxfeSkMKew3lAHxJjgWQAsybaEwZuC+4hx7H+I5nxlEn6+iRRx7tjm7j7GGyke92zDWMaJ4/zBpin8PVlnhSXJ0xWOAZwXFGyJuzhxknEhxGcrs4No31fG+795572r333Nt29/YDNNA3xgTvA8bMkATayn/+1htDdpbvP/rUx/qjz3wuAHwZS9e4Hi+UT7tYPya40vODcdEgpKcF5fWAs9u39D5g8tFfyqpxw85z9zg8UlgvHrPGfpiG0nzm8TK8AlnBzjK3vv71r8eew3z0uRh7J+uM45Ai3namccSO/Y5Y+84QG+tgcTH2S+ShizXPqUzeNh+GJIF+glu8mTJDv4wv+yK/kdyKScEzy/O100U8Gd9FGN84aumoIZmszvU5XgHmccD3bU/ikpjyRkZuny2WcRQsvzPGt83Mh5Hh0Uc+0n75V77SMb4YshaC8eVZMQW+t61CTm+8gyUwBb538OBNm377Eti5ul+AL2wEjNJh+4v/+eddVmfcSrt42i5DMg9RHsL50J4cs3EzwNcH2s0AXy35R5SHPstkB8JP6HqC2cmy5uEPeKDtB+PZ9vJrryfw7WJ2J7FW6U6LkphJdS63V145366s45I8iqyzKI26OKOsoNRxFuf2zk4fd/v55z7f7rr77ihLhhWFRUUOwEO2ZhTydKmcuOqh0MU5l90ZucoBxoBMnXTL42/4DfdrFC+AC+Une4hSluAPpuDsWc5LXYu20h4Uf+pAqeMdJU2GlHbK8PK9CaBkMo1TDYDWxdRyTcSedWddUg/lwYTyog6URBgp2uwRSpQpaEIO1I0yyvUqyW+9dSFABWeiUh4y9bgQ6jEuks8rqysZGxhHzyy2q9eutkuXLkbiHWQGEEfWyAsQZDyirtWCfup+7dXXIuuvwFT21myvJtmiDxgSPF6qAl/Kpz/ISSaQ62kr7dDoUNlY5LTWuYuS4fWtCxcaHgeA3LPnznWAbKatrZ1pTzz5ZLv/gftDHpcupiswbpwAX8ZkZz9Zy+r6qfHF+ETagwz1RsBIksaKxUiKRPZf2EkA9V/+5V8Goxbuz90RMozvSsRWkk35IABuZo2dJPfhb+olkdXdd98T93/lK19p992fbvt5HFNmfjYWm8RUuOaGkSDOjT7omT6NETDDfM+ZtSj6rI8IZ4hsxOP26quvxf3521770Ic+3J555pk+UzbM3O/93v/TfvCDFwN8Anwfe+zRYJz5z/iZcR15ZdmA7cU+zjcAU7cP0S/mFvN7k3OGFxYD+NJ/5guuzlFu59YK8OUc46WIG01XXhlf5FwZX8fwCOOLu+xcZiSHHQS0A3ZhaWGq3TsFHuY9YGxif1leivvIfn3x4qVgxiPDM67BC4tt/4Cxz7wHXIuLd7g+33VXuIMLcvVsWV/HvTv7kaEleJ2QNO7udu4cTDhsdO4pP/lTn413YpDZaz0OLL0iduJ4J35nT8vjpDJTOd8zVwhNcYeHAWV7Z79LRnvUDvazH7zCtRgQOOZc27xPI5Sgk/khINYQaEZ0rsUdn70fg1vucxm+4j4I6EWWeJj8r29/OzIr+wwShAMyoz2A1XIOvG2IvXVrM+Y7ITP0WeBLn11HZC3XSIK7++EBR+TlHvzK+fPh6kydkeKC/BSjjLunzgnIHAXjS5sCCI+6EIVuLlfge5Ihuz7zj3v+axy7kZF7Mj8nxoAeBMeH23d1JrkVHhkfefxj7Ze+8qW2tbXXDsatLSwuxxFlJLeaAt/b1yGnd965EpgC3zt37KYtfwcS2L6yNyYr5PnzL7X1KzBxKDl77RvP/3+N72caVntYjoM2HpH1Mc8h5CFckhj31vUEjRPW9DgrsN/VByXf+fDzYVmZXq+twPm43xOMu5zzvMRaX2R3Hs+2ty5fjQRVMl+6k1VWk3JQOmAycEmmfZk+a5KNE8s8YOzB9z0Yro4wqLT/J37iJ9ry6soRoInCyJEfAKSaoIf2RaxjJzcTKYUi1jEmqcSkQgfQRfmDJUtlmeRDZEFN1ov7BcS6F1KHMb0oV5ktN8/Vpc+6+elyy/UCSu7js0A2AcWrfUwicjKhEO8eQ0L5KMjch/Iq8OV6XHP5XRdr6+e7iEe+dq1jZHYzzvEwwSIAkz7xHWWgfBL7BjuTwP2wO0s0k/iMxsQ3b0aGWxPOIMvqnktfZWdTbmTIngs3ZwwexgAqN2RO+0yog2xol8f8pGI7yQrM35Spizoyp9+AIwF8dZHmtzO4pHIuKWBvI8/spc309XBkrHlrJFDDxRIFjjW6tbkVsl6/uB5yxP1exVkWDfkjQxNiBYgls/DycsgOBhL3Y5NcBehZXArwDZsV66tz50ahDvfvzm0T9TRiRzsXavquUcdjmURrkKYAACAASURBVBgX+vjcz/5su4+jhvqzohfjrFFigcNjYCcNOA888GCM/ZtvvdnWL693Hg/EAW+F6ydsMscCITC+0+WbeWqyL0Er/WRtYvzhBcv5O7/zO33c+SOPPBxMWwLqyXFqwzXqegWQMQ9gawGxO7u7jcRiGCsIlSApHoCXegFLb7z+egCyUOW7uHO8RQhHYC9hDHQVZvw8w7sybO5R0Qbma5zLyxx8sD322OP9ecbIEFkLWsLFt2NhYa75/n0PPhB7x2uvvhrtoy/ITFdq2oPXC/OXmFPmOExyrrcEUay5BKhX25Ur6319Qy8K4++pB+D2mZ/8TLDPgmP2WD1zOEOeNlq2oQuwyzEujUz7meyuulTX/dz+VzYx3KC79c8+jvu9zx3WVeR56DxIkC/9wvCTc77Luj032w72dwNECnxZK8iHPYIs/OyPho7oep2sasbe6/rPeqHNEXbQuWrHOj08iD2FeapXic+AYLjHozC+IL94HncZ1hkfgC/eQXmwQZ7jG/JaIJFcuslT1tzcTPvpn/7pMFrlaffJ+PpcZSVW43NvgC2eP/UZXJ/1RxnbLNPv6nP/OGCsUcZ5G/aB7rlufVUfGALuqj9gaDkcz0RY0lNPfaL93C/+QjC+e4eHbXFpta2uYuCbMr7vQIWc3noHS2AKfO/gwZs2/fYlsH11Z0zc3EsvvdiuXLmE03I7ONxtL3zj+Xb16mXM473FP7NDJqiVSeDhOXwYCT6HwHbYyur+VAFtBao307PjrM48/FA4UNwEkjI3Syur7bUL621jc7uPq6oZSFX67Ee4j50/n8lWAICA/oNDfKND0UEJjAy9hwftH7tjL+LszI5ZpX0qLyiVAaA7y7sKQVUAZOBU6mRcAQsmWBGsGgurwkzZ1d1PRkYQ61gZZyfA1WBRk8MI3mSxqN/fAWKp9GZ9tktQYzwr8jH2GCXRjNYmXBKYqCRSJ3I2q3P0s3ND5lpBm0oRRgfq0mjgXBDIOeZ//73vhVs55eqqyr1mxBacIQ/6ST+Cwe6yUqt0KreM/dwMxRDZM/4V+NIOjRaAW5gggYcMN2yjxg3LFxRn1uWcw7QZ5o/yjMOdKK9pXPCMVA0c21vbbXtzu7158c3+iBjHyDELhryL0aa9sknEbMLeoszz34y7yA+lvq7bqvg6Js5p+stnDTEmUaMe+vfZz3422u3aoy6OxzF2knUHEEN2rDHky3eCWIwPzAnjOsETJk6iLdRD3bpAI3fKxuUZQEG5f/3Xfx2ZqjXYwPjSJllt3V9dn7WPGsu8lt9kZf0MS+7chgG8fPFS9DfY9jHGJYDrYoPxxeBA+9KdNt1w082f84nz7OihYY7rjHVnPAHtytO4dA1c7me00X2D/tJ3vE+MC6acyFZNvOn2dvxn7GAg9X5AHrCrxGGbSCyAfedazpqoya10dTZen7HB+0OPC9pmBmvmpC7taezLfcY9M+WdXkf1ucG1gsi65zoWzn+vo04NAT5n9L5RzspdQ0e0I/2F+1h+zxw+ezbPFj7/yst9UjJAG0ZKyqNe/7tukoHHu8j/ZPumXbivn425SJl6w2zvZVIu1y2fuddrGEfWiUy3BoMwXGbK5t4wgZH72Wef7V2dOce3PnuN8XXeDJ/FQ8A5BLtDIOz1FbRatu097nmPgaWGIJ3UDtfm8Pf9g3E7e9e59rGPPtO+8Mu/1K5d3Yxwp4WF5cjqvLi4PGV8b0bRml5z6iQwBb6nbkinHboZCSTwvRLZKNevXAw2Zf9gt/3VN77erl5bb+ODzHjbP6zGqYjIUAl8Vcqssz4EhwB4+ACsD9br3Xe9B+/wt7CKY9VdXOxjFHW/vP/B97WrOwftBy8m8ECpM25QxTNYrE6hQJFA6Ufpi/hOyt4nh2uCBTOA7o8OAyCjeJIg59xdd4WsVAApm3oog88qoFXJMo7MJEC6NNMf40IFxpQxVG5lbFEwdZ0UBPBOvyropv0q2nyPEsd7sFjd0T3UR118zzv3CFhtr9fQTsGgLLFxcHwP2KT/AF+YdAC0x87ItsZRMB3rRF3IDLaR62F5uV8QhexR9mVeVCwnIG6pLa+sxL3E3ZE524Q5JtJxLJznuppGEp3unE/kijyCAeqAuEoxdQGiAMqVIXGeM4bUpaszbZWxFjQ5phX4GkvIWAJ8dSOXrRWg65aJbNMFdS7Omh0djNr518739wriNF4gK66nv5m4aCHaSfI2jT/UoYHghRde6GPRqVOw7hwSjPNbNR75N2Xx4nrqJAsxwAu5MUdguGbnMjs317LumAf2i3XEmLj38JlrHBPYXjwihgqwQN3M5IBexgAATMzyH/zBH0SbqIdx1A3d+2TKabtzWkCvUU2AJrvHGKBUMHbOt53tnbbeZaYOINWFVMDYhnfI2bNHEtQJ4j3m7Lj93LUtmDMZUl3jJmLT+OYeS58x0MG01szirC3mp+fzRkb5LnM5+4NHeOXZ2GmMMsad/Y+x5WX4BPONOSugRiaUQ5t5T/ZxrgfjjJOAu64n95ZsP1433XF1nWAmDGHO3+rFU40UXO4amADQNFo4lwTb7qEyyQHQCJvpDBF8b4gAhiruu3otzwbO51p6IWgE08Do8zLBe8a+B/id1Vg08UrRsMh7m8vOauzw2cG9yBXgWzOBa3SKZ1l4ZUyMJ6yVZ5/9mbYUJxVwzNLEuEIdAN+bfV0P9EZZnQGj6gnVaHE9V+hcJyer6NUYVHUJ99/ReLYtr662jz75dPvFL32xbW3thKvz/PxSAN+pq/PNjvL0utMmgSnwPW0jOu3PTUkA4ItLczC+Vy9lbFRlfHFxPgH4puLruX+T6uoDzW+PA7tDi3F9aNUH5EkdGQLqep0P2gABHdhTcXr8iSfb/sxC+7vvfq+PyeVeFV3BCIoafQEsodCFyy/KCe6YuMSRjKaL8QUwAIVRIKmPjLvEY/JAN14XkFEVFerRxVZlUUVLxUb2k/v4zthFrkdB5XtdmE1OhfLmMTgq+4INlUP6qpKuYs9vsqf0QbZYd0nZXACCoEdmhnbL8gp6rAvFG8bOdnIvyhlgLuMuP9RnNaZOFG3AEC/6CejV8EDfZCC5FvBCUhnPEnUOVPBDhlTKZBwZH8AUcuUeGBVZX5UvyqWNnsVKWwQfE4NPxnsK/GkHfZJldM1UcEiMLnOK3zA06SrtvKNexlCgQtZV+kEdtFnQp6LNb7QdecvQacTB5Rngu7G90bu/c53zTKOO7rzcx3/aAANCP2gX7QEkUifZamXNBFEaOZxnyoS2aVChv7Vu1yFn5gJ8MWZQ9wc++MFgupAR64k+8Rttpp8aQWB9aUcki7pwIY8Umptr6+uXe7dZgV+dD9xP2Xgd0C/q+KM/+qOIW/Z4K8B3TdIlgFJO4ZLauYoyLtVwYd+pU6BErCXzHhmQaf0ysb+bm1FGuJfyTlbeleXYLxwDjWLMd7OFD/dB95IwxnUxw3ge1H2U8v09Em51sc+MjeeNs7YMv9CIgWyZr8iR+Y+cmZfsYekKvh3xwDC+rG2uZY8EeGk4oD6NWYxfJsvaCnmwhmkL5WlkdE8SBAuIHUvnbMofFjjnVQVdrk/3fxl4gazjpYEzDBRd3gh+o22GXTi+1XAY+3NLkCwAZe6nsSzPn97bz/AM5z1JwfzMfUeBWuaTmBggc14QH40bM7JlrNyPRzNZrwY+2+980VjkfLVe7iFbN4que1JrXYzvwmK6S4/SBb+XJ6FNN/l6p8D3es9yXZ2rLlF1DL0BhgavXoeI5FYz7ZFHnoisztguyOo8N7cYWZ2nwPcmB3l62amTwBT4nrohnXboZiSwdWX7bYxvAN/nn29Xr11uM7g6lziomfHE1ZlYqOOyK1fLe2UefBAd95C7Hlg+rh/VUl9/rw9greuCS/qBEvGpH/10u7y5295480K45qGModTJcKBocp3xsYAlQFOwqJFd+aCNiNOb7Y41WkoFZWZ+LpREykMBvfe++wI0AFr4HiVP1jYUpC7pUI25lUmj7Sg1shAVfKpY6yaom5jX004ZB+pTqZI9qSBfRV5FScCteyRtNA5VxpG+hiLVJaLSpVWwU1kaFV9BUAKUPDvTRFLISNAgiJO1kMlY78Cn4BQZo0hzHBIAivvosxlfkYkxfq+/8UafvElDBNdSNvLxmCkVbcriFUfsXLoUY+eZyfRRJlwWmL7BtHGN4EzFmOuZW3yP3ABWAATmnQq2yibXKJMEqADfVFQBS5QvmOA6/mae+VmX+Ehwtb3TFuYW2ng2vTNoB2WipLN2KsOCHHRJpy/nzt3de0oIOpHnd7/73d6LQGYMWdE/3eAFLyrmKum62lfF/9Of/nTIHgMI15OgaqE7B5fvaSNrj7rpo+emwt4DvBhrjQEJtvbiuCMZVuel84DkQ7QTF1tkRN/+8A//sH3rW9/q+48RRhnpJirD71px/TjHaKeAS1DjmmO/EExx/aW3iJG9mgCj27gwzMj4CnzdH6jbBFfVeFj3S8aPtUA/kVswg8Utmr81ZFCuhkDkSV9xuWc9MKb8rSu26xLjA7JmP+TeiXz2Q+bUSbs5zgjgZUI73alpn8DXRHomxQMwU59MOrISxNHfClBdlwlIM5O7RhR/cyycd46V8qr993gkn1H8RltcL46BxkgNHjOR5DGNUu7d6W6fR8gRLmRoQo5FeiFwv/H2E8A+Ab7pVcPJAnneLrkcnPMyt1c2rsTYalyshhj3al3GfS5qwIw8zpH9OT0y2F9+9mefC8aXVz3OKOTVZYSvc+mkZ6172Ek6RzVEOY+Pe+Yfd7/A12d+NRw4JtZfwW+/Xtpc293bax9+6NH21a/9GtHOPLza7CxZnc9OY3xvRlGcXnMqJTAFvqdyWKedupEEjgO+1dV5rqWSLCCb7Xyt8iHUZXseVFKBrw/NqrS9m8C3PnAr6NXSzYMRhUBAghLwmc/+VLuyvd8uXU7mT0DMbyiAKNYAL4ECijRAJUAtmTqJdUbpmktXO+oNtnN5qY+BA5A88OCDAXSoAzCtCyf18J0Kdbi4dcxDZOLtGCLBCH1Usa79lX1TuaMtssqUw0uF1yFyHFV+dF1GXsn2ZYxhxpjOhwJnPC+Kr8poPbYIRVc3btkR2SXdiFWqUaaNW5Rd5hrKcCxQ8ozFpZ0B+rr4XpNyUQ/tQXGmTbpH865LryzPD19/PZR1mGHkQ5+oS2WMNik3mToBOOPG+aYCX74X8FTFHuBrEiPdzJ0b1E27cQflO45WMlZYhVjwaay2CrNsvG6vssSUQx8YJxVqwSz9RnleRpEm42u3frkOWdNXY5QdZ8riBThfXV3rMxnrVo4cTH5Em4dsmO77GgacbxpDlKughr+/8IUvxLhQt2EEHC/iGaqMI/UKlpmPrmN+Yxw1PvD96upyrFvAl0YM102s+898JtYWa5P1jDz+7M/+LAA91xsjS18EPXqMBDCIc1An7p+OjfMt3Jc7o4lrGpdY2sg1fOaYII06XchlZCLHFXN5ZTnmSYKogwDwjpPrVoNKBXa0ibVEPawHXcpts0Y02yawRQ6Uh1HPs6TNDE85yIGykTPtZ94Aqtx3cr8d9eEL7Jv8zvjR/2rM4l6+Z3/lv0CdNtBPjT589j69KZSl8qf9AF+zgOsmTP+81z3dZ4Jl0B/Hw71EQ5YGXoFvsPR7CWYF2JR3SBhBl2zQOZkALI+6Ohylhwb3JxOfhifXjQx37j+xo/fu//NzGXpiDLPnabtfb+5sRrnONQ2KlEJbmVvuo5WVDvCLwesgE57l/GntueeeixjfmCsRvDxhfMnq7B5ameObBaxVLbgR8L0e46ur8xEDfCfP3hjRn/YwaX+vc8zMRUbuhx96vH31P3+tjcezbRSGiIVwdZ4mt7qRljj9/bRKYAp8T+vITvt1XQncCPjOz7ReyY2HPY5eXark44BvBb3HgV2ttsNGHfcwvd7DsJZz0r2CSd3EwlV5fr7922c/1zb2xu0HL74UfcHlEaUeJs5EMlyLggAoQgFEUSZTZ5znyzEacS5iKsIyUgBflCqUN1jI+zolVMUJRUtXQ5kqgYtux9X1ztjYyuCo9GjdV4mVaZOB0OAgcFQGtXyBveAUZdezXD07lT7Td+RmfC5KK+DCbNco2sbp0g7KA8ggB/pnsh3dK/m7ugICCPmPTJSD8g/FfyOP5qHtKHWUi2sxRgVchhm3ABadMqoMBHVk9OS7J554IpRvE5Ux9ow38mUO8ELmspXUCdt14a23+vY63ipyggoUeIGvyjvlcL1sKPGUsGKwmAIqAZqKvyCZ9h4ccBZyHulirKig2vqZt5RlbK8GD1zyD/b229m7yfac4Mu6kB3jTN8ZB9eFDCmMr+DJTM+4sPKd7umuzco8ydo597xGAw7tVEGn/t/4jd/o3YaRcwCqUZ61bIIp2s3cog8YYPibuUJdyJH5gbzTdX0l1jEGqmqcoC7GBxdn7mEeM3fpz9/8zd/EmFA+xgtkQ7uDNd/Z6cGffREUCTioRwOI7Fvdm2B8e0PMaNwuXbgQMuSaGMPRODJoz5Pganmpy0iegFOAZkKp6lbtHNXQwLzmOmRn/Cy/ubY1imgI5BrmI/JCJia3ohzWNqy4+xbzBPkiL/cR5g3H55Dgir2C31i/JqATkOipwvpiLzVOm+uZj6xhE9mxXvldY0WAzC6cwL4wh3JsCcFJkFMNh17Pu4BY4wvl60GDfPVuYfz0vhgabpxH9EfjDcBXgFgBcZ6IMGpb25vRJ+vd2/Noocym7B5OGbg0A3w1Oi4tpuEjz4vOo7Got2edF3JP0QhQx5U+aJigbPdEk9QRJkumcZ9BhFJwnNECwJf5WAB6dLCcAV4NLUfAcT024Qa6VtUHhmVUg86wGJNb3QzwVRewjADsc4vtYDRqjz/2ZPvqf/61treXWZ35fnqc0VRBfi9LYAp838uj/x7uu8mtiPMixneY3Kod5pmdPrR0ddYSzMOzPmRUeuv7SeKtD6nhQ3H4oD3u9+sNm+yGD9QjCtLcfNvcJzVVnh2JomHcJMouCjYvvkNZ44VSCWB6kazN2zttfJjHC6G09uBlaTGO6UAZQaG7+557eqZAQFXdI3Xr4zeUe4+XEUjLRAqKPFsXIMqxSJ6NK+jVpc2/ZQkq+0JfdD/WVZq/UUw9MxIXVNlKAAnKFKBAkKVSjoJMW8ysSx/MoCsIsi3cU5VSWUj6TL8AJXxnTLMuh8iCOEmVf9vvmCADr3Uc6BdKLf3RPZOxoI+0S0DBZ/8WiAgoQu8bjULGb77xRoBE3RT5jTq4ljJlUnWRR9EEWGlkoC3GXmJI0M1aoM74Oj+Zc9xPuzY2rgYwFTjJZqdL5ORILQEK9UxcKUlWM24PPfJoyID+IVv6zn/GE5nTFtY+c55y0i2bc6HP9EmM+E6jhAYb6rddcQRSl7jKdSswd5w1etR7vvSlL4X8iBn9wQ9+EG15862Lveu5zCtl0QZBF/OMa42Tpl+UD/AFwBm6wDuyjaOQ3nwzQK1lGpP853/+5zGHqQPQSFsoS48G26/nhEwi8gRw8wJYy8RX0BtzqRsn7tu4thHJrZTlbHcWOsc/4e48v7jQM7a6rdOH6uo8NBxWQOicoG/MfdpFvd7Pd4wxfULuXAcIYo0jN/cf5hmyct9hXptEzLVFvzHMAHyZ24aJ4M3gXk3ZyMBEfXEO9dmzYUDUyMLY6EVBmbphVw8SvnccNDyY3Erm0/kme+uamBhpEyzq0eJzQXn2z7dyHJ8u8oJLyoo9H4MWZ+N2seuTNuR31zauxvzJ8aBPezFPBPI+O2lDuDZ35yGnp81yl9U5f3OeUh57wb0P5LnoGgnMH2HCO65jbQjI9fBgfAC3V9YzX0Ea8Pbbc899vq0ur6R7dwd8bavn+Pq3MjruuTsEnMNrrnfvjXWFcbTddtT3kz7X9uztj9q5u+9qH/3oM+3n/+MvtCtXNhv+AouLK+1snPc+zep8PV1q+tvplcAU+J7esZ327DoS2FzfihhflF+OL+qPM+pifGfHec7hvwTwrUqLXagP0Os9bIcKYn1Ajmdm21tXNtu99yXLiJKAIoHCJ6hR6dOlFAUUZoSzXfdgg/cOwtVZUBlK7vxc2+8YHuIJf+RDH+rdaVFgaC/loHiogPIddQse+Cx44DvdDfkOBRIFHkYLZZUyPCeXz7oto7DpRl0T38gYVcu5rICZqTkL+NFHH4v7+Q12zeRDxD9SP0AX4K0bKm1DgZUlq3Fysi4CSxVUmUuUc9xrUdx4ca8ADWWMNgTjuZ3n0coG0RdBsn3gfkG9Mdv0i/gujRgyTSrGApo6l5RPKocHEeeL4i+4MfmSzBp1MiYondwrWy1LA8jQhbQeNaLirJKqW7Ft2trK7NaWZ+yqcdv2wVhx2Ty+59itudmZdu7ue3r5Oldpp8fT8G78sC7onI1rYh1+k8FHvir0tF3mSM8EFfvKamlAkdESDGHU+Zmf+ZkATMhHMPjqa69HHfzXPdbjYipw4HrAWp3nebZ1GkKoT7dh2sN1MJyUxTqmXciV45mY08gGJhiDFddTfzW2cb1ASMOD89x4Xvecyl55DEu0YXe3XV2/EgAmgG0HpOLM4+5YIxlb3WFph0aJuqcJwjS6yKYLiugn/Wcu6F2hOz/3sK4Ze9cshhoT1dE/xgX5wrzL+AoqE7DNxLnBn/rUJ2Pt8zf7xPM8N7pYd+phDWgkYp0jYw0/useHcatkTaefR1jOY5KJpZtzupa7duu6FSD7u+xrdXkWcFXQW58zgu1qPA0DFZmYuwuPAudRZPpnHjJuPnOI/fWzINo14nFGsskL82lQM7M6Y8h/rkdGuDq7T1K3rta8U7aGKb0P+J4xZF7PtHH7YefWnl5E4/bZz/5khEXEXOzO8VWeAN8jz83i5j9UKTS6nKRqvDPgy2hPzgGubTquHcPfyeo8MzfbHn30yfbFX/lK298/bCMyaS9gdJ1mdZ4qyO9dCUyB73t37N/TPQf4HpvVuQO+xPjeLvBVsThJwBVsXI/RrQ/NqqTcyMosgLR++3E4bm2vLbS770mXR5QDlEKAr0q8n3lXUTX2F3/MUcR9zTXYGmOmiKdEOeGeT37ykwF8ASt8B+BCodEV1feqoMj0CeRkDGucmcq2SY5QUFXsuV5Gizb5t0qR7RRA6o6ITFFeqcezds3MClgg+Q2y9qxa5MnRQCiwMjcotLTNBFPV1ZDrBYECe+RCe6iHOgXItA1AK3MsAOcsXwG97qUq7corlNIuXlrGN5KOdcox8vX4HhVQAYOKm8o9v4ci3cUYq8jq8ihbzjXMGcAUZfA3n6lL5h52lbbCdDluKtOOMeUBRJgn1J3gbyP+y5IiC+SEkUC2mvt1r2cc+Uy9uDrj2ri6djaUXrInm6W3ZrWW5Xd80hV1o0+ew5ynXNqjqznj6ZzjPllq+y8AUSm3jwJvxob2cOSXBqFgzebm2sbGVhjhAFHIjbYb9yz7GaxbF4/vsVvICNC7sJAAgDYYey7zC9hjXDyLGGMF/83GzdzgHsoyS7ZsPO96awg6rUcvgcrkuedEttxgRw/a4cFh27h6tY8x57f5+YXwGpnjiKelxVgLzh3KZT1hLHGOa0ByngvslDF16eqvO6w5A1hrglbPv9YgQX+Zt4YN8Dv7mAZBwxXcV5hLH/jA+9sjjzwcIBpZYAj75je/GYCZ62mHLL1eNWbNph26GhsWoTHFvcNxth/VW8ZjgKpxtD5DNJAhD+6vbs8V3NZnk3uAgLeC2voMAvhi0KjtSqCdWaY3tzKTumNVgW9tY/6e5/gKfAOEzhJOlCFFriFl4zm+GkYMo/DZwlzWmOr+z74d58zv7YbHEmsrjXat/fiP/3iwqdQ7nzn9ipE7ge9xhoF/TuAbh1d1GnoPyouL9XHG8KobzMwutI2trfbhDz/Svvbrvx4uzsT4ktV5epzRe1r9fc93fgp83/NT4L0pgGR8r8ZxRkfP8c2szu+E8b0ViV4P+A4VlcoeXg9Uyy4OATLW3oXVc3FmKMqaYBdlpTKRKAdm9EXRQCm8eOFCC3v/IUcZAXwzEU285jKRFi+A7/ve//5g7FACjZkV8JpMSFAqgEJZ1CXYvgl8BRxcw0v3Ueqn3Srk9hs5qRCrCMqaycT4u+dpoowCODxGw4Q2yEhWBiULuckQUbdAkP7qEu2ZwLrXysLRBsEcYA8gR720hb5Shq7FAS465pffKEt5yMBVhlkZUBeKfrCG3bFSKJf0izqVw1Cxq/IysdBG5zooaLd+mUX6rrstbcJ1FtlzPX2jDSibMo0CQMEL7argUbdGQC/skYp7VXY1VlAH8jcZmLJAMYclWVxeiTbA1psIjPK4hxdjpOsjzGsaAiZndQMSjaOlnSZc4l7BGG1gfrgumR8VcPBZJZ6yuPbjH/94KOOuMd1yL69nnCj9IM4Ud2xZepP3AARpP3OQ73SzJuZ0rks4R520S4OThgbmBffL0jMmlEWbkA8ySBCd7qC+nBeCetYcv2sIEQRVtre6OlMOLvvrly4H8A32vovt5BzfhaXFcHdmfmr84B5kAZjRQ6QaTARzyloZy6Tyfd1LjHHle+NydTV2/WF0YMx52Q4z1Vs+QPeZZ55pDz/8UFvu8hpwT3jEvPVWsI6MS3VV11DD3oKcZerpj9nKZYjDcBNZd9PA4XyqjK5JoYbPBv/WKOEeqIFRw5ag1uuHjOUQoGo0jfs4aqjLlK2M+Z0z7ZkH61fS+8MyOM7Ifck14r5TXZ2D6R3lWgH8YhSprHjMGZJudMYN+yLrz98CX9YV655x1itoc+Nae+P112Nu59gctM985n8LEB9zsRxNGO3skltN2nqymnwjxrdfSLf1Ydwz7HW83FduBHxn5xfb+pUr7aGHHmu/8X/8VpudXWwHsXYXwtV5epzRbQ3K9KZTIIEp8D0Fgzjtwq1LIJNbJfC9cuXSxNX5G7isTY4z6q2+FfTNqgAAIABJREFU3XFGshvXi/G9ldYcB3xVeG4GFB9XV7XYq3iEYj87F67Oq2fOBluBK5gPUZRpGAtZSJU+FCliCon3JLkVxxnNLWSW2T7urAO+1AXw/eCP/EgoQPyu8mE2Z91maY8MrEmAVFZVklT4aCPlmY0U+QAYuI4yVMJk3mrSHZnZymgKvLieMlF0aQNsD2DAv5EFv9N27hEsqLBSr6wa5auky4TRH9oiAxHsXpdhWJdM/pa9RHkzyZhzADdREzwJPO0Lfa/uzo4l7TdDMBBGedVMqRotUnGd68/Q5W/GCDdnXUWRIdeHK3F3nqvjXxN60U4AC+wW/aO9yMxkX85L5V/jermX+jKeN49WUV6yZwISx0yWnGuVBYQI8HNmLjN0O89lA40hZV4Klj1j+OAgXVnpJy7t/E651CvwFaQMDTYCDcG6Rhiup730j8+EAjAO1MmaM9P09s5ezxTye2aZXg050AZdf02SRPke+UKyPc6V1ZDANWb+dq46dpTJGHGUEW1mHQGyGTPdg+kr7RWkmSSI+cX3tIf601iQzJh7lXNfZpA2cR71hTff6gG78b8w3QJf+kI9zmENb+4JGrBcL9StKzFtcXydq9UNXvaa6wyt4Dr6whpnH0QmxOninSC493gc1xMGi6eeeqq9/wPvb1evrEd8Nl4h7kNcz70a6DQQ0GbmIfHDGl50z9WIZD81NAioKuuYcwqvg7fHfWrk9Plk3Y6Re4brvoImZS6LXse0AuYZEpJ1GcbdcylnYQGvhdl25cr624Bv9Qo4wkbicju/0HuqEDtMUiuOCWbdMv8ZG/fGnf00WFE/bXJ+uu9qgEPOGLsYU36LxI2RkTuzVPMda+Xf/tufbksw83v7bSGRbz+X/9UA3+4ECcenvp/0+Yixe2a+be3stMcff7L9l9/8r+3wcKbt7O8H83vXXXdPge+tKGrTa0+VBKbA91QN57QzNyuBI8mtCvD9q288365cXW8zo9tPbjVkWodtqkrH9YCvCkh9v1H/wnreKaICSBkEwMD9H3yorayu9e6fgFoBC+6dKgwRX9opvwBi2KJDjrjYg5XIpDS6D84uJDBC2fzEJz7RHn7kkfjM/TK7fNZN1HbZTt3dLIN3FWsBBN/JcHEfYIKXwNd3AZouhiih1C3gEeipkGVSo8xujGIL+NKNDllwH8oT1yEr2iOwRonWXRSGAeXVmFfaJrivwNd2AXxkLVXWZY25V3dIYnyN/RTkVpCtS3RVkOkP7X3/Bz5wxFgAGDKmWJdr6vJ6WXf6TBZvFflqpBgyUchKJpJyuPdHOsMHDB9lCPapqyrCNY7Ps2kTCGQWWJVr2VLZUb6nH8ib6wWrmVX6IJJbYeShrQIbxkewQxv827WRTHy6WFLud77znd5dn7EwzpjrBQ+6ItNW558Mn/MWmejCy32eN4vcmJco+AHy5xcDDDsulON5s3yHLD2r2XOlqZ/2LC0ttsuXL/VnJgMCqNOs7YYdeKYs4/XCCy/EvVxHYiuALy+TW2lsQb60C6MQ12vAch8SkNb5F+C0M+gwd5hLAF8zY8OyxVyYmz0CfPVI4H6PkXKuyzxqyKtziu+UM98zX2gX44YcHQvXpPkD+B4WlrEjnrh6EBhjzv3IUY8JZHHmzGojTIY5wpgCtnjXNdv1riGMMrgf4Nt7ybQW46lhTMONQFX5DvvN1DarcwW7PiOoy8+CZ/svQK/Ph/o8qQaMeo2flxcyDlcDIzJOmWbyq53dPGPa6zFgabxyz+d6mV2SW02MgUvhEr+zk4nBmG+eM049W7t57JhjyDtzUS8Z5KiHBx4T3Mt4Eppy5fLl/lzw9J64HMB3hcRxe/vB+NY5YoxvbfONnrsn/X4jXeB6v8fpEd0+eNRokOvnRt8djmci3OWJJ55uX/21X207u/tt94CzjBfaubs4s3ya3Op2x3V6350tgSnwvbPHb9r625SAxxlFVudjgO9sd0RDr9DdAuN7o4fdjYDvUKFRkbGr1ytfZafeI3sIGJhZOhPAV3c8GDnjskxyZUbYtI5vBBPMma64usH6mtxK4Du3mHGA1IMrp8BXV0XaZPygDALvlb2Rma1Mk5lIkRfKj9lXqUtgaAyeLBRlynyhVOm2izz4vhoDaBcAhPLMJE25MquTZEt5bqz9ETAAGnRvNIEOf8tqUyefdXW277oC0x9dI2mXccJ85hqYMYAIY+BxJ9UQoKt3dcXWYBAK+/33hwJJP6gHYIFCSPsp03hE5Ux7NRxsd0qlBgPnk8YL6gFI0VZZRb4DGHh0kue2Cj7ok0yxwFYGlX4ak4nbLglo+I3raENleZkLAAnnBWUy/jEWuzuBDEjkJiDyXvrPf8+VVpa8J5M1cV0G1Ch35pEZkwUPtIu5Q3m8dDFVMRcgUK5Ai2vMQuuaFMyTad3ji2TEuZbx0w0eGQGuAGkaiyj/7NnMrkw/jO8ViCtf2i2zz54HW8mLOYzBB3kKMilTt2dBNG1jblCPa6zuQwK0WF+dgcO9SFdnjEKxNkaZsIeQiUVc/RfSPd+4Z37Dbd61LYtZgVyCpzTy8TJsg7Yb743clb1lJEO50Cf2o9+Rtf7FF6MNuq879tTD3sB/1+jiIoalpd4rQHfpiddBsvH0lf9mm8bdWWBuO7mH7/Qu4PsKfqsXTO7/EfnZu0E795x/JiDr9/zibm/dAlPHzOeK+1MFVfV5sjSf++fQMwfvp9jjD/ZizViuwJf+uN4dt8gTUYAv7C/zggRMtNPkf7qpj2bSEJaGngwPYW4ar87ewdzHCMGY6g0R2fnXLzf2M9YR7Sdr/E/91E+1ZRIqxtn0CeCdz7eS3OpG6seNdIHr/n4M4zsEvEOdoJbHkc+Ly8vtiSeeal/8ypfb9s5+ZHUG+J5ZI8xmpd17z9oUA9xoEKe/nzoJTCf9qRvSaYduRgJmdYbFM8b34GC3vfBCujoPY3zbKJeKSsNxrs43U28FvZZX332wed3wvSoix9VXmRc+qxyG2+3BYfvhhfW2cmatcaQIMXY72zvt6rWroXQcjtKtcu3MWnvwfQ8GGLh8eb298sr5tn75chsfjiPuVKU1QWRmZpX5efrpp9tDDz8cIAbgw0twefHihTxGZ2e37YXCl0yNYI02bIcr5cQ9GIUI7QSlheNmdFdDMUL5oZ7qhotSpDsjyhZgEqVS9kcFUdCOoigY4TuUJpUpZIECRfu4X4aBv3XN5DsASQBVstR2wJt+65ZaGaDsx0KARrPvCnRU5GhjKLAdA4drXoJpXP04QzkBqjHExHjmWGdiGOTKuJxZW+uz2FIvZdI/2DjkDJsQiaU6F1PcqhkXyqJs4uIYQwGrYI6y+IxLIS/kJFtGn/j7hz98rQf9CWAn5/pOmP3MVm1fZOPThT6TFdEf5SFYkN0RGKvQJ1u5FwYDgG+wSZFEJ40h9D1ifh+4vy0uLLa9/Uwcxpmzy8srLbM6L8Yc5Yxb5459lJnXRV9Ao9FGUCDIFJy6Z/Au8NYAI8O8vHImwBTjlsw78fO45uJmndlySWCFrGgnchEYLi9nfDxlMi+ZW8wXM1PbPo0Y7Hn0TUMFrKdsP+UIlpmPXOM46ObM3yakG404xmwU7c1+xiYZ9+X/nKvbG1vt0uVkrWOcuzjW+YXFAMArK5nJnbXO9Zm9/TCyBQfg6cpzf0RO7FcaLTRC0Ffmh7kE6roUFOi1QDuYr7DLGBM0pjFvzNYuI+uRSP35z3MYpUjklO7xjCt7FUwwMoRBN5M9fYMlxsCA7Fh71FHdt10H7iECRA1NensYA8s+wMu15O/Z3/yt7nHMHeYTR/nw/RD0JpPcyZrscIWZFURzgh9rRcNgjEvseYxaZnU25p5vwvuiHJPUA8suljfBb/6H7WVM57vsztWQEczybBxeHCyt+SXYr1gb61fW29bmVltbYw2lFwR72l0cZdRm2sY1jke73HsgkXTrs5/9bFti7nEm/WGGy/RzqxvT4bP4Zp7v7+Y1ncZxpG0nlV9lqz5xOJppy6ur7cknn25f+KX/2Pb2DgP4zs8vtdUza1PG990crGlZd5QEpsD3jhquaWPfLQlU4Avj22bG7eBwt73w/PPt2rX1eBhWhRXgq7Iaj/nuyAMfjvW9KhU+kIYA9nr94B7r9roKmAWzFeTW+lV6+F22DaX12tZ2u7h+rS0spXuvrqJawgVoJhahHSh6uEBnzC7HO2WLjGUUfCRYmYmjU3QRFnDq0nvp0oUAmSjdZqW1fb6rzNM+Y+UCtMcxShkXTJ2AGN5pl+1H6RG4GP+XLqzJdsn66IKo/Oy3CjH3eAaozCLvxj5yn8wmih7f6zKt4mpcpiyx40m7ACe6ToYivL0dSjd9h4EXpKKkwmCa/VXXQuQv2K/zamhUQeG+++57AvyaaVb50mdjNz2eiDYrS+YwTBjtge2ifcqed/7GpRmWRcBHX4mRxP1wby8NEirHAiEZHGPA6ZP/VZL5OxlYjB7JxGgg0XNAUOkcntSVgKvNpIsr40FZ9B85EM8qGKIsAJNxlrjk0heuBXgZ46yxosYVIh9dWE1wpWFAtlXjjB4AtNEjiuraDQ+G5eVol2xWdXFNsJsglPbK4NNuX9bh/fTB+Ejvt/0CF35nHiIXyqYfvOtuTX+Ut+79FTyG4WYuAbgeHyrdroO6xzAv+B/7aJtpi/MLYcySFZed1ZhU16n7g54ieJ3sdTHn5giw/cZu0z/ngC61jpHstoYVXZvdJ3Qz53qAMW3W64IswbjTO+9lIWXKaTfsLu+6+tM3wDBtPRhjKEiW0fnpnl5ZV/cjZK/8NezpvaKs9Hhx39RTIkDgykq0lTLqvKrPFr9XPhoIlTt9WZxLA4vjbfu7nG5te2frSBI4jMOCb8pVtr3BtAtH4Pv9vcwfAPDld72OfE61lh5CNVTD9nvWsvOF77nP9bS7l6EulJtyHrXPfe7ZtjCXbuEyvu419Rxf5/NJz2vXw0m/y3Tfjt5Sszofd7/6iHtrvSb2l5n5tryy0p7++Kfav/v5/9D298cR47uystYwtHF025TxvZ2Rmd5zp0tgCnzv9BGctv+2JPBPAXx9cL5T4DsEMMMODoFxtfbWB62ALxQLjirZ3Wu7h63NL2bsG8qALqbUgaIAs0F5gFMBl0mXMrYs3QtVZGyL7ImMk4yGoAVlA0ZA9+CjikgyRDJN3uPftP3gMJUhXiiPgAoUOZR522DMpcqbyp5KuWAggXQmO1F5lXlQibZ99QxQ5CE7yXUosiqGxAEiP9xtYY88V7ImbeIe5CvYAHAIkugXCpyZkfkbpXZ0mAmsQgZdchYBvOMuCJZB8vtz5+6OumgbsvE6GVBkKJvLPcpD0EJb6AvtVpbIieswbgAiHU9kg5L/2muvBWAkTre6/1ZFmr4pX+qtDBxla1QRlDjfHLdqFHK+T4BkAmWO8rAfvgPSaTP9Zi5RF++678JmCSAYC8/uZQxpkwCkugTL3AsCnE9cIzgXzNB+GV/HXbB3OBr1ngr2W3AkYJBpZzxsA/VynQYg6+KamhUaeXO/4+DegFGDmMhquNGzwXmnV4Vr1HvTKyHPCj4J+Na5yZ4i8KXd87PzbaFLcKT7Me03Jl9ZOv6uc8EiTjiuW8Ezv1En1yaDPHkNjUQTIJRhBiaW417Glf8YuHQxz8RreAgQFzqJda1zWKNNHKOzvx/eIxoVWO/0c3NnOwFXMcwI0vluCEKd79zrmnU9mpFfgEm5Zq5GjrGHjBJoa7iiHPdSxs65EWPSJY+aMMyZqZz752bm2ijY/fQucJ0CSsMwsL0Za8m5DfA9CZzlWcQTxpdy44ir+ZzblF3XKfuJzxy9dwxxwNjmGfHukfYlDB5d6MRJwNdzfB2TW3F1/pcEvn17izeEsz2eEePZYHw/3gFf7JA7++TKwMsHD4XFKfC9Le1xetOdLoEp8L3TR3Da/tuSwLsJfH0A1YfORBGfuEjz+41ALdeozNeH6vABW5X/CnxlXlUSeefhT5n7xOjOLrTlVay9i6HwANAEdDKf3GOsKooEn1FYuzwbfR9U3OyXrrsCUH9PAIBCuh8KNgqkyukQxAu+jHVT+eV8RxhfFSKUetotq4yyVVkhlTOVSO6zfYKGykZUAOxxRLokq/jBfqJg8QL0kqF3klk3lTyz7wIaTUZkHLBHbSB7z/GFwaBtKIwRS33pUp+tditcdzN5k8BUtkXXSIFFZTu8fm0tj/QA8NWMudSf7Mp8n83Z/tM35wvgD8Wd31SEZdUoE1aLcugrsjEhUc7NVI6dzwIuQaiMrh4DKshD5quCZ/oo+HP+1zmIa6VjOjc/AT2uAYAH5+gay4ks+c2MsKxUWVT6zpjwYkw1wsiaCXAEvkPjA+2QFTYRG3UZy6rHQxw71J1JbKZv55vKu6yXIAbZKVfbRbtjjXdn8cpCytA5X2yX6wE3Z+Yxc8IEdJTFuAveLdc51ssYRrVlDLbAt+5Ljq37GXLUIET7cUNfnE/GV3DvGLuP1XnjPifgAvhWMKwRhzYgM5lO+6xngetfwMo7fXedci/GIu5n/SDT7373u73hYDw6DOArWLddATa62G/PRUaO1EtZfEdfAb6uA+evfaqeKT5PKuDTHbsCVg0k9kdvEuaYZ7HXh6ReMZWNFxgLjm2XYxieM4fjCImhn3pRZHszXOHaRuY3yL09z6AdGmLdmwS+yoHzdGH/5+YyjphykZlAHFbZdSzw5Z12x3F7Fy8ecd/22jCCluOK+Bug/uyzE8Z3lhjlIqDZzr3+ZhWL64Hf2v+bLc/rQobXuak+95Vr1UH2D1tbWV1pH//4v2n/7ud/ruFksBtJImF8V6fA91YHZHr9qZHAFPiemqGcduRWJPBOgS+xbbyOA6f1YVeVopsFvip9tfz6kFO5HIJrrqFuGc8hgN4/HLetvYOI8ZUBBMjVxEm6BApAUWRg/RIAJQBTkZwoMWmNR6mvrCrtl11IRSpZZc96rMysn2WlqiKYdXKEcCY4QRmFDZDlQkEKJqaLF7UMlTeUJ//zncydYEuFOZTxLnmKwNlzfumXYIi6yYSLqy/Xo/h7ti/twEggY1iZTWVLWSbMQWa0DcWbe8yKKrBpHYCkXGMGeXd8nAvDOZdKcMYvo3BnDGK6DztGlFMZ38riyyIK3gVdGg/IUMv1KJyAddvGfchsdzeV+6qQWT5ykFnnet10NQzQd8ZI9kjwo6uu8z6V2HxNAFd6DyyvrPWKMvPDuanbtsYG7lUOxJ0iV+TkWCBXga8sm0YCZMlcdC3pYisYk1E24zffe3azGX11u8ZEUA1GrmNd9itjK8Ci7bTVuSAz71hRn0BEYwZ/60pP2zHgPPbYYzEPPL6nGgOoSwaWNgQA6mJ4Y+7vZNIgDVm0SSAmqPH6CnxjDDm6ZjHdu5ElfaYsjSxcY99cO5TP57i+016c+5SDDP1dZrwynu4TGlAsl2sEvmYHlqHnt29+85s9kzk3O9OWFxd7V1raJGCnfFl9vvdsZr7TSLYd5y7n0WZ1LushUA1Gys79qxpglI37HPXpDYMsGGtjqqtxwT1c8Oxcc825TjUk0id+mxnPRDIo69GtnphZrtnc2ijHXcWq7Nnh4XMy8xHk/hBjOpt7NMBX0Opegwwq8LUvGpRgfFmvvupzKcqPKrLhyL0C3wDZBC8PkltdD8z2Fd3EB8fypEtvVA9nkt/oZX9rWWGsPBi35dWV9gzA9ws/10gbsBtGmAS+03N8byTZ6e+nVQJT4HtaR3bar+tK4J0AXxmt+qCtldWH3e0A33fC+PoAp97KBFDm7v5Be+Pierg6owBUdgVlR+Aho0MZKG4wkelKliyWimQqJMl8oIyg2AEwuM8YzgkLg+tnxlqaeEYFXuVOpVmLfyop+Zqdy5hk/lMHYEIwoMIv62Ybq9IogOA77lOJpzzdQgVqMmyUg3IlcwcAMI6Ye4x7FWirqNcszMaHyrCjINJ+gCOsEmXTT4FjdTskSdX2VmY7tkxjcAVXQ8VqAgABRQttbS2BL3U6TjJVlCWjItMpKEaWHoPDZwGPGZI9D5ZYWOUkSF5ZWY7ENtV905g7x8qx1DBgFlcZ5Rq76LyoMaqhynYZZp0v1MH9JIRaWj7TxwZ7Lm5lMOmTcbO0gf5sdkexMK6AeV1fkYNMXDWwOOe5fgginNv0l3UheDeRGnXLONMXshtXV33a6vpyrLmO73VB5nvdPflNVl+mmvlMPVxvbLVnJfO3R3g9+uij0UbbFOzdtWs9EBX4aogQmASw3sqEYs5jQVWs2c7w4WeTvemOCoNIkjHajZx4CbIEwVzLqwJFPpPgqEUStzTE8U4ZlCWAZHycI8hfUO2+59xXjoJU3Pg/9rGP9QYRyvj2t7/ds+BkA77rbK4n241skJl7BPL1yCr2QnMCcD0pu6rRzzVcwb2guM4D98K6/1bQ694vo2vfq/FJWXGtDL57OL/pOj30yIm6D9OoQbl6i3AvwJe5zHFGE7d41me6RTs3qqEqQe8E+JIyI+fVfLhAyygLvgW+tMvs7LxTPmcpsw+d9MLVOc737uKMccGG8Z2fzbwPMLwd/u5yZk/A5o2AqfvQ7apb1yt/mNxqWIfPN8sY6hpkdV5aWWnPPJOM78HBuO0V4Ds9zuh2R216350ugSnwvdNHcNr+25LAOwW+o1HGkfkaWluH36vc3MgCfDMP0iHoGT746u8qPSgMm9s77eXX3oiMtypPKiWChuoeSFuNb0s2K135qsugDKmKHoonCpxASWYvziQcj0IB183TuFWVNxWjoaJGfbOz8+ESKnjxeBXaJcASFNIXgb/9M45UWfG9ip9MaHXnlVUIV1SyIG9v90facB0gT+W0Wtytt4IFZGACJO6lvQAgZAUolW0DlFhW9qm1ixcyyRJKuffaF+dKNSCoKAeYWlwOAwEAh3cBgUycwMAjk1R2fZddcnw0ABj3KJg1XhCwaIZr3B+93/vor+6Jxo8zZnyPyy2KbDBHm5t9jLnzKxXsgz5WUdfMCoxoR8r0ngC+9tN2muxGF3mUfA1A9Ak5E+fL9fYFOQp8+Sy7Sb3ci1wZ36EXgeMoA2d7zT5sXzSWkNxKw4Qgu7r5aqyoLqnUwRjqIaJRgbbYVxOy8Td14rkBQJOtZh7CghOTSr2OS40dDfao8zigbAFWMIUz+ZtgqIL0+lmGXWNCzNPROFydbSvXa2SxnxrvNIJVNrnNpaeJL92b9TKpwFewW0MFnIvU65ncrFsyfwt8NXxx/BMAi36unVltZ1ZWolrrl81GbnxH3axt2ovMmV/O/+Uzq70MK1jRaOW4upfYv7rOh8+XWk4CyASPyk1jA+2pnh/K3nhoxgf21HGq7PnedibZch/S5ZhwjMgXsZVHpFEXRrvK+IaxokswmPOHsUvWm/YS4xvHb5djjirLzX7Ci7JZc8xZZEp9//AP/xBtrs/BuieTuNKxSiCdwBf3ajLbG+Pb31+yOjvXT1IybuZ5fj0Fpc7ft1/XHdp8Aw1n2O+cR62NxjMJfInx/cLPRXKr6uo8Bb63pTpObzoFEpgC31MwiNMu3LoE3g3gO3woDi2u9fdbAb5V0Rl+9oFemb364PN761P5CdZwa7v94PwP27gD7MP7qEulSAVHV9RkNWF7J+c4CmhQDmUCZd+MRROo8oBHQZIFkYFBkdG6LwiRVahKBV7Oq90RRnyPcsu99EtLvi7bsrLKrip/tY8qXZXxEMzwHWVrVecdV8jKRNHuSSKXVNoFYgIFZUx5FUTrakncKYo2fUbZlLFKlvdaO//ySwF6TbBEGcrJ+cW9KrZ+F8rkKBPdwGChKOoG6jWUI2stWyXTW38T+MoeAlBR6nH1RvmUGa5u6rBAyIx287vggvpCSY4s4cke0S4YR2REOwCgyJr6GGfAmaBOxkqA5Bjzd7LHo7j2wfd9MPquQi9TRF2Ub5tl96mDo7qcQ7hwy8jq6kxdQ8bXOvQgqGCP+THxeBhHnfZHkEv/uXe+y7IuiBUoqBi7ritgHoId3YW5xlhi+8NvjA9zScBv25hzuDxzDSBN8FbZvdp36w3AO8q462DOOhAqYOeeClwdd8Yw5mCbaQtz6S2iMaca1gR+1fDShzHMzrTZAuzcEwRjlinrKSOvRwVlyhjK3DsvCGNAHnoC0E8Yxe9973sxnndzxNk4mXfXEvPcNeS+Qgw8/ScGnvv0Ernn/vv6fUWW1367jrk213CGrmhkc3/xOVDXsoamKnPvq2MpsGYtMO+dK/zNHMV1mPmvgZI2BlO9lxmdXRfOH9Y68r16jWzumUCN45Z4zFQwT1vd0wW4GuM4zojnC7kc6tyfAObcK2i7sjTEgPZ6Br37gfLJscjjj93nh8D3Rlmdne/HaRn/0sC3Avyh/jFucwF8TW51NKvz1NX51rXG6R2nRQJT4HtaRnLaj1uSwMblzfG1a1fbSy+9GOf2jtuoHRzutb/6xtfblauX28woH7Q9wBwcZ2SM740ehseB4XrP8KGqsjMEvPUBe70HcXVlE5iiXKDMrl/baC+/+jp+w31SmArsVF4TpGYWYV6CjP19GLejZ0CqRKEY6bpbFVXK4e90C5w/Eh+swowCSlvN0KyyJshA+RmNYTAzG7WyUFmkjRGD1imK1QVRwMlvKHLJHifLIMutqzMKlSCM38xCy7UqtjIa1Em7VPJpk2yg5dP+ylSq3HOdY0O5AEjPC+Ya6kDx5NzjK+uZHIfy+U1G3XZUt8eqICc7lIYMwBkAG/Cra6YKJP2gDFk7Y5Vlyp0TXK+LLWU++eSTAaiRge7cMv2peCejLtBwnlGu7DllqlTzjiwAZrCtZtB1PEw4JhPoHKH9sqHGNPK+uLQSCjIAHTbZeYqSD4hRfs6nUCC7ecRvMuzUozKvl4DrQcAkmFdmylTmT3dN57uGIj0VYo108Z7VeCJQ8jplp7GHeq2jejDwneyiY+DcANgKwD1ayTirc56vAAAgAElEQVRwxogkZcjHdSIwcb7QdvcH5LS9tdEDX9ef60BQ5rzHgKARIdYIOQP412U31kBFXwR8giVBtbIPg8mZ1T6hEb8bzkDbnVdc737hGpW11iioocykeyaDY880szAyIeSDOs6unWnjLuxCZhVZeEyb+7MsOsCXl+N5//sePNJurqdt1ZjjnFEOytb9XcDs3HB89YBx33H/FSBpNON3WWjzDWgEo696BiADjQqjg1GcwS7wtW7YWNoF8OU3yiaZYZ5FXePva3LHdGvWQDGDw3E8b1MltT++k9XZ+TQBz/mcMqPz8LnovSS38t6cR11yK9hfVn3nvdWDyPBOymf/cc9q63HcbknxOOHi2nbrfafHGc3MLYSX1I/92E+2n3nu8200mgnGd25usa2dxQNoepzRuzF20zLuPAlMge+dN2bTFr8LErh2aSOA78svv3QE+L7wfALf2S6p0EnAt57jWxWrm2la/2AbMK8+nGVEVBrqu9ecVE8FLCqAKK8ou5fWr7Tvv/hKmy9sgkqGCndVPisozti7dDWtwJP6BI4o0CoDCbyS2eGFgrO8nEdVqOwIbGExUUZ1KRWMyMpx/9Ly6rFxcRVkyt4JcrhPEBwxaN3RRwLWKLeLxaMNxrfqnk39ACBkYzIigYbv9FNwZ33KcChbFSvnFGVwL8AUEML3tNF4X0DC/l6yzrKHYQTogKrsX50TVYEiJjsAwvJyGCUAqoxRBY0myqJcFGH6Sb0y9dTLy3FPpXauPf300wEq+duzns0EnOzsUYYGOdv2mnTHeSJwQInlswq+7suCPK4HjAhiqN8jtPRO4P3qtTxaBRkB+mHxBDiAO9ksmeRQ2Lv1KDMpaKigUnZdsE/dxm+79uoaEBj5He2VserHsVtTspV+X9eac9N4b8oz+Y+xvQJODQoaBDxLluth0mUymQsYXWAm+Y2yOY7Kc7udvxo/lB/t4tpYvwdpxBG86lLsd7aTtjC3zIoec3Y8k+6mHZPnunF9VPBhn3jX2DS/lGcVy5JTB/cYssDcZV07f92LNEjVdUV7BXmMg2uRDMnIibnteb5Liwtxji8v42mRvYkC3R81DJEckDYag3zfgw8c2RtdA65n1xjlVzm6n7rnCezqs0CQ6t6Sbsdp6KsGNA1KtIk+eoyd/fZ4MvokSCbGlzHUKEW9yVBnNvWNzYxxlqXV68P+HQV3kzO2w7gym+duI1bxpnMq+znppePNNzXEQONI3V/ju3KsUu59eY4v50jH7yVsKfboAnyPe1ZX4Dt8Np/0XD7pe+d+3cMngHvc70nH3e+9PleG82B2brHt7u+3T37y0+0//MLPt5mZ+XbAtJ2Zb2fPsm9Nge+tjtf0+tMhgSnwPR3jOO3FLUpgCHx5OB4c7LYXbpLxfTeAr02uCsHQinwcqB5atodd93dZG9m09avX2t99/8W20J1vWX/XVVPWxDIFSSiLOzvEb02YcBkslEsVpwp2VVxsDzoGCpcsigo+7yrSAkruEVDyO8BX2fC3cqnMh67H/CYbgVLFfSi1tFe3asEMvwmOZUkEMLpS03fawguQoTsy1/ObYEI5CNxlbQT4upHLWqrA6dZIGwVklA1jcvVKuuWamZg+6NanDFT4VGwFCTs7yYLLFMN8AoCVkyCK9jEmuHfyMsmP7uqUS/9V3hnDp556KoAAboaytMgrWd+9SGTmXOhZnQJaJspdgmplpOxVnutcV9FHFpXJpF+wa5mBO13x9w+yTEAu75xVi0s5bQfYmcFY2YfreTlLWqOLc433yvwOga/eBLKbdWz4jvYKAitrL8gnWZN9VpmmTuephghZQddWNW5xP/Um455GHf7rYcA8d2xlH5Eb4x7AZWOjZ/rcDyhHIEY/XKsCKlyd65rVpdh7hsDX44xinGfm2vzcxIPD/jufZWsFf0P5kCQKWeoeTPscI9otuGP86ZtrXeAr2NBTQYMPsnE+CgqD3e48RogLbV1Wfxlxga+Z5umD60kG3facvTvd+t1b6/wXjLuHOG/c55wbw+eCf1OHgNS5Yf/0igHIm3ma39yPZcI1bHiWO+3kmnNnzoUcMXRV48HhIeesH4SHCntKrvfcBwS9rmtlboyvLv+zMyYyTPD7dnCZc5qX+wrXOE51n3DdOHfHXfIq5+nbgC/xwz27O+6NGtZXwelJz9pbVD/6y/+pge/G1lZ7//s/1H79t34zsvzPzC8E8F1d5Qz3lek5vrc7cNP77mgJTIHvHT1808bfrgSOBb66Ol+5HFbgyjxwdsbkIYUb1ITNvFVwWsHhce0/ahlPZqEChesBX62/1couiLy2udX+8fxrbW5+IRQGGVCUY5UFWSL/lilIRnanB778LtASlKkYDwFZKuOwxRl7qItdxI0dHvZMEJ9VJOmzCnywZgvEvE3M/kP2g/5Q3pB9UnYCGfpT2UPaJmDjN927Bcy0QfDAtbpDo0QJhiwbpdMkUipdgnuZGBmqqrBVgKxCGbGp43G7fPliAGvu4zuZGJnEyvpU4JsgPuMDZchoGyCR+gSy/KaCjMsjSrHgSiDlXHF8aMeHP/zh9p3vfKe99NJLvYu5CvXm5kaf2MY2Ccj0LODvytAgL+pz/k2U1GTw6lxgLuqy7bgDMmAumVu4S446FjFc/NfXo89PPPFEsL+4ngLYkaXzLdrSMeu0TaBTXWUFPrRFIwqML2Wwlur8rYq7c8U5wHrhdw1HxPciU8rwO2UhMHe8wgjUueTTNuNSaYPzWoOK3gwalZBBPauWv5GX7VPOzinKcT0IvDSCMF7UyXFGXN/HanZGDL9TDvQdIEX9rg2Px3EuCMbrHuQ+Vtmtfr+dTaOOc4A2Uj6/m9CN34xbFmTpKi4I412PEw0MGit0S9eARNl7uztt1Bky6Kf7q94S1InsmZPIyzNmKRMgvbiSicxkuLm+7gey+xo9aJ/MsvtyBZT1GcLcquOmLGXiaSsglvLsm/H1gnYNcO4b7rVnVs60vd29IzHiuYbzWXD+lZd7N3pcnc32bVudV2m0IZY3j1dDLoeddwoxvhp1ar9MblWfye7dtK/uJRX4xvzrzhR2z6zAN4yEHSOskQvG1zZobK3P33cT/P5TA9/N7a22vHy2/d//478H4zu3uNhmZxfa0vJKW15enQLf21Ugp/fd0RKYAt87evimjb9dCSTwvRKZOq9eu5yK+mivvfCN59sVgO9hZir1/60A3+sBU9r7zwV868MaxW5rZ7e98vpbEeOLomWCIZWqqlzqdqfylUlNUkGr4FJ2EQUGJVqltjIaWQYxw6kQ8j8YhHPnQsGAhTL2L5SgzpWSNqjQLy5xPmcqSjIlVY6CCgGSwMJ+eBQL9+rW7FjUc08FHLKdMi41LtckUdYl86trrGClMkvKtrqCCmaPM3QEuxXxpXmUkeCFfsjcyM5XBuSoopZuyVzP/WaR9jsVb1k8ZAswFFQO5eyY8k6byHTLvYCMykwlGNvsDUUqkf1a6hZt7bdsnkaAo0rvJN7OOW2iMOaNfaPt9913fzt37q4Avo6ZxgsYX8A9841ERQBgymM8kc18d7YqdTPf6WN1u1bRFvzRZuawHhUCX/qgbDVEOa/53jhZDS7hjtvFkStHDUsCTFk7yuN+4zFrXCnX8LvzQUVfV2x+E/gKZHUFFjhYny7uuk9bpjLgPebR7nYMlUCq9pvPGlFYC7RV19kwUpEv4CANiK4F2lOTsDkPNJz0BjeY6PlJjD338BtrGXDJWHOPZ5Ara8qrhi7noB4EAlzWguuZe5AHdcTeRDZwkmt1oFeZMA/5z5wxvAD5GS5BHeyRd917T59x2Xs1MGjwQR7uvbRJgFjlUEGwctJYpTHBOeFeR/tdYx4hxrrhOjIj01bnvXthP+YHGb5CG6tbPq7OXPPKq+eLq3MCX9erxpjJHpLAV2+Qvb39mA98l0caHT0DnIRUvDSkOQ9k++teIoD1WYS91D0o97TDyOq80NWzMJdG7dMGfGF2WV2rK2fb//U//nvb2ztsM7E3LcY5vlPG93a1x+l9d7oEpsD3Th/BaftvSwJD4IthOIDv819vV6+ut1GXlfZ2ge/1wO8Q+A6tyccBoXrN9co+7jcVqL2Dw/bqGxfaQecOanyUysxQkauuhlxLcqtQULo4XQFSVYp1G9blU8U/FY8Jc21GUZQr42dV1FEeATTUL7u1sLgcynUF6TIbKobIqCawUpmkfYJF6kW5pp1VKVe+ukLTFpk92qPCSV20ift5Cbj5LGNCHbKAfnYMZFMECzJL1FWBpW7Rc7OtT/rkESMCUsdapVKZT0ATiYOS8aWvumLTtgoK7Svlmt3XMdXIobIsY4tyD2tKG2B/ARt8ht2CBTYmT7mqVFaQTn3ULdOnQULjgIYF+yU7rRKLDCtLmUYSQOFyu/e++6I9/E4baB9uvQBV2vC3f/u3kaxI9hjWaylik9MDoLquCpRoZ+0/7ZcxlamlDf6vRgiuFXTAjNMn5hWv8LjoYlPtmyw7bdUoIKNbQbHrq26Czgv3LsC+LvQkDuOzL2TuXOO+yqxzjUYTjTgCYscVQMIRUBUMyRQKwi3TBHH2KRMLZUucB4J6gZ9rQtCjISvcVztgLdimfPrz+OOPh0yJV67HJ2m00zPE+Uc7LZfPrge+qwYBvkd225ubbXEhjRv1d+cOa5z6mWu6XiM3QxZIylXXrmDOsbdcwZjtRAbD+yorK9hVntWwpTHGseBavW9YG4wJLtnGOftsUB4xf/cP2+zMbG94oYw0jOQRVxcvXegzgnOcEcDX+VmNhNlPjDS5/ivjy7F19v+ofHOiDPd0gS9tqfNeWcX8mcsEagJhPI+effZn2mLEFs818mY5n6OccpyRa/h6Ssb1nsc3Uk5qu4ftxxhv3oHjyvHe4/aA6M/MfFtcXm4f+MCH2n/5zf/aNjd32yjm92JbPbMWx93de8/aFAPcaJCmv586CUwn/akb0mmHbkYCJwHfv/rG8wF8D/c5GuX2Gd8bPQwrkK0P3arc8Hn42/D3Gz0Q+b23jo/G7crmTiS5MvsnioPATqVWoKSSocIB8CXGl1cFoAJnACzf6yYsaErACiDIREn0SYVHQKCSWdlTPstqrqyuHYnFFQSp+KhgqrjJusqACF5UAFXazEKq8qAiW9kU2EDbifKsAqWia39si8BYUOy9lCkrRBmC76oUCnJQ4JeWYMXyiCRkC1tXFT8VZudEZXdy3CezQ0ZNedI2Ga0Afd0xQwJYgbHjZV+T+c+zkwXrGkC4R3fP1dXlXukdroWq4Nf5gJxhoUxE5pg6No6J9/C942kdxPgyT+9/4IFIeqXBAVmTbAh2GoX/+9//fsT66vYa7p8dyyeYNvs0fytb5533URa/GR+p4ad6JmiYoF+6u/K7cecL4X6Y8eKOpW3QJRb5ByvdxbFan26xgiPBjuNL3Wa95Tc/63mRcdGjfs1W4CuzrxFKBtA6QuZj4pAniczcT1zPtJ+2UB9lmxgpQBpnubYMX3B+unb4mzKqkaMHvR3IGc8mYHUdce0HP/jBGGNAHPHdPbDq3NPdu2r7+M5xdcUgk+G481vMCVzk5xK0DfczwYhZtRkn5gjrSkB8+Wqeyc180LhoPyvQFMi6h2l88G/39Qp+mR/e5+e6TjVG0G7jgS2P9rh/O46V9Q4jxXhipKCsnKc5b9evXA7jny++d166djWuhv9xS9Y8r5mP+dC6+TD5Pr0YrIO+aBRRfj1TS2KqLkO24xBldxmhJ2N70D73uc+1lfAimot47Q4X557VJbeqe5/7y/B9ssPe3qd/SuA7nplrZ9bW2sef/lR77uf+fdvZ3m+HHfA9s3Z2mtX59oZsetcpkMAU+J6CQZx24dYlcPUirs7X2vnzL8YxDDAXo9F+JLfC9flwD6ZoksjpVl2drwd8qxX5OGBbe3M7wFfAeRTEtcZJETMLy+0fX3wpYgN155UBQlEyljAZ3lRoeKXSSVKpTHYjAyjoVUH3e5kilV5AHFqT7BLfC9y8VyZToCCAjnjKhcwKbJ9Ugi3De3jnPoCMypOukzK/Js2qbpwCTsZGJpjPlGXcrsBV5sjyVCwrwyIos5+OibKU9RI0CpTsD4rz8vJSO9jPczHNNGw8scyj9VSFT2WfeDnlIkCyfK4BXFOPx64ABJGZimSVCfc5J/hMO5ALsqUtugabROjMmZXeXbHO5zr3aZOAmnoBqmSKFnAKsiur43rQ9VN5amRAgQb4coyH427yHurzaCdCHGA/7VO46nbgvxoXNApRT42z5T7abJZsY3xlrzW8CE4875h20gZ+91zkACgd+BJgIwPKdC5bXjXcVCDouhJAez9z1bhPrvGYJt27+U1DRgUnsuyy39UIVoEGWccFN/SNNlO3a8f5xF7D74Lo2B87IOW1endonLFO15Drrmdq5/MILL0vmDuPPPJIeB1g2NBwJrBVtoI5jRTOQecZ/XN8KhDWgEWML1md/VswZjuQnf1ljGHcAeOsjXChHuV50cjCpHnuVe6t1qsrMHV4vrJ7RW2bY6IRgN80ZCpH9yd+4zN9dB57n/XX9nA/da8ur7aD/YPeYJZjmxmdOQ6QZ0omCMM4OsmdQNlD4Gv2ZgE/GYYBvnyP8YpXP86xJyer7Drn3QRs7ikT41cmP+wNbB3wdQ/muf7cc8+11eX0djjY3w0YLigX+CpTy9IANwS/7km3roVkf04u750zvqtnzrTP/OT/3n70x3+8HZDSmSOcZubbFPjezmhN7zktEpgC39MyktN+3JIEttb3xpfXzUq73toMrqbj9j///P9txP5OXJ07NmM8SawUOlvHcvgw5v04a/BJwHX4fb33eg9SfkPJeFt93fmHJPap91vu/PxCmyORyOJynImLIoPiT5zj5fXLodDgblkT/PQPfthDwFcHfgWkKB4qIjImKHwoVLLG1J8sAg/cFuyH8cUoHSjelclTmVdp1VX4cJRKgtcK/GQ7uJ526cosc+T3KHhmlKUcj/GJJFIF1AgwBP38vdK5LnNfNQYYdxv9W1yMmFyZnJ696xiNIeAVWNgnAb1MK+0CVK2urITL4ObmVrTfdquEOUapqKZrc7S5S3KjAqkiqyJN+bBQKMCMCeUCfAUFZBmWMXKuBRDuYu9oJ0Bjf3e3vf7DzJy8f3DQNjc2QoEE+Na1UZXHHijlBW+br2trZ4MBEjTWsT4cHbbDAxiamTY3T3vm2sxsfYzNtDY707a7WEv6aTZrQD5zlmRHgBDakcz6Uq7d8bhnrJVbNVwIjHRDRh6AWMpxLTiOAgtZMZXwylBHH4oxB5k6hynPRE0akxxX/q5AIphJYve6+bfDuiQWsxsv2qSrv9msMQZEnH3HilNeuJx2RhZBAHKwv8Y7u6ZoK8cZsQ5kUB0rgbX7gABYj4Doe3eEDRsDLp2L3dFiC/SvW+ucGzsaZ0KvhfmFxvgLlGVLaRdGE8YZGZ0/fz5kJ4AW+AoA3ZNcQ8qTfigHjVzGY/M38uKene3tcOU/7EIoIn8A54h3BkFlp+EoAPbCYiZZajNta3urNy5V4ON9Atb6QIt9P/7HapzknuBpMKpraNyddw5jniEOlBvzmKOHMAx2x/jUPXoBjxyeER2LbVt9flCr57ArR9uLbA4O9yNGeHd3+8geCcisc9w1nWxvZn+mv7jdRkb2zqOI+ri2rsP4bpyGTfrjXmkbq4xYztk+ntsJLjUIeo7v/Gwy9ia3Ut66Ojs/jnuG+53X1OfxcdefpJxU+Q6v8Rxf5VDbU/fTk3SPw9FMW1070574yFPt53/pF9v29j4Wj0huhavzNMb3llTG6cWnSAJT4HuKBnPalZuXQADfy5fbq6+db1eurMfDcXZuVICvjO8/P/CtgGHYIzJSAn3f9rDrgC8sn2Aqr/GYiGR8F5fPtL0usRXAF3ZE9zQUIZRcFe36cA0lCTfSzv2QhzCKB8qEiWVg0FVKuNcjM3hwA95QclAudWtUSZYdUTlXsRak8ffWdrrX2jaBtkoG9fLfpCv0XeZWtz1dTSnH2E/aWN0cZYVkB6K+jg0YgtTKhlUmznspa3NrK8ZDZVbQV5VxylGOMpkBpjsgUhlf44i5X5avMh2CAlkhAW8FXul6vhhsr+CPcUFxpS1ci1KvsqhsA9R1CjiyRHb7O7t91lrGb2tjM2NSF9JQNDTCqLwJEFVwq1GDY5iGyl4tS6Bay+oVUJI7AQY6jwJkx/wE5MO80TZdJC1TAEByK40ZyqvOszqfnPsYJ3jphirIcA7zrkwt07XLb85x+luTrCkPDUmORXXzdL3IXPKbbXRuOK8E5h5Fo4HorrvvjjngHHRO98aJTo7UJcNW5x7AV9aSOZVrPfeQagDTaATwpZ8JhtirJkybwN49RKOB3hFVtrEnbG1Fu5nHMKp4Lvz93/99GPQEt95ju1ybsrOOgb/TN9lP+qwBjfI8s5nz37e20qWXvuo54trjfQiM6ncCtArsNIS5/7g3ck2dJ8GMdmcfCyLrfq+7skYMPT7CUEJiq8imPEmCVvc5vTp6AKj/b/fFwsLEtdt9JcAlRoDIXv3WgIXNsBgB8gSYAkTTvVnjACAsjUyjYH6Rl/LxeUFZ2ztbRww01TtjuN/YRp9jlJPjPo4Y3wp8672z5fnquNV9rALbf1Lgmwmp+2SSQ+D7Nh2gGN9TQZhvK6ur7fGPfKz94hd/ubGvjmcT+K6snpm6Ot+8uji98pRJYAp8T9mATrtzcxL41w587cXbrcfA3pOBbzJl6WbGa24ukzAFa7O3215+5YcBagSD1WquYq7Vn7pVWsKdl2OQgvVN1oV33fpQUkwspaIim6pyiPXfM3D9jvv9jjIFAkNX0c2t7T6rM/1RQdd1V3Cp27RMnQyy77r8yl7RRl0I6WtlqARnANDqLliV2CFwUzmR5cDIUF8qsfaBdgoc+uzC4Y6WynMwSZ37NfI1izHtpC+wtcZPUo4AifL53naoBAqSqpun7sqwZBoEDrqzYL1fRTSAYJd0jDL2ttO1VeC2s7Wdiuk45199DYFqneMCzAQgZIlNd0yNHRXAH8eoWDbs7zjY4GSsaRtjBzPLfw0njpuADtnBrlcwwmfjjLl+6O5NWYD/CvZorwq+7a8yqMq/ingFrK5H15Du2txneYLIytIqpwqGHDPGif4hQ41ctNtjyHa7sAbnv8BVMOb8o23Kw/p2tjMJnQYUrvUavhNY8ZlyMY5N1htAapIdWeCrC7xr2z5Vwxff0S+ANEwvmYnJMl7BMnJ3DVuGHiKuL+eV80GDRbCYXb9cs7qob2/jppznAjsvKoCse0I16DgPBOPOY/vl3KTe6uavZwxzgXUBk+t6qeuG8t2P9dZwPoe3AvGxHajkWvf72g/3ueGczb8ThA/BHsmjAJOXL1/qjUpZZrocOwa01THxOKPJ/tSd5xyGkAxpEbDSFz1olpYzPEIvBGPd7UM1OFhv3XfSW6m1z33u2QC+sa6644zs83GM73HAl+tto/L0u/r+to2wfGG7j7sGL4j0Lksj5HHAt29zNxdreaPxbFtaXm4fAfh+6YsBfEfE1c8ttjNTxvd6wzL97ZRLYAp8T/kAT7t3vAT+NQPf+hCvSn7/8O2OdvC6eO8YX9zHVNro+UJ3/i0A4OrGtfa33/1+uORVRqeyHSq7KoQooSpR45nZhpJMOyoro1IrW4ZSDQODUgL7wuvMmdU4x1d2WECi8g/4VeFVIeM+mQ/P8a2yEaRWxlbFqiqTfIeiRFn2RyVeJUqmGKVcVlqF39hP/pbVUuGqRgKVvAoWcd/kPhRZ40Vtg0yWsYuydAKGUHg6BZW2V+CrUi6g05Bh/43tFCxVECnopR05R9J10PLpG6aV2jcBQyh6rQX7FQr69k4o1PwOqOFv7hu1VHKrYliV5qp0Cw40TuDhWBmlCnopU/a8KnkCSjRFlgIKn8wdvzG/YGdpm/JWkRQUHXRGCgEIY2YcrnPRWF4NLR5xQ//NulyVXj0BVF4DPhAT2cX2VYZPY48GperSKSNbDTuCY8AfL+9XFrK/1Ke3g/G8GkxoP27hXCsLav2CQ+Wsscm+UD/AN4xis5ntl/caC65caBv3C3yz/+mK6nqhfl3P6Y9g3fFBvvwu6GGfoU5ALxnG+c96YG7i0i1bavstRzBYnwwVZPX7XeduraFP12ljWIdM5hBIDkGvv1v/EKQpb+VMP6n7qCERg2Oem1tBr2UJ0quBp3otrCzmme2uo9oH99qhXPybeF7Xos+MmAvdcUEbG1f7OPgh8KV9zpMsIxn/CaDL+N6ZNpkP1OvzofeYmcscDMaSazR0r+KeI8/FYvxw/8Zx5fOf/3wYAWKOdAC9B5FdVucK8P1tCIDfKfC9nn5G6ArhC46X88d5Ve8d9jn2mfFshDc9/viT7Ze/8uW2u3uQwHd2oa2dPTd1dZ4qx+9ZCUyB73t26N/bHf/XDHyPUzwmD9zrM74mB/FhSewUSgFMz+Ur6+3Fl18NxlflXOAXYKfLvqoyhCJqdlKu39nbDyWZ703qIyBCEbEMFEQUUh7G/J4K7XKwArjT0jaUWJUXlFmUVerVDbVat4PZWsissAIA2UyVusq0qfxUJc04RJVnFWvdGWWdzbpcWQpcYFWwdCGU3RYQ0d6qpHk/AIzfqMc2VLdoFVAVN/sdY1BAUrgRb20dOVuWvpsx1v6oABkvKoNunbotywxVkE77TFBDOfOd+7ht6xWwLiNsuJru7Ud8JvIBgB3ud67S4zzbs1cmC2Phd7VuyhaYmPhmyC55n8YZ++R1/E4M6D7uzR17y28ZY57x39RhgiVd452nxMXyWTdx5GEW4pj/3TmtFbQKrvm9MuyuLxlEDRVVQe/BescmA+Tok8DS9WBSLcqUCfMa2f4JgMj2C8IF2YwV1/guSA6ZdONk1miZOQGzAFKFu4KsNs41KUihfQJuy7HPzMma0CkiXmfS3ZSIQBMAACAASURBVFtDHO227QJO5x1t5T/jQDnsQR/5yEfirF6SlbGP6C6ODLy/zg/7UEGEzLJt4N19y764ntO4BUt9lIEbgpAKcquhw3KGe3w1LDkv6n2Wh0cPcnO9VFBUDRUaupzb0ccAeRMXYtePe1gFcc7fo1rChPEV+CIfc07s7GwdYftlfN2T6nh4nJFzaX5+sQPBsxm33zGYrlvPmz4cJRtek7dVo9JxYLXKPI2Osz3wjTk6yvnbGyIGwLfe7zX1fQg6h9fcrqYV82zgNl/X/3DO+dzze5hd8h08/thH2xe/+pW2t5fmSI4zmia3ut1Rmd53GiQwBb6nYRSnfbhlCfxrBr4VMAw7FrB3fHJyq8PDTOShYgTwRXmIZFbrl9s//ODlcFeWAa2sg8DNeylHJjQUHTL77idrS8ykSi5loAChuPPZs2pRTEmAlGBjox0cpNsvyobukJTFNcEedRlhKauyn9HGmUn8YgUnlcWR7ahATYVS9kTARzt0t64xksdZ02F8K2tCnbZfxbOCOBVX3nG5nTBF6T6pgiKwkO22DkF0KDkdIETZQ9k3xpd7KcskVfShKsP8FuB1fj7GXwA8/CzrS13IA4aeOkiMxG91/KPPuEx2iX4ie+8oXRlxk+ZvFOtgbjtXZ+XjPK5KooYJFfaJop+ujhXMVYXW+VH7JnPq0bB4NRh3q/y5hnvpn8CmxqVyjm9lyDU2OGZ6CdS20IZQ/rs47jo37TNlynZVxna4zh2L6m7K56rYU6Zjz2fHiLKMwdVgJYPLdfSZtrHGBOOUEwx459LLepWZpb2GAzhfh+MV37c0WAgcXD+2mfKQW83UHesiZJKGkXQ/TZdnY5r5PAR+zmEBGudH005cnGWpeWf/AShVw4Jtr+DduagHgMCXa2gz+5leCFWWc3MA44kr/3AcExxPjjuyDL+3v95X97AKmioAVhYCRtf6cGwq4NeA8/+z96Zdll3Vme6KPjv1QhhEKxBqEBhh3+GqOy6YxgZjGgNuatT9jfWt/oFtyVUetgtsgxCgBpRKJKvJTGUXfdzxzLWffd7YOhGZEuIaIk/kyHHO2c1q5urmO9+55nJewY1jbzjXmvecs8gnwf8UyM2A6+y4rVxjAKN93r86elP08TsLuuXzszFNDIDZ+bpuycFdw/mAMrr9Q/AJu1xnKd+4Mc7BypXnp0aOBIM81+ezlfaVr3TGt8baBPjmHt/sN/Zxx3WundN8ps8epaAct9bD9gJ+p8YN5wDbJfM+dG15reIdfPxjD7fv/c1ft52dvdYDO2+0O+68a7HH9x1rjYsXTooEFsD3pLTkoh7vSAK/zcBXpiQVbBd+Ipx2V7uJS9fg6sz+XoOfdHa0B31C4QX4/uSnz40RU1V2kh1QCdM6b1TlDnz3y9VZxlcAKGODm6GWeK7lMUIoipSb6wI42EoC0sjUwK7pQozCLBAgn+WVrhyrQAlobXRdOC2LysFRwCuBrM8KCMhDMINszg0BsHTh5HmZOb/LOAumR0A8yAGFS5bEd8iH80ZRsLmvgqzyhrXfdhc8JPCtaL4rKz368xCoKt1RBWMynsn++t1yaSyA8S22eACBMkbIt9pmAC0YPvhdyuPOTkUHL3fa5ZUOgFf7HmUV9lTwNLDkgE2QAo6yrRNsqdRN3Rr5bX1qb+/6WvVxrtsOMt3kk1GIdaEsoBau2RoCfJayyv7pRiqYFYQIyGQt7VcqwRpmrJOK+hSUZXpTxdh+VmMizrmmLBqz0oClizNgkHLzDOXTRZs08OJAtoxHGWz7W445x4d9vwP0/THSd7KW2X56O+gmrjycq2wD3nHcFyDf6efACuAE08wz9D/ee/755w+5ryMv6ubYSMNBsmW2HXmmUUzAzXvIQ2OC8Qp6eZBj95CxTAk4bBsBri7E9g+NLfm+fcAyUj7nA+fpDlbZ/9+NAq4T+S7f0/NGo0sZOQCjgxOGhgbLYNslyJoan7a3ieI/i7RsnYnozPvXrl0ZYwT0eau79LtWWf/eN7q7s+XgN4/u7fZ3LAdrA/PbaFxp3WPDCNzOG/PmiWne/O79a7WOM9JIdzNX5wTiOR6zPr8J4CvjOw/4HgW6sx8S3Gp3f6997GMPt7/8b3/Tdnb2224Z6DbanXfdXZG0773n3AIDvCPNcfHwSZDAotOfhFZc1OEdS2AGfM+3S5cutqUlwJXHGV1qB3t7w5FFPdDO0gAse0YszB18HvXnApQWfJ+dt5BOFadcSA9bsffLnTPv1/e+G3SIktqjb3bFtCuOKApvXHyz/eBff1R7fC1DAsgsA0plHXcyBAQqN8Ubm+36cEanzBB5CCr4DnhFWXnggQdKWSFyNvfvu+/esl6fP3++9vl5nqpKqgqqLJRuo4LFre0e+VglOF0QKatKiOxFAl7bQIYjmVWVU+rHO9RLZpDnUBZlE5Gh+w6zfCpvyDwBdSmxA6NFPpQDJZvnZStx0ZTxFRDICvau1hl86jtlOgz4YpAiys41mTqZEIGvbG+yvtSD56yjbChuzlw3yA7yoRyworxDmcs4whFAV67WUUgCYdJYP9XfTxBn/WQpHQ8qr7OxMgt4NA8AC2jtM9azADDu2RvrxbRTRgGC7cU76U6fRp86RifYy3RP53oaJmhbmdlUQktGg7uuY8y+SX1lAq2X/cCxl+BRo4HASddU5SootBxpAJD5pM8gbz5lp3UZrv6NcWCI1O3+WkGvLtaOKcpo39HotbY6Gx/KKIGObGoCUMd0D2DWg5D5p5u2Y1ADmn0REISxjLo/++yz9ZpGD8C9beGckGxrzm/Z5y2bfcH+yPznudmOX+egnZ2tsW9bX+dp21sDie1l2QRpjl/nD9lujQ+Cbo1wvT/NvHnyunMbn85l2V9cI2B8p3KYGqemIHLWNznpoLO49uNaZ/Z6/ASOAUz2XMY310L7vVGdzQsDbfWz3e5B4DhkDGuA6IteP3LMQH6WZ9oGzjU5x/C9r1Wr7U/+5KvlRryzvdM45jcBbQa3yvV9CnrNM+V5FEg+Sk/INN+2pg9Rnafzi3VWlvlelgVX572Dg/bxj3+yff9v/qZtb8P4HrTVtVPtjjvuXDC+RzXK4vqJl8AC+J74Jl5UcJ4Err65eUAAlF/96uX25sU3ypK9utbaPzz9d+3y5TdLoScKcf9/wFa2cdHvis3hg+dTuckF6WbSnyn7s/2QWv1z8R4XtDputFvdD/2NxxnBBmQkzX6UDqDtV6++0n78k5+Nwa1MU8WH9FT+YFQAryjJsIAAm7euXisgJ3OVih1KNHmgmMomka5KKYrR5csXS0FCweZoGd0R5ylepq0yjWIEM8Vv9wBq9ZfllZUxMrFgTjDh71SsrIvKPu2hAsr3AhURmTTBD4CCZ4yCqxKXDBWGAt1qqS/3eF4FEWU9n1c5G/cwD26olA+Fr84MHYLeyAoVK33uXBkq+BPYqSBxX5dlv+v+63X7ggAb91dBIvkIVlEWZctKQd/arn3bjKVKY/+gbW1vlYJq/03lVMBhvslwqeziApusqIqdoCv30gpsRwMObNIKkUt7nW1zAab9NPvm2MeCQaXu7ulNgCtoQx4aOayDwMcxJBBVtho99GSQffVILcor2ElW2Wu2L+Wx3+b8wTuei017uJ+XcugRwadHGZFOyWXox6TJuKdc9DXu64FBHWwfnqPupHX61EwOAr5U/mk7+6vzywwIwez3Y6/S+yQ9FHyHcnD9oYceqjEH6DUInSx4GvGyz6UxyjbJsjqOZsCo7w/WKJaAfuY+3FlOy02dst3tZ+RjfTQWID8Mf5RfQM241vCgMYo09CCxbgYrzOuU2/HiOuScKqgeDS0DW5xgynFqXZyzbUfzZquK5+OmwYg9vjzz2muvTgx/M88N8qBMs7Wxs772BY4zqvw4ZH44p5jn6avMba4Vl9+6VNsqHEvWN9dC80hDhO3d23+5fe1rX+vnXm/vVFTnQ+/PW1+PWMgTaM57ZApsj9MHTGuW5kGtPbfy9/Z3Mc+v1NnYRHX+9ve/265f3x4ZX1ydkfk9d59dYIBbEfDimRMlgUWnP1HNuajMrUrgZsC3FfOD29XbgW9XxA8fKaSiNVUoblae9x749iMaZlb6GfB95T9ebf/2o5+MEXtVilR8UApQMHQl5DvKLcAGl9yr16+Da0pZwxLPf9JwLyRKSu7zla1BAUdZWVnprow8YyAdFSIVtykDrfJCc3AmLnl1N7quSKnEF/s4KOfJgFm3ZNpUdFPZFgyThqxvMRCkG5FBE/gKYlFaBeO8Q735zf1yjx729abro0pgKkbWizLw7PqwN5c60A4w5bo6J/jlvu0h4yMbZF/oQV06uybj52/ZItIRYF+9du2Qq6nvG3Crj4GltnX9xngWtMAXN9ClOuLksLHIusqaJSNlW/R2nSnMKrEpJ/pPySfcscdxVgHOl4rF1CAiSOQdAZvgnXuCWUB9GiGmwJc8BDt6PPCurqv2wQRAylagQn00gPiuQbdkOcmHcumyKgDKgHGOF/s6z/CnG7IBvDSKyJDRVx2/grs77ryzwAVlJA+jXwN+8UigHJm3bUH5r165fIhlte6Oz2zX2VjuQKmf49rZXo1BGkZsO2X04IMPtg984APtwoUL5d7MfV2hE6BZtmSmNY4I3JWvz/BbVt17pDkDfLN9+b0O3fjonOEYsz/7rsYt6+J8QltwBBP3NUC599o8nQuUo+MN4IuLsOV1HrE/ZJkS/Ds+VsvFuP/3foJk14ScY+3zbFeh3oL8cawcdID+yisXxrWn59FznYLTPqZ7RG/XKYJb9We795JlYx5lvMPyc+3V/3il5kENMpbNPpAA0P6mTLnXDWArBXzXVoY+1A4bkmF8b/Xvtx34rgF8P/FI+/b3v9du3FgA31tt18VzJ1sCC+B7stt3UbsjJHArwBfQ6z4lGd9hKS/lR2XExX2eonFcA0ytwfMYk7cB6aMYX+DZcAaijG9XOHBj7YwvwPfZnz0/nAJ82BqvwuNRRIBfFAaCHQF8Aa67HMPSOrOhe63gD2UOFne6D7a7wF0ppvLUqfWK3gxIIw3lJwihDLow8ykALJCz0UG4Co8y161U9z4BgEB3Kr9kt30mmaypAsm9fp5iZ7zcR5ltRV36GZvdNZgyoNB6DeCbbIffVbyNGJ3u0AXWQkYykMqXT/LxU4OC4E43SuWRbs60Hf9VyBP4jgB7cBtNIIPM6/fAjJLHtbeulEcA/auUz70uo5W1mWKd4yNBR+abyrFRnVWwk7m3r8hAC37H9m4HbRt5h/FHlo86F1jf2joUZExDCPJOMK6sVZwFUJSVtLhf+6HX+lnZgnQ/Vbyth8CYfuHeag0tsr4CVtKT1XJcpEuw48d+72fKyrTJS1d10nf8Ug8YIcYtQIw/6gXrW8cc3bhRQFNm2nLwnv3p+ed+dsgDQSCi+7DjKcHWzPAEwHh7dGQBCu0ECKdszEdvvPFGlYfy622h3HNcc8121FCVfZBnNZwIPDWIpMHIsc7zyrW3LW3dDW8JqrKu5JfGtARIXOe4NwwLfKespkM7OS4Fc6YjMGROz3nNulJGx73rzhQIA3ypuyy57eS4TOObY9J1jT2+bvFRfjWetjdr/F+8+MYIivu80efMlNFsnHTg62/APH2hL04d+PLn/K43z/Ub18azubk/z1AwHYs+Y79gjy/Ad51z6dlHfoKB7+r6egHf7/wlwHdnjOq8YHyP08wW9066BBbA96S38KJ+cyVwM+DLHt9kfJcODivyWrNVqOZ9HiX6KeCdPqfCk2nOLNnoBnPcn0ZX5x7QRwUGt9GZq/Or7fkXfznu6ZuXLwoG4BQFuCszF0fXsuXVtXKT5k/lM91JUVIByCgagFuUKkBRZzY4YmW9FFiVVsF2KkaUXfBLPn1PFgzzuWJOdfOkfoI601FRTfAqgJZN87fASYXKNGRlVAjr9+BaahsIelNJtE7urxWIbW5tjW7NyltWSzYDgMGfaQjuKTNn5CboFjQYdEkmkfyQ+Qi2h718KvICWNk+WUfLKQglb89a5dgr+yJl5tkCzaf6EVmU+/LFS+3qlR7UppTcnd3Okne7xqHtAf6WgbWdUq48A+Orsm0/E+jZPwSzgoSRvV5dLVfnOs93AL/mJ0DNvas9vyFQ0LDXmbTsB8msCyqQM+wjfwJ+mc0p0EvAIztLG+nurFx1Y8azAmOTRh/TU3bmIwiWKdUAkn1fAEk/0625InYP7UjelOW+++9vH/nIRwrw8l+jiLLmOfLxnGfPNub6v//bD0f37ARRtl/Kw36cwJczaQUkgjENQ/zGtRnZ/OxnPyu5aLxw3E7nUo0NgiL7pcYH+7OyyS0VGjo0hKUh0/lB4Eu8ghkT2r2C+EujR87ffM/+jpwB8rLsGnDoT/lsGlvIY3fYA2vZMj/Sd37M8aJRoMq41z0UnD+dH7Kf5bqQMkjGN923r1x9a/BE6WVXViwVjqM0FPZnDjO+S0seYST47fLSwKJ8AdmOQ+6PY3fOYmtfmBo7YXy//vWvN/b07+7snmjgu7K22j7xiUfbX/zl99vWFsCX+AmLc3zndJfFpdtIAgvgexs19qKqMwn8OsBXi38q9lNl4ThZ/0aA74TxVeEGRKAEyfj+7LkXD8HmVMytj2677nsVYOK7BuMr4ON5gYkKisoGChUKsnsLz5w53c6ePVNKl3kKttJdTcU0LfmkCeMrCFEhErTIyExZLwG0wGfq8iYYFDyZ3iEWZHCPsz1VtAQgqUArv5nRgeOfeuAX29wy6A7Np2BcJTwBm5GGlRH5I1OZQVloPmk3gIxKrUqnLKlyALi5n3Dq7kw6AJxLly/XpzJS5mdOn648KDNGjiuXL7etzc6gFnDY2u6GmTjKROU5wYEM2nzwC6jo0V2Vr27iyFjQqLwFNd0zYL2tD2fT+r79zL6XbrWWbQRbEfjN/kO9/E5a73vf+9qnPvWpKkedXTy4GWcfyX5iX/E5ZWr78B6sKwCPM2lhNWkXo9lm/7aPI7cOhHrfMr9U9u3HtDfP0D881oj251kMUQ994hPt0UcfrWPFPC9V0EuZkC/GEP6zd9itD/x+6/KltrW1OY51QaPgZx6rLxCB5YO9pJwCNRla3gf0vv/9728vvvhiuVxTVv7o/7alfSr7Ee8KrpN51ojGfeXmfJPtpbxtJ+cF27ef4TtjdLPOPGM75zw5A4PL1a64lmPkcJ+vabtvOQG8fbPPmz2AYQLKBLZc1yikocH7BZLLA6hbpZxT+J5zYI6JTNt613w8bDNgLLHvtverzkT38nZWPNdI5/0O1meML8/QFw6zvjPWnvvOkcwrek6UYXAwlGpUyrVV+c/Wwm4Qdo+vjO9J3uO7vIrx6JH23b/6ywputV+yX61zfE+dOrOI6rxQim9LCSyA723Z7ItK3wz47g9HdejqLOOr5Fzk0yLOPRWp4ySsouTzszRnw9EFPMHC+PwkGEfXLvq7/aiLw8GtUBBQFglu9dOfv1AaSSpi5o9CIduoYqXSVWwCLnax39V6qCCSJkwGn7AZpIXi3I81gi08NZRx5t6YiqdAZQogyOfU6X5G8ExpRoFZHc9tlPnkmXTlm7aDDImKn0xYGgCSneA6YC/LlEp1V9o6C25byVzpXorMKLdKGu9TRuTCnyBQWWf5Occ3+xjloS2NbGo7CR7y+CnupbHANndfdIJfwaNyAfiSh0q0e3xx++ZPl+jN69fLPVFDx+52jxq7X051M5kk+LUcyk5wNBs7M+U+jQDKWXY00+deGWEA/2dOl8GBdwXsfFJfnhH42ib2Kc5rzra0T+kaXS7cKyu13xDgyx8eDdP+Mu0rOZYEq8jL/zz/oQ99qIAdYOjll1+uvg040p1asJZGGcuvUUDDhmxwvkseAnXKgAz5fedddzX2zz788MOjp0fOPbrOu7ecNKkzAB0QfOWty21z80YBHwwlAhDHmUY02yrdTp2r7PeOK71OKBOgF6aXZxxP1E/viBxz07ZL45T9O12gE9QpyxxrCaan87FsZs7P9uspEJ7O83p62HfIhz5m37D9nO9Mrxs75sc7stzUWWOWYznncFydHWemn+NwagjQEEEa1Nl21UhHm+B+DGDf2Oh76GflPTz7HpbVYcaXaNU1D7Zu0CEf+zXpmZ9HJ6WsnePmrZmWV/nwW+C7sbbeGfIT7OqM98tDD32qfe+v/qqOM9oL4Etwq/vuvWOBAaZKwuL3iZfAotOf+CZeVHCeBDrwJVrxhR7VuaEwLI1Rnfd3dwZX5+6K148zmu09Gvf+xlmOUwXnKMnPA74JvKaAIdOt594R8O1Kw+YmwJc9vs8V8FWpMy+VcxUXlcKsw9LKagHfVBJTOURxMaJzneU6RIlFgYctYH8Y+QiUZRzS3TBlI1BEsVlb2yhQoyIuQJfFQYEhT9IUSHYlp4NjFR8BUoGzwcU1ZZ/3qXspfIOhwOcSbKqkJbiRrREE4DJsXirjBgIjDxk59/zl+cfsp1Whs2yCTuprvczLiNQqvQmU7EfuPwYICpSth7IjuJXl4ZrBunC9RvYAnWI7d3YrCBf1ggHEdXB1dYUDv0bgmwppgkSBqWBkpnT3s6gFMtkXlYGAXFmr4C4tL1VwKyIV2xcsu0GxBIQqzKZf55wOba38BL+60SM7QCrAl/IjBw0IvqsMbRsBhv1HdjyBF/nxHmwvR37xjns/E0xOxy3vZcRuxwPX6SeenUtepA9Y5Tsgm35HYCv363MN5tm6wkyy7QE5ymxTLvodbU3ar75yYfRA4DfvJsjQ2EC50/DT5YuLeS+X5eVdosl//OMfL8D7yiuvDKBqoz5Jh3bEm8Tox4Ig+4/svDLUEJXjyLGdbeR3x+rYL4Y9xbN5pDOa2a/H/jdEd5439ztvIiNkj0xtOz1jEqgprxybyiz7vXlZfoEv76fhq+aSvb59IdcUy5V9y2sC385iz4I+KWuu7+z2eAOM+74HuDPinSHuec3GMGuP12ef1KvacakHZ9RgxTX3mJOORydpyMg+NQ/4KhvzJ2/k840/+3pbX2OO2G2Hg1kd1IkOt/o3Xben71mmW0lv2i5lUbzFsrz9XVpruS0tw/h+qn3vr/+qu8nXvuqVYnwXwPdWWmXxzEmUwAL4nsRWXdTpphK4fnnr4NLFi+3lCy+3ixffbG0Jd7vWnn7679uVty61vZ2tWOgPas3Xxawnfvi4lqMyzIXR7+kaOW/BUoHJNEeFCEfSijhtkJXuU9bP8e1/nUnpSkq31LP3a7+99PL5YnxZDJMd8VnBW9VuOK8xPzkihr/uhlqhd9vKkFYHtgcN4LG/14EeDO9dd93dzp4728swuIQKfFUwE5iqkFkW2TkCdBUTylmrwzEfsgJcQyawfOzHJbARz7hHtcDAcFaoSnKC49q3PBgwBgGOsizFZZCFbVDK3nCkkAqYCk4qeu4vVKGsHjMAf+uCYgnTSJkBFLTiKRjmga1NpT1BPm7GAl8NCOTt3uXe5p1VrDaMI2MK+G50Q4LAt+pG3xkivrJvF3DDn0ooZ+Tqeo3SDvjYhQVdXinFl/IAKruhYKY8ThXSqayooyx3V2R7xF+ukbdMYAIXyptBfUalvTTuDnzt+zLcAgJk4l5XGeBS9ON4GseHwFcDAkacT37yk+1jH/vY2EcAYlVOXDx7Bx7TKkMSLsk7OwUwGQPkwzNco04V9XvoY4Del156qZ+JvNLHqSBjCvYdK0aF5rf7k0mXMueROdSRNuVTd1tdm8mDfnf2zJkaR5QH742PfvSj1XfquKqhf1y/dq3anr8rV94ao7rT/p51vb2N4bDvIcaIoWuwc4tjiLLIcHJczp133lXyJX3YXuqBtwjpIQue1fX81KnuiZEg0Hkj3Y1nBpXZ+bA5z0wBsf1N8DcF1hX9m73kZYTsS0GNsH4ST42HMnYQAZl/ywC65fpdAGy/u53Tt3JNqDlpuc+pPFuAN4J/cY+xwfvIpPpZ9dv+rHXq5V3qRkru1QaVIcr6sC5MAbZrgLLKeV9j6N4ebdpZ32xHwK7vuwzlkXu2Tw/K1dcj+4Tn+ZZBsI4ymh17pNHyUB/Z2640KvpzGC+7cYj0XQP7+tgDZnX3aNdM5pXvfOubw7q4U0ew1fGEPFufw9/QpNbVy7lm5/qeIHc6x42TxTv4Mkh5fONmIHt6f/+g95GHH36sfet732WktJ19DGob7fSZswvg+w7aYvHoyZLAAvierPZc1OYWJbB5ZfsARuHll8+3S5cAvnttefmgPf30U+3q1Uttb3u7M75auVm0a+HuoHDegjfPujsP2P5awDcAmsqLny7QKvMqMf16a8+/+GJ74RcvlxqUStKU6RjX/TngN8Wb+cvoqKyjtAAIYJGKpYVdHZQVlRsVqlQSZPTyGRmyZPu4L2AS5KWCotIqeyBImsdqeEakx9eokBrAhXraZnwXUMoilLvcEIglA8fInCXrTBl9RoXO9HVXtv34LcNNPWRquQ4QMcCVclQeAsYC54Oim/KkPBnVVjfmNApcvnSpXFrtJ6adQXgEOaXkD66o5bKJsSV2ks8DvvYdFWZlXUBwh4jefR9hsr6Uhd+y/fYH61NlXF+rPb4ofMiFZ2TXyYt68z5B27hHHvzuIGO2PzNZSPfVkj99+pFHHil3ZwOZjWBzsg1Adp/3AHKMBcvOO3ookM5dd95ZZYDhxNWZNqZso4v5AIBJy3Sdh/gtEOX5BH2yi8jbAFXIAcYREJ/pO0YcW9zzGJkelf1UyQ+jB4YXwTVlNeK6bLru4crc/me7d4MMQLB7gWi0QbaUnz29RqCmLRxzzqeky9nejufsTwnanBNyjrM/Olc5jjUyOZ6mgNlyAkzXKmpxD8hk2o4V3ydd7mvosyxTNrOD+27kyHKaXo4Bx8vUcDljNIczhCZRxlMOOb87TzoXUY6cO21j6uTZ9VPgO61vnw8GwyNjwrrt9+s1RE8bNgAAIABJREFUbgdDJAYB5ysNoSl/QbNl3j+YeRRkOe3zuTZbzpWlWdCvmkfXVtv3v/fdbnTC+FR1w+g3uHIH4VvtEZ5epj8tV6498/SAo9SS48FsN7rO0yFuBoKr7yyvlffLo48+0b7x7W8W03tje6etbxDj4cwC+N6irrh47ORJYAF8T16bLmp0CxI4BHwvv1Egd3llvz391NPt2rVLbXdrBnxrsRsA77wj/qaK/RQc+tvFKkHUvGdH63ncVLGbKlnTtFVgWNBVpFQ6n3vhxfbiLy+03YGRFcxwP9nBVGwENfPyTcCd31FkYJT4byAiWK82sMOkhWKcEZBVwKdKmUwbSjDPeBSS5Un2OBUO66AMZEVVRlOepmFdZWoFAOSZ+8hSMeO7booCU+qfCqNKalceZ4owz+ga7j2BjS6jKv1chyUCpHMP4AYYUfmzrMkSAnp1k5VVMx/ZMwGwwcn8BNy8+cYbVTfTpqzIgnfJm//epxy5d7bt9bNP5ymEKXtBnOXoAK3LSVDjp2VLdsq2814p2asrpVibTwJj6kA52aPq2bay4h4fla6iGhesC/kAzj74wQ8WAKRfqgzLlqdSanuQjm7D7lHlXfvPubNn6zuuzvynjo4JAanAQMYz5WA0YN6xj/Me391nm8CXfgSI957zhn1Xo42uytRf4Ete1J1nHMM5P5CW8wn3zcOxbHsS6R1XU+rNM7iQkz/g3+jw497O3SFa+OCK3sd6Z8MThExBr/1vHvBNRtG5g7I4d07THfskeQ5MbKZfYGMwjE3BmyDZZzSWIBNB/4z57sef2b7OS/y2TGnc4H37hvdTLjk3J0D0HfPK5yyn9et5H15YBdt+jt4lg8E000gjQhofnYcE3DlP+771q7K03g9SPvPmmFwXAb4awZDlxtpq+94h4Nvb4Djgm3nwfQp8c+056vth6fVfrg3z7k1dnXNembbVvPdX1061pZWV9vhjn2lf/+aft9291q7VXuwzC8Z3vsAXV28TCSyA723S0ItqHpbAjbe2Rsb38mUYX4DvQfuHp55qV69dLsaXc3xhfGshG9ywbhX4HmeRvZlFeAqkXeSmac5bYFVgc6Gn5vz++fMvtOdfPF/Al3cT+HJfkKSk5imLU0CSUpVtMjiNe1e7ArPcdoe9W/x27xjfBSYoASpjKs4qy5SP9HQr9egRWT+VQ5Uiy6VixW+jTKtoyl6qDGZdlDWflC/LqxKk0pLgMkGK75hGKnzWD0VfhtlgV7lX0nahrWDoBOGenStwpEy6wqpkA8QE8bIqtukUFOpG7X7Y7a2t2mMJwOEdyg4IMtIwjDPylC0l/9E4AMtce/363zzDkPK1/ALYXnaPNpl5V9iOgsbepw6D41Ku20Hb2dtr5+5gD9vGoWi1pGGUYgwHuv3aZ3BhlY2TdRfYdUDeg1t99rOfrWBQAskCLAP4oK6CpzRwEeyNvLkPAOYcV4FNRSke+gFsL8CXd2Ugdbc2bceEbchz9Bnu21e5J4ilz1h+WWbakusGiSI/3nXfrPuDk4lX5gIRyq+7veNQplzwSx/hmv2Y6xo5cNfFvZl32dNL3hxblGPevpzjussBNhWX2f5fWRwFfCm7AM25wncTRFnOqdEl+1spTeUe29le+7D9MYFqysxyCmB9l+seC+dc7TyYaXFNeQgys/7WYyoTy6AMckz6ThquqIdrw2EmurPzCXhzzswyJ/BOA81oJIq4CQn+5qWd69zuXj8n3XY+Tq8Z103WG44tGhj1jXUY3++Ne84P2Od7C8B3mte8NX7e2n2zMh59//g9vseDZibI1ba2sd6eeOJzBXwJbnVtE0PUmXbmLN4epxbBrY5rnMW9EyuBBfA9sU27qNhxErh+efOAvb0omgLflRVcnWeMr8C3Fu4B+GLrT8VhnmJ/HOidvjuvjPMW9QS/KlzTRdb3UGDnAd+fPfd8++nPOc5oxpJY1gS5CVimiqQKTboO+7zKr0FxeFbXTvZs3hhcSlV+kp0UJGbdU+FB+U/G0bNYBc3JMk0V0WRJBPypoAvYBXGp7KnMkaYKYYJH00EGgrME8Jmm4FPXUIO2CKgAIvzBBMrgqRxTRgCTwBdGrPbYDkwY7wlcBPSwnhoIBJbZjwS0Amb3B8tG4e7sPl+e1WWYsgG8Bb62v4Cl0g0L0VH9NPue8usK98YIKlSazcM2sK8l81LtMgQ43xjOyhXI2yYGckIuAl/SLgPB0MYCB54RUAqEefaJJ56o4FYynu5PNvBbgjxBB/MMZaffcmwQjDF/PFtuygNLBhNNZGf+BIy6EacM0hDAddlrxz55UXc+DTRHecmLPB1LgmNBczKRziHKx0BZuY+cNK1jGnZy3Dg2bUvLjqszLqYwvRwR9dxzz1Xd6UcYCczfthOkdc8CXMF7/RKkWpbpHJrzmGPK/qfhKoGp80T2L9MW+Jrm1PgkwEogaP82T40agmCZ7QSiU6Au8M30p3Mp/cCxkQYK+47zmHLL9cfyZnvmWgM7735ey+Z8Yjp53TppALLOmafvJ1hPuY7eGINr9M5uj37NfuFelhrxh5bRBN0l78EbxbpMGV+CW70b4Jvjke/Tec42P1S4d/TjeOA7lf00afb4rp/aaJ954skCvtsFfDfbqVNnF8D3HbXD4uGTJoEF8D1pLbqozy1JAOALo3XhwmHg+w9PPz0yvvv7BErq1uV3CnxdZLMwLoxThd9n5gGEUdmaRBY+aqFF8ZgHfLkO8H3m2ecquFUqXipPKkrTMqcVXuBxmKHr0TkBbOxjJCor4BelBUW7lEjcLlsHwqRnOuTFc7r2Zvqp0PKMrCTvy8TJSE0VxgRGyWYnmFaGglfyzjw8okVZCRBV5Ekrn+f93CepwsdnKpyyvSq9sm2ewes+yZQ7IAbZUl8AiMGtEvhSlozUDOObR9qoxOvKq4IpENG1tuq5slLAEBnwPOnwCSCp83uHqL4CdOo+snI1Xo5mfG2r7AP2QcoA4zttJ/um1xP4pQGlAr2tLFegpjRumCeGA4An6clmU69yaR6CTalQpiuvsiN/gi9xBJDu3sqTPu64sHyCYgwFpMecgwxhfD2PmXLceccd9S73+W//ta9X4LOYA+yLAnIjHlMWwajA1/EmQ007IWf6CuVzHMggJQsveJF1Ji37vHNcAjTTEkQlM+k4ss8SBfhDH3qwfeQjHynQy/nAyDcZbds2x0I3BBAsrBuKcp5IQDdvrNvnlYn5kU660uvuPO1DPEd0ZNxnE6AJ6jN/5x3laZtqcEq5k48ym/b1lPMU1GZb0aZ59jbp59xnupbx0LiJo/imgNv5i/Wwg863BwlLgFwyisBsafCwDM59PCugz7FjX1TGGidYj51/nUen66pjdQTT1aeGY9bYQrC60r773b+odKqdMQXfAuM7Xben+eaa7HffmaeU3Ay4AuhTQZ83Jx6n7KysbrTV9bX26cd/v31tZHy7qzOM7yKq8y2piouHTqAEFsD3BDbqoko3l4DAl+BWl996sy0t7beVOs7oMOO7B/gdGN9aqIZ9ZS7m8wBoLmjzrMC5GM67P72WCq9AeLoIZjnS3THT+vnzL7Znnv15j/E5uOmpeCT4TSCu4uGniuY85QmZACpQ6lHCEuCBhXB1nroMo1ShfMjcWlcVH2WlIiVQnjKpqXBnGiquKrjuXeQZ9+Sq2KWCKoDlOYCeylzu3xUE8KzKosqbSifPU2fPIFXBVfH2/E6el7F1r1+6uMrQ8RxgVFY4QYL1GV18hzNrVRrtC7qayqQl8KV8AlIiO6NIq1BzHYOGbK97fE13ZL5gL4/Z45t9KgGle7gBNTB69jVl6nvJMtpvNIAQzRll78zgVozc9Q4gHd21SRt3Z+rENQw0O4NHAmVCRtQHQKmxhvxph0cffbSAr8aM8TihYV+x4EDDB3loAKIvYcBgnBgFmbbc2tys9gf0JuM7HfuO1wQT5CdQE8STt6DWsSrwpT/YV+y7pieoIB/ft2/bLxyb9tkpw53zh/1Jo4pggzLfccfZYs4BvABfriFL3awFLspTWcj4bmz0c7CdE3Pc53w1BSxZH56zHfXI4H5G1VbmI8hcXmnrAwOZbW2e5qcsfU8Diey8ADINalyzTbJembby932BNNdpW8eEc2X2w5TRdJ2yLvPq0evSjZYpW8vofDc1QuRKnIy685/vuf6kQcsxjXycgwm24boybq0YtmJMgaj1W11Zrmj/gu61laX2F3/RgW/Ny7fI+Oa6nX1o2r9yLT4O+Dq/pYzyu0HDczy9k7T7Ht/lCm719W9+s+3vL7XrbKsA+J45206dOrNwdT5K+IvrJ1oCC+B7opt3UbmjJHDt0o1Drs5Lywl8L7ddotMeEJnyPwf4zrPu3txC3Pc9ytC50Osa9/yLv2g/+enzbWe3M5DJKsm4quy6wE5ByuGFuQNolR1BhUd18K6MEcdwbA/HGQm6VdwEkCqeKkhZBsGbSqgKF0pRMjWyjmmYmLrL+Zv3DHaUyqIRaZWlAYwSnKu4ZV0SQCpzlXieRy78T3ChPGVmUfbG43GCKZbJpX4eJVRgbXA1FazlvlaOH0olVaMD9dYFWKU5wXDJeG+vQBjADxmRJ3XF3Zr9vdZL5l0FdlRobxLcyudVDAWggMIbNzbr3GnSsl7IXoWfz2TRZbqREUc0raytthubm6NXAHXNQE6CQwEme6frKKYa853F95gfZKycuc6zgDVccw3sVX0cFnBy/JDKsXXlOd4hDQ0IulMDunmfvcC4O/Ouij+ysc8KHFPpN6CV7eq+burNn2ywrs5T4KtRyDknAZmyFpTKIgtUNCpogBlZtslZsQJg5x3k+/DDn2zb21vt2WefLRnDxpO3ZyM7/m1rAaJglajOOUfk3JSAdnrd+iYQ45kso8YW51znlap3nevemWbB4iE3/2HPMXUZvSCGaO60kfPJjPlerbZ2vnZOUcb5O2WS920zniUt0zMP52nfsa0tP++ngcn5NfPb2elHCU3l6W9Bu4Y783CdsW/k2OVdyqg3gPdyPtMIxbOcGWydpuAz16oEwWucLzxsYyjPoZXl9p3vfLvaprbi7PdtLMcFt8p5Kg0EU+OB8lImuZa9U22sHwvX38r2utV0DtpKnUnx6KOfbt/49rfb8vJa2yqj1+kKbrUAvrcqycVzJ00CC+B70lp0UZ9bkkAHvhfL1fnipdfrKKP19ZX29FNPtUtEea7IkbsFfEtZGLYRse5PQem8DI97Jq3A72ZBO66CyZSqDKGIoNj/4qXz7Zlnn+/n3A6W+1QcBW7JEKRyl0yGwDKBL6Al6+aiz7WKMDzskzYf2VjyU+mkPII3ZMN1FGIDPlk265ZKFe9OlU1ZU9nUmdI8c/cW/Pm+Chq/VY4Af6Sh4qgLK+kb+dfyUmZZMAGXYFfFVCVXxtv9k6lwp9IJ4CQtFDddbFGgUdwEE8jNyLvF/gzRclPBJx/yBnxZFvPU9ZU0r129Wswuecl+20aAFMuQwa1SyV8aXJ1VErPPZj+SQScdyv7+97+/XbtG+j1YUyqcspTIQaDOtWTAqPPO3m67OkRbVibUgfJpfKD8sEikr2LNYigoFojzDAYAQRd9EeB7zz33jPMAcqN/OyamCrj9y7HO+bjMPTk+UcxpW2T+zDPPVJ0Ax5bb7QAJMjTMmB/PCoLdN059BROkgQGDPoAM6QPJNrqX2HT5pE34pH1Im/cpP9811niOsO+Tjx4KMt05tpDXJz7xica5sD/5yU/KbZ480iiUfdYxPwVmq6szsChrSz45JhJk2Vd81nGeLKbX+HTMakhQLuzH3h3OFXb+czzbB3Iezv6Q7ZfALedKwaBpWW/nlalhznlKQ5Hj1euOI/Jwy0J6wlD2/J1lTMDPHt9+hu7b99TyjnWejnVlZB7O2Tn/Z6Ryy5My1YgjqK6+t7Nd23trfYlIzwl6+xnK3VjBdd4/e/pU+5M/+ersnd1+RJKLPGu9gJbPdDh+r9frXC/fvq7P9vjmPOhz9it+z73fVtrm9nZ75JFPt7/4/vcars8yvmcHV+f777tzgQFuSWNcPHSSJLDo9CepNRd1uWUJXL14/QAlcwZ8W1vf6MD38uXXW9vDWr8z7vEV+O7vcZbv4YV/munN7v8mga9pq7ihEKDwAZJ+ef7l9u8//ul4LmGWMxfOVN4S+E4VOAGsINCIsC7EKg9dqVhqK2v9qBXznQequUZ5VZRRoFG0Zatk2VLJMh8VPVlQWQR/U85SZCKiNc94HJHMsQCP6xVxd319ZCRk3lS2yHMKvlS2E+xaXhQvASb3DZ6kXFQKZTgFPIAU5Fug9Nq1Ap4ykdaHdIv1HNgjwJ9HyVgn9+QC4MhDQO93njN4lccZyXTLaFoG8rf8GhRUsgG+8xT+NLQIJFTsKSvlv3Gjy12AIniWBaLMehd4vBVyqnOYtzbb9c3NYn5JT1lYFt7jOs8CuMhDWbN3kzw8E5dnAXow3DxDHrTDY489VsBX4Mc7O3UubZ8b0viS4Nb+SRqwuvXe4Ob/vvvvrz5PvYlszD3yF/iaZgJCgY6Rmt17Sxl0rXdMOuY0WHickdftw9YBuRgoKcc3bsn2GVlO3fkpvwHaBIt8GlVaRpAIzuT/058+2wgwSDqCIw1BfOa2Au/nuF9e7nuqs++RRwa+SxBpPxOkJUBMxtR2cQ4SVAmK2f/OHl//nH9Mg8+ck3J9oKzUKw2HGh9sW55x3Avip+2kB4zg0LlYN2rnuQRH1sd65DPKJMtgn5uBSvbtH17/sp70oaPGfK4v1Ne+ansKfH1/Kj/6LX/O0Y4z03XLiG2Q4BewvrwE8O1u5GfPnGpf/cpXauyXTHZ7gDZOcCg5TM+5j522v03AN/tQ9sXx+/Ja297daY888kT7zve/21ZW1tv1LQxYp2uPL0EEF8D3llXGxYMnSAIL4HuCGnNRlVuXQAe+ML4XiuHljMKNUwDfpwv4HpQ7cAe+pWAOi5/A9zhw+9sCfFVYEvj+24+eNU7X2xQ3FSOVD4FOKjMJWgVEKiPJukwt2eUKGsBXq34q8uSvMirQ5bdnAgNIAH38JRhN5Q4FyMi1Krqp6Fkn8pcNFDjqlq3iKbiEbfUan6msqWgKMKeRgJPt8LsAnH5lMBrZZNNXprr1AZZk2QrgbW6OwFeFUFBnPWAhZUgEmZQX2ZJWMsQy4qRF2jCSF998cwRmAnKVdvcZU36NAbR/At9SJuNMTzucfci2BkjJPvbydRdEAZFGBhVVymKEaT5pU54tkMBYXV1puHlbR12Gs3+RD2yuTGYBtqGsno9M+exz5EF78RxHGdEnBJFltBj6bjJFqbwniCUNWGTqXPXc2RlZe8r4wgsvjDLN9LinAUNgpLxtH0GbQECWMNufcuvmryHGPp1zl94Oun4jR/dFO47oB9ynzyAHxip5ec4v9XasUW8Cg5HXv/zLvzTmX+CGwNrxQTr0UYFZKviHwdryuJVCD4u+/7cDGfcVC6aVnwY3weIUAPrbecN+PLZFTZQzA8dRIPOo/q+xyDnQ+vM813J+sJ2T9XbO5DONa4wFAeFh4HfYw8d8LF+y4s4d3jsMfjvwzb/snxohsgxZjix3GtNSfmk8sH1Il/7E395e9wLq3ztwda1xrtGI2PvNQdvf4yijLgPePXNqvX1lAL6V97AtI4Fvjt3fVsZXA4vtMV1zl1fW2+7+Xu3x/dZ3v9swFHmcEa7OC+B76/ri4smTJYEF8D1Z7bmozS1K4Cjg+w9PPd0uDcA3XZ0BvrWwDq7OKmPzsvt1ge90AZvmcVz6qbSpRLivDMb3R8/8bAS+qZSoQEzTTqVCxcVnp+xkRkL1vfETy8JyV1hUKKfKOnkLUnI/onsXURg9miXZW9KRVQJIyISi5LjfTaWM93gepYlruHxOXe5sWxVmlPcEcIIE76OcuvdRRZVnxqBHMEQDM5VKIfnItJmmLJpyU4mXoaV+um8DOgQIAtfcK7g85Curqau0DPfUcIFs+BMUvnX58qH9d5TJyNO0g3uNZfcEvsvLS+1gtwenSrlZJ9sfmbj/Vhl3tg4mfGvcmyp4tz+nW6YKqmlS/9PnznYPg4FZoszpjSA4hPGlHuQNg1sAQAA9uB5TRyMqC7hxdf693/u9Sl+XXrYPzAOhlgvW2LHJO4BugsDJnr/+2mv1Ps//4he/ONSHBf6mJdjROEC72u6FyQa3a4GVZ+0iR+RLva2LfSCZ1hzfuk9rRBA8CJAAwuSf6fK+fYI60a/YBkFQMIDxD37wgzpG7vr1a+306VPjnnZBH3Ll/dw36xzo/IQTyerq2jh2BbwaYXieMmpQSvdmyzed/5ybKIcGKee8Qwa/gfEVMNru9nfnJg2PAjTlqmzMT2NGeoq4B1+Ap3FOBjiNOV4jHfqyYNX259NrOf9M5zHzSDDr870uh4FvPjcF/86hKbecA6fjVq8LyyqjbRs6t2xtzQwi7nN3Hsl1UvDbXbP3ivGl/KTPOb5//MUvjqcLENyqyjm4dU1dnYcdOuN8Zjvfoqpx7GPHr/U3d3U28UxnXLPbSjtYWmqPP/6Z9o1vfaux55cjBYnqDPDlHN8F4/tetOIijd81CSyA7+9aiy3K+55IYB7wnbo6/y4CX4UjG4DCkIwvxxmxkAtIpsBEhSTvm6YKmgoczwpeVVjSkp8KNIzvwdLyIRfAzFtmU7c/lSSVQ1kglTMVslS+BJ8qmoJenk2AKLjjerqCChgErcrQevO8LqDp8qwcUk7mbflU7FSaVEpxHTVf78m08Q7gSMDJc4B6XbBlWwUMKssqoQAcjtghPe4B7nRLNf9UvgW+1A2gdmnYhyp4QB4ylzLrMnuHQUBr+wPrNs+Qoiz4BBDBfCpbykBE5ytXro5BgJIRs09RRvsM5VLeq2urbZl077prBD0CKN7ViMI7sua0b+15HgLtqDgiP/4bwEs3clx1P/CBD4wRoU+dPlXniRogzr45U7773kLZcsrKNgtc+CkDBgwAtwAK4KtLvyyengXKORlO+18yau5lJk+BkYAOsEpeGFMEP9mHTVvjEHIrpuzMmXb//fdXXdKzAtlRd8Gi403jFWcWw/Ty3j/90z+NR2Qxv2bfpp3sGwK1nOxzTuI9FHf7ejKj1inlL3vI845d+5zMmXOZQGoEEBOjxgHRgDe7K76AWvn5aVktg2mZv6CY344v+7TzUrp6axSxvshFWU3LMWVwE+BmvlNDinIwL1n9mZyOZ3ynYHcKyqZrjv09DWFphCQ928SxBeOrp4iyzfUo14M+n+J2ftBWlgH/3XtrdXmpffGLX5h5WRiP4AhX59924DsP9JbBZH+prW2st8cf+2wdZwQBjqsz5/gugO97okYuEvkdlcAC+P6ONtyi2L+eBOYFt1pbX+7BrS690eAm/7NcnVVU5tUwweJRElBxEVAJfAlu9ezPXijgm0rhFJxMFcdULBLMqpSkwi0AyTrwHQe5G1vbI9urgmIapKvyyqcAWCVHMOHzKmOmwzvJAqtQyh6h/KtgyW7JXrnfTIDLJ/91nzVdwb1BfKxjsltTFlUXaMupQi+4lrVI5VvgW0raELBIJgfg695S93YKfHV1FrBfv3Gj6iHoF/jKzJumwCaVTsDRGwMol5WW4eQz9/la/xFgss/VfXPDfniVM/uKaXGsD4DKfZnd/XenXb7czwq2L6jw82mALmWaxpKV1ZUCvqcHUOd48VkZZuSqHB0vABrqYkAnwCmgVECiazjAF8b30P7syTmo0/GlwYZywJDi6oz8DYx2/333je70P//5z0c3b5lVyy8odTxo5ElDl4YA+y1p6DZOfcib95F1umA7ttOA45jUO+KjH/1ozR1En0Y+egDYx5ARbWlQNM70/vCHP1yGl//1v/5XuUrz1/eDdiCShiUNMtSBujlmeSeZ7FZHsnVXXwGUgC+Bnu/I/pO+rv7OOb5v/+cZ5JRj1jmyysc56AOL6rjNdpKdnAfIKJv92volQ2x7prEn89Y4JRDUWCawdwwql5SfMsw53DoWUBqOlrMMzoO+1yM6d8+GLJP9RZY21yXTn45Dy217Jwh2rAuks9zswM3+Yl0s89QA0aMi7x8CvitLrX3hC//P6GExHr02h/Gtt8O723pP18x3q40kaH17GsczvtPnpwAY4HvqzOn26U9/rv3pn3297ezutxvbO20D4Hv6zMLV+d022uK933kJLIDv73wTLirwbiSQwPfNi0R13m+ra8vtqb//+3bp0uttrRSvSXCrAoy/+eBW7zXwTVdnGF/2LKW1POWngl5gNUBLMrAqFzICghkVWoGSCmApMq2165tbh6JPoiyiOBssR0VUhorfpi3LKRicMsKCFYGBZUyAzDu8r4Jm2gZB0qVWpQxQYnCrVHAzTQFHKrlpCEgWVbYYpZW8AHzU1Xqahsq6efIcIEXGV0AuE8l7ylKgXYkObBLP8Q7sKuVR4TaKrkYCwQbPwuTC+OoxoDxloWT8BN+UTRDPXlmOCEnlcMrE0EfYJ0uZyFfg28t3MO6tlZ1LgOPxPCrm9sNSomFWN9ar7oIB25ffurp7Pq8MMO+y15br7kvluCNBtu1EeQluBfhVjgWMB/bPvpN153t6HFBvmH7+MGSQ9ymOYRqMFBzvYx/VqOAYmTKI3FcO5sOnLCL3bXPBvhGlqQvp8kf9kvEjTffI2j+5Bog1IrYu4La9IMvIwUToJnoz9fvHf/zH6lM+012Tt+u4FsGP49P+mIwf1xL48pt+4jOUlT8BYQK69CZxvPq84MrnBY6y14Is8672BWzv9SjeCZoFHvNAnv3CMa5rtgYw51u3MeR4cezlfJjl5R3nXkGjc1SCWO+lbHIud/7NwHJZf5hT65bg1/UjmfTp2Lfe6fniNdc7jTkaolKes7J3o6TzPGnYb5Sx9etlp70woHT2t9a35aX2x1/8Qn0vL4zyttif6+pMAqz5/v22At8p6K03qSKYAAAgAElEQVSxsHvQzp471574zOfaV772tba9tdtulGFvwfiODbr4cltKYAF8b8tmX1T6EPB98422tEx0V4Dv37bLly82rMIHB7u1wBL0oozBB8M+399wVOd5wHeqSB/XghSv9lkOEWZRNq5du9F+ef6l9u8//lnt+ylwgnPnoHiOCyeKwepqI8Kt4KkYtZXV2VFF9RrnHnZw4bsFktbW2ppRmXUFHKLl4uqskqzCmgGWct9aKkF8z+NzZEFVhiln7uUzbYGsAEVgIfD0iAzBg8pnKucGPxL4uJdSkEceACXfIW/dCVVGVchlcvlE4eI999sWkB9YLdpGuVJHngP8oljCRPGOxx/ZL5SJ5RvbvlyH+3EdAC73QqdSKUAs8Le72/cQb21VXtuA9CGYjAopn+63fhvwJUJv6YkoyZ75ST+p008HoMOe7NPt3nvva+unNsrNd2d3p+0RUG53r0Ar7s5bm5sFKDnqh6BVAA6V5aH3jtGA3c9MYKsCE8O+XoOgCXqRM2ATxhI5YlDA5bjA4RAZmneQA8DXvsEnsjO4FcBXgwJ9o7wABjkLOmwD+6PABcCJO7NBysj7sUcfLVaUvvHTn/50BHT5jMyg6QhUZPATAMhebuHpMIBG6wVTS9koB3IqkD2AZUGFQJixzFzQgeZeg6G3XzDWKwL2MJ+QZjHLy8vtwx/6UHvooYcaXgf/+sMfdoBPULKNjWqfDiS7q3CPtrtW88n2Vg9qtryyXOVehl0tAKOxjj7gvNPToV4yzxkUzTGEfAy+pQeJ4Eiwb/q+r4eITG62ZfXDwQBa/bDOW2VG7H8l+0EmBdiGc7Hpy7yLzA1qVv1ykHEx1jDgw1Fk9PuDetv4EvslQ+u7trbadnd22/Ub12vcjAztkDeRxvvYJ82Vepc0c84uIMj8PrjiU34D4CUA7QD/7cA31yWBpwaB6ZqFLJLJ1ujg/CPjbL724TQ6cIRV7+cc/zXzCDDPNEb0OXmp7e12A0sFuqK/rK62L33pi6NhbH+XPtgDZTF55R5fLu0l5Tu08bTe71ajSsD69jRunfE1nUxve2e/GN/HH//99qff+LO2vb3XNkfge66dOnV6scf33Tbc4r3faQksgO/vdPMtCv9uJXDt4tYBR2m8fOF87WcE+BL58emn/65dvfJW29/dLuA7WrZL0ekKTl9Ah4VyzuHy86yvec0F/1bKPrUwd7DZh+2hewf92tJSP95jptgBooiyer2dv/By+9cf/aQdoASprA2fAgoBnPcFDLmvauoKp4x0SzUN0yQtGaSRFRwqL1BEITJyMXkRBAcgALByH6RK6lRuAo2pEmG+6TrMdxnDDKikgusxMKlIy9qqMFJPGWiUUACEMqGMsnXWA1BmvVOuAhgZKZXmlDUsJGUhH8vuPl8Zdcpl8CHLSjmuXb8+AqgMIiXrku6ZytQ+RR64xFJPmWDSPD0w9EY73rx2fdxraz1UHHc59zOCmZUSP7CuniMr2EZGZbwYIl0LNHTtTuNKAaPBmGIfk7ktcLjco/1qSKmAV8PRQLwr24v8SNd2vXH9+rh/FXBIfZG9/QfDAb8JbgXrSzocSzSmN7ima4RRzkaJFpgAHn/4wx9WuvRz6vrIpz5VYwRQ+X/+z/8ZXbypXxpmlIMKfvWhIXCa+RnRGVlQX8/Z5R2PceK7jLvGKOVhOgl8kJHAmvoItgsYeCwMoG5jo9zAcXGG4f3nf/7n0aXU+qfBimtTMOT8JfBxfhnnYue+Yc+93g6UUcY2WUSBL2ObNI0ITr/QcyH7F+npsu22hgQ60zFsX3X82maUxW0UBWoHOTl3Oz8p15wHXCO4p6FAMK4RItunAPYAYo9aV8owMWw3sY1nBoXOak7Z1zQMeI6vYy4/NXpkW80rx9SFW1mW4W/wjEhZuz7YF+ato9wzVkMCYPMnqrNpbm7eaHecO9u+8uUv1zu7uzttKTybAPcqxdaFwHX+TQHmzQDwze7PM3Kn3LrZZP45vTfTH4jqfGNrs33kIw+1v/l//zvm4bZf6/1qO3vujkVwq5sJcHH/xEpgAXxPbNMuKnacBDrwvdhevvBSB75LB215ZX8AvpdrjyJW4P4f182uWBwHfFOhObR4dXPzyIy+18C38h3ItbcD367MoIS+fOGV9twvftH24wzKeTJKxS6Bbyrb1meqKOV1QYV5JNOgrFQMUIgAAYBflTIUPdrGMxxNe6p8yCSYZjIEKsOCAfJLcMtv3V95BjnxviDcOlvPZJO5JuhW4baPeERPsSfDOaUpB/KknrknT8VTJbYYkO3t8Wxe0pbtnbqDk166pvLs5tbWuIfSs29lhAXLCfzSGIIcYDw901aQDfCVOaxzfAfgK3jCBdR2qrNtiSU6MHblXTBEnqWtC5ANLKHAqsDBoGhSx3kgK8eP4MH6AwK5ZiAq2STd7zVMpFum7VLM7RA5nO+j4jucy0qfINgY0Yn5rwcBad6AnY5I1vZB2osIzvRj0qScjzzyyHgsUPfGuNbY42vQK4CvhhLZN+okK+c4sr2gs+zHPCMTzTXkp0t9gjjywvjgOcgJ3rLegjXKDmjmTxd5+ohu4eTLf0Av+4DpO4D7BK9pqBHQOa40ZAiOHbdT4ODvAklDGyVbabvmWON7usbaJzrw6UYsx6Ny5LeAmc8cp45x2yFlZ330+nCuSoPfvGOHch6eMveCwmLTB0Olshz7wGAMmBpzzF+5LU3YS8suwM32yvnedc/jjOYBukxrzC8MrLP1s9fWuUc5Ojbtf/Pmc/sN9xxjvO9WlzQMzUBwn1O4R1vfdcfZOs6IMVB5bh/egrPUZmfNV51+S4FvGgHmreMcwri1vdM++tGH2l//9//eDg6WC/guL68V8N3YWDC+Cy359pTAAvjenu1+29f6vQS+LtAKdbrAJ+hNtuNWGyGVjNoTN7gxH3p/8IrCNZA9SSpEeOWhGKBcX/jVq+2Fl15qe7rOTVy2E/Dmd5VaFQkX3HTp5VoyS8nkpEKUbosJUHnG4EwqQO5306IvIEx5K+t0STQ/FSuV2/xNmjK+nhEpsFT55XkZM/dCGtBIt1MBKADCo5EM7qPrHq7j1s06WG7LahunIQH2k+fdoypjRxlUxnkvjRPKt4DBEClY+ckc22+sg8pkMnLUAXdgQFu2E66qvGdE5BvXcLPcHfdO4zaYwB1HBMtEv10ZmH3YxmKSB9dwld/aCzsoxboQq/BraMj+JIAXuFTerVVbZGCxdHvXnVXZjYr33l4BVPqDfTzZe/fZPv744+0zn/lMPcuxPPYr3V71buC6+2Hdh0mZiAhNAKuXXnppNPI88elPVx9h7+8zzzwzAjEBCX1Jg5Dt5xjlzGJZcJ7RTZl3GfeyYYJ5XedtF70bSFdXd8e2wJd0SU/wbB11uYfhJXIzf88//3x75ZVXRqML+fM8aVsG5xTHCGkLYAVfCcZG40kckVUu8MPZ0dlHZYDd22ydfEYWMe9TRvuIdRUsT/Nw7E5Bp9dznpStFZDnPGU5cg4T8CewTTA9m9e7gSmNiaRje9knfX40GJRb78xlOcEtMp6Wzzbofa72+/RvEeAq5y5lnMBXowbXpt4t2a7ZPvbx6ZozXUsdp9Y3579ZejPgyzi8685z7ctf+lKNsZLZTo+zYNoC36pjeFZNgWauR0et5bl2z3vGtj3q/eMY3+x/897fP1huO3t77eMf+2T7/n/767a3t9QO2LawjHfVgvG9Vf1r8dzJk8AC+J68Nl3U6BYk8OsCX/cv5sI2KhdzLMS5YN9sMTy++Jw3OOeJcHVOZQX3bJSBKfBVeVF5Ghf9wUKfrJKAKOuQCqtsHRZ0mQ0BiW6flEngYjoqaipDgheftYwyJPxO5WjKSKQSOFWEVCTJU5dBgS8ARuUzFX3yE3TVfsiBISJtXYqpr2yyADKZC4AdfxoCVCxtQVkH65zgsxSvOOuXsgCkPKeYd0zb9yyDANBnEgyksmXbZfkKkO7tVdRe/qcSDvAlLWRGn4LxFSSVcj8wvoJTDtBUGWXf5trGRjH7uviy79E6FFgn6NE2e/J6JxcskYdl9Tp1E9TrQqmiqqFBsKhclKFtJvvH5+aNG1Un5CsQSyYS4wbXCdgE44tsfvWrX41nNNPWlJs8YYd5F8OB5y3zmzQI+vTqq68WQASg8/+jH/lI9anz588X8EUWsvOyso4HQYdlA/hqgNFYo1Ksoca9zsjBPJV3Msn2XecFwR/pl1FicA3nOjJ83/veV+UEzPMugblwkRfwKQvaA9nbd5U773gsl8BLgEQZeF+XdfLWZZj38D4Q1Ar27efMGaSnEUrDgGkYgIt03Mcv6NQTI+dp55axX+fe3oFxt10cywJpjVT2DVlZ6md9nFMS+Ob8ZtoJZBPcTvvG9PkaT3iM3Ng8BFptZ9PKOTRBbB+P7tk/vP44Vm1z38s0nbud67mXINU0rPN0jcy1NYG2c5lrXq5blhIDCVuTlO3dd95RUZ01cHCOb65th4Bvne/7m1OTp2B6urL/Oq7OAFzK/vGHHm7f/cu/rKjObHOS8V1b22j33XvHb65yxysyi7sLCfynSWDR6f/TRL/I+D9TAu8V8FXhsC5pCfdaLm63YiU+Si4dzMys7hP1o4zxML57e10B78pGVx5RLmF8X/rVr8rVOZUVF32VuimLkBZ780y2l/RVWlVEVfJSGUqFVhaTa7pzZn2Muuo+uSnD4G8Bq2VUMUylSwVUhkXXaRnqVCbTHVOgjuKK4g4wSbCpIkV6Br8SvI8yHfZoUg9BmkG1BBWpKOqyK7BGWZWZpRwG+ZJBTOCazG0ZHgagLnhPgGP7q4DKwKXxAWAHwM22NvowgA5mdPN6D6xj2wp8q+/hXhjAF+Z74/SpAr3IE6CYCqugi33NlF95C/ZJU0OB7SRgF9iZb+75FTzJOhqtWyXcvlRgeIhOjXxJU9d7ZUBagDwCNyE73eYJbJVjG3BJugbRos01uOAOTN/75S9/OcrtniHAFnuGAY8ceUP+pEEZAL+Oz+yjjjvYfUFMuvsafIz3ZV6RPWnKePGehgP7YgJT2prypJwoG2f64vpNfjwD4AXk81x6F8iUU/8KjDVEMjd/j3SyL6exw7bTgKbLNTI4d/bsaExLZl5Ao3uyY0V39zKuDO2rAS9BqnOXY125Ct4c2znXeM93HEcaCNJo4NzkO9leOdfOA3+y4Qls/U5ejhkBtWWtOZ25aKu78FvOaR24J5jku32tz82zdSVBd65vU2Ok6fO2ZTKPBLvTNWdaPtvQdrJs+dy0XWYgmCDz3ROF52F8/+//+l/HvkMgy/wD+GY9fluB77R/vE1vWFptq+vr7RMPfap9+3vfbVvbuwV8V1bW25mz52qP7wL4HqVtLa6fZAksgO9Jbt1F3Y6UwK8HfLsSkAtPfnfRnALed9McU4swwFe2+VD63UG0glslowDwRRlCAf7VK//Rzr/ySmtDhOZ5yoZAkrIm2CQvlI+pQpIWdhX/BDOZjsCG51DEjYZsupTbYEYJVnUzTsUmldFkDzK/VM58lzqphBpFV0VMdpBnUUYFRiibyXqqGFMungEc8iewVMEqpW+IYMt9I1gjM5morDvP517dqtcQqIl3ZJc9bsR2nrK9gthTp0/3CM3DXsh0ZbS8ylEAmcAdYAvgERxQ14319aon148CvvbLCmy1Mjt3E2by9NkeGbkU9ImrvYpxj+ZLRNYeWZz6Api4T96pjCsz0isDQRzDpXHFexoqDEyGXGQySZO6paGGvCirRhj6Jv8BewS44lmBHsAzlXJcufkjjoD907ED6MSD4MUXX6y6UB6iIPM+35977rlifg2sxafRuDXeCOrou0QJJg+Z0bzHuNeIkK7tAHMNEBoNSCNdne0byhxwi7zci8995EGEaspFvXif53kmjVEauHSNdjxaf/syZcj+lh4Q5GHb4V5vfXkmwZTP8SkI5r7GJCM8a/hijNh2Gid0g56yrs5tppX91PmNvNxvr3FLWQo6xzEygFANK64j84BlXktm1D5RfXhjYwS2CdzHuXOIRq2Bw/nS8thXa4UbDFMzYN2jw2c5cg3JdWe6bpFe3s/5ONvONcQ8lW9uFeCafcT507lCoH2ojAV4O/DlD+D7X/7oj+p7PT9Gnx9W6CGuR5VhEvDLNTzb6bh1fZ4cjnt+eu84xjfX53lpHrSViur8iU882r75nW+3G5vbHfiubpSrM3t8773n3AIDvJMGWTx7IiSw6PQnohkXlXinEngvgK9Kw3QxnFq9XWDfaRnzvZmitN/2p65Z5cY2i+o8D/ii7MH4nn/11ba00hlaGU0VnClgV6GaWpZVjlQ45+3bkgXWnU2lmrLxJ8ATaMjCyP6qsFIGAPKopESwlATdKSvrMwW+AttkS/2edVL5znYE5FF2WSPyE4wAAmWr7BPUj/sFtiKiq4qZshUkq6Smq7IBWSi38nOPZSrZKetiegdwCghU8ZbBsz0op+yRdRe4C4IN9kX7ypJytBF1o87l6hyML2DkYAieMyqgAXw5tuXMubOjwcM9sZRFQ0OBlcHQwPcEvzLX1CkVboGdjKbuzshBUKcxgDRoS5nHVLoBvvQHriEDZUwatCUywEWZtGB877nnnkOBxwCg/FE+gC/pYBTRcJPBxwCG7A8m3RqvYWjCBfrHP/5xgUfTs44ynwJUgSZtrXs36dmGAgTSUWbOD4BfjnLyfGfHs2NRQwPPCRIFPrQ/+3iRo2NPjwb3DPt+5s33BO+5j9t5xvuCzJw3RzA2uPkrH+ukcUMAS5ncfkG/5f40uJ0yFJwLtqYGlgQxfnfcJ2AXZGswsD18Jg0TU+Bs3Q/NA4MAsq9ODZRTmTn+lHfNL3gERT8TOPnpPGCZMk3S4dxljK4JLm17AX0aO2y3BOAJ+L1vv8syu04o3ymIz7JbTvN2zhjX5zIuzCK4333XHYeAL5EhM5JzOwL45nr/2wB8szzzdAuAL/PtJz/5aPuzb32r3bixVcB3dXWjGN8F8H03GtninZMggQXwPQmtuKjDO5bAYeB7qaI6Ly3vt6ef+tt29erldlBBU46O6nzcHt95C9KtWn5ToVGpyMqRb7dDz/4q7QH49g3A/dilvjh35gzm5z9ee6O9eP58LX7jnsjBnU2Qp4KRoDGBpMpRKjwqIYIM3UwTGAtsVJCmdZu6OycglIVUCUqlJ5U0JaJS4qegL12GrWfu9+V9XZKtsy6q7vuU/ZuCL/cUytwoP1hOgStpCly573UVtanhoZ4ZztC1bFOWkusyucpJAMsZrsrAZ8zTPprtLGjWTVUXVo9PkvHlHdg/+tTW9RslM/Ipd9MAvnRFz9flnfWN9XZ2cHO2fT27OJlGWG7LnUycMreNBBJ8amjAvVtlP+ss8CUNj2JK98kytHju9OASqYsvfQBwSHoGq8Jd+eGHH66ATu5Bl92nfII/2lsZ6zkgWIQN1p0Zlts2xgX6Jz/5SYFSgZtgnE/bUJAO25yGF9KRqQasC/iUpXtOSdujfaijzLiyUqZj27ZWRgPAP5/2N1lvjUIZjI1yGUzLMUJ6uu1rUPFIKF2WkZnu3kbszbmJOrIXnPY0WFkCLYGTMk0jikDUPdQ5lwmgp3NIjpM0XuVzjl/byj7uGK0yD4aVo4xzGls0Ujg3TOdNyzO9rxu57/terSs1MHpgqyxr1p/vR4FxwKMA0j7oesU7ydpnWyRIdF2yLTOvnK8tY643tqVzbK4hyjw9BLhWxovhzGhlds9dd7Q//MM/HMdRMr5VBk9yMLDV5FQG587pWp1zqvW/2bpvnY96Xsb3yPvH7D9mj+/q+lr71MOPtz/79jfbzs5B2y1vhNPt9Jmz5eq8YHxTk1p8v10ksAC+t0tLL+p5SAJT4Is5nLN8n37q79rVq5dqc+xRwLcDr9k5vlPRThezefddEKcW8FQSpgu7C2vjoNS3JeqeXtiq1dFlc3l5tZ5EUX3z4uX281/8oh0s9XNOZSRk0pINTGCWDI1KXComuhy6dzVdaqf7+pJpFsCWPhZudQkAVWRkZXKPJ+8ZjRWAoXxMK5VLlGeBL9etqwqyeyiRkwoTz8nWkb+sG5/WX1ZI5dz0BLl8AsZ06/ZMYpXvZFlJ0zxGw8UQPVXmVnfndDtPYK98S/Hlf5zTPE+ZngIm97Ua+Atwxn/dw7kO4IDJLGPF1nb9VtYq1pZ/Za33s6rX+lo7c+7cCBTrncHdOeVZ/X5QwGVePaInwa55kDbt5xFJjA7duwXFgj/k6JFQ9nvHwvrACFIu6gfAA9SRNsBXUMC+XdheAlxxNJH9OBnsZJhJQ9dY8tRlWiMIzD77hqkr+QJ8cXXWo4D0BcgCWdKjjsoHA0uCZEEdz7iXlmtGHnevLPLBRRnZUUe+Uzeepd2pK88C+NnzzSfvGDEbmVA/6mXQLA0F7o92f7H9QACjsUtX9vIgiGOhyNto6QJcwQtpbG9tHfIUmDKUAk/7vaDS+ca+n+M5AUbOzY7rBMA5z+S8PWUnHeNV5gGsO8fkNG5/1pAk6MvyJdBMUDXOF0OCGisoS6bT9vr+1ZxvXWfGMRxHDSmrXv/9Edw6nkyfOmq0GMdDAGzHTs755qtMnfedw0wvjXWUw7nwEKgftkfo/ZIGgTJSD2Uh7bvvPNc+97nPjUcg1VmAMQ/lcUZV/8G9O+VtPabXcs2+GehVttnn8v0+D85Z64cXcm6fp0cAfA+Wltqjjz7RvvHtb9X5vZs7O21j48wC+L5dg1pcuY0ksAC+t1FjL6o6k8A84Fvn+D71t+3KlctEw7jlc3yncs3FfaqcuNj9/wV82fNLXiiVBXxffLGCWwkoVcAET7JCKom6MU+t9ioWulTq5ujCrVKS+1JRanPfpWkIZnSxFJgKHkYQNbhnq+DyvkyVSpLlVsGkPKTjcwmWVCgFtdxzT6zKmPUWlKZxQLbikGI5Of6i2LWKKtqVxmQrKJsKpEo45XSfXr07BE0SSMuQZTrJ0Nmu1R7D3s9URLNvWv5kb/gO2OA/3wFiAl/eJbgVZXC/p8B3LM/AKFU/WF5qALLR3XjY46uBpGQ7KKyOBxVp6i2DJGBIUGQ/o56AcVyLAW7khbyNFGz7W0fStE8KfHmHMv3e+99f7cRYIcgUEZsFvgBDGWfqzjvs8/3sZz87O495CNSmK60ML2XJ8aPcueZ+7XvvuaeewX2YPb6ynYJZ5KOhSuWeuhWzPIwLrztm+c19gSv5Ug/KbsAw6sRvojPDYH/84x+v59m3S7AqwKd7YmVWHUO2FeWmH7v3l7YgcjVpuk0hPT4SlJGGY063Z4PFuYVAOclmOt/CkqengOMrQartr4HAcZxbHHgmwVQCEcHzdNwKQBN82MbKxXScI/lNea1HAuRMJw12OcfkXDQFkM6lfqYRIOen/Z3uncHfdF7wWuaf11ZXlw8F90vgZl/3ee+5DiSgmwLCHPu2l3K37MpKcJzpZnmn622X31IZ0mhDxgR7fJ/83OdqzNfffjdiKxcY3/zToPVuge+Y7lRROOKopEN1+DWA797+UlteXWmf/vTvt29861ucqN5ubG+3U6fOLoDvnLZYXLp9JLAAvrdPWy9qGhI42tW5M7636uo8T6jzFuIEuqnQz7PUzlMSUlk5nvHtQG+mOBwGvs//8qU6xF5WNpUz3dVkV1R0VRbTPVqgJosjUDQ9AYYKowpLKnKpkKmYZrCSZIgSkOvuS16yzSqiKlxTYJgBfJLx4DuKNp+e/UoZdPvULZV0rbN56eqpkikAVUmrPadDMCYBK+8Knn0u+4ZpKj/c9Hie92SLBSIq2MrAMgump4xvKqP2J5VyjQCUxSBcpEP9Ab8aB8jr+rVrBcyS8U3ga7kKhK+tjrIEiBNsJSNkJ5uiMlvs0RB5V0Xe/cbU3b7N85QHwHvvvffWJ+8SYdkjhKizDJKfgi3PQ7bvfujBB6sfwMgC+ACheAAIILmnqzvv4u7Meb6APCJU0290C3cMy2YiL/LBoIALM31Nlox0MShwn32/RHW2/R2T9r2UrXVHroI+6sifSr4eCzkeHMcJiNmz/MQTT1SZOGOYuvPdIGwGlaKM9je+62nhnn3yp46AXv7TLqQzBbsCTceO/ZEyISv+u71AY5ZATWCP8iKgtn5+Zr92PvQ9ZWobmb73uU690silfBPECFaTXRRAeS/nTq5Z70PAagCiU/A7D1z7Xs5h+Z7bANKYlWDxYLeDuin4zGvKdDpPbmysj+f4pvHDuTFlk6Da/M0jDZ5pLLBvy9B7z+en89e0LZzDdOV37K+Vx0mXPXK55+472+effHI0MHYjdzCrA/D1GvPorfyNz4dr9NRAMU1nXjv4DMkcp6Bnu8/TI2hq4ip85jNPtq9/65sN0v761lY7dZoo8Wfb4jijW2nVxTMnUQIL4HsSW3VRp5tKYAZ8z7fLl9nju9+WVw5GV+f92rd48z2+8zKaLvRTRSMZgfca+LJ+4+qskgXji0IAELh46a320iuvtL0i2vo+YBU6ntEVOFlFmWA/U7FTGVcJSiUmFVIVEEGDyq7XdQVU4TGPqTImMErmSUAre2eZElySn0BfEJkMlEDf4EMovbpYIjcVd4GTCikAkbRR0gu8AOxOnRpZEaMXo1KRn+yeihzXkLV7I013vD+wnrYL9QYMyHwKolVysw3LuDJERpYFVjFUGdPwINi2LwtiKBd5WT/SwR0YMAjrWcB3c6sAn+6ZHGdE+mWogM1d6W71FZn47NkKtmJ9AYtT5baAwtAvx3SG6MHmKVChjqQLkARgwThiaKA8CXztE2m40OUYo4f7Lu+6887Rhd29vKSjMUA54sLrdcDvh4jIPLgee74xZUxFHBnyPmWkvEYUd664dvVquRkj2wsXLoxnb+dYSDBH2oBn2NVyZQ7W0vnFcamrswY3vS5sM8r/0Y9+tPJ+6aWXqo/x59yQ7vX2UUERZXacOpcJfvxPg6IAACAASURBVCmfbtQGepsau/ht8CnKg1xff/31cqs2AjTPOEfwXYDqHt/0SnFuyTZ3fEwBUbKjOR9QH551vGtomc7rCWqcuyyfMtG4pRHPvpvzvmBdA4xzVI7TBIOOmQSXfkdmjrdsd/Ko+QLn2XTrjWCBAkvlqSwF66dO9ajn2Sdz/bNveH8Kfh0T03neeT3LNV1Xp/naFtkmytjy2m8qBMbg3s3cc/+9d7fPf/7zNQZrrBA3YwS+7PHt5/qO147bRzvG0pg9b9vab45TRo4FvmWgOPrtmwFfWnttYwC+32SP7367htfVqbMFfBfHGd1UTVw8cEIlsAC+J7RhF9U6XgIC3wsXzrfLb/XgVt3V+e+L8d2rICRHA1+CfBz1d8h6POehVBDee+Db2VwVV/b4kgfK7KXLV9ovL1xouwPw5RldBXlG4KerIcqGSjLfkzmYKjz8VtEnTRU8FT/uJwBz0VbZA9TxrEBWZcj3UsHxO+/KbtYZrMNerATSaYVP4JNKMGkIChKM1n7W4UxZwbOypVwyvAIE3allrWsf5ApRNPseV4/OEZCQF2DDc04FE6nkEXApmUoUW96hPamboJVnyE+AUUzd5mblaznNN/PJNrZNeN60SAfAKRCAPRHcVX02t8bgQqXoDsDXPa3EXKNsBdLuvqv2+JJnKdeDMipIUNkE+BYAHiJU238Bj4IhwRLlBPyxLxWQRV64OmtkyHZLo0e6O499dAjQpeJswCXKpQs65faoIstAvmVE2t+vetmnBXLui0WuupGTZx7RxEJM3ydv2rbqsbtb7DhgGflxn74iKBeQk68svW7DCZR41/GFXGVpkRmgF6MBbt2w3OTtXOAYngIh5KLxxb3EtpVziOOSesDEUw/7l4YVmWevUzaNO9SRd+2rPpPzyZW33jrk6mw5kSHl05ODsjk3aRRwnhHsJSPuOHG+8nfO6z7vNZ/lM/eXOxd6n+edU6rP7O1VHayX64FzgPXOOjjP5XgW2JKWz74tjTq6pwO0nMuzXglWHY8z4yhry2Hg63xoO03XBdObtqPPTUG47WE7uY6Zj2NYUJ6f9ifTQD71fBnY+lYT2v2B993X/mAAvjXvT4HuNH7HBNwmWLUNEii/E+B7lCHBNl7+NYCvwa0+/enPta9/88/b7u7BIeAL43v/fXcuMMBCWb7tJLDo9Lddky8qjATmA9+D9g9P4+p8ue1WRNx3B3zngcIpGM7FMRfNBGpTQDA+d0xwK5yjlpdnwFfGFyUQxtc9voJAlRqVdfKXCZJhkj3l2SyT7wp6VVR9JpVN2S4VBRV0wYOKzhSkpcKbYFmFSjm6Zy8BMoqQR9yoIPGeDC/XBKUG67E8pqsMsnzWi2d8X5nxXB7JdHo4r1iFWHc70pCZVAlPeaooEuFYIMJzlB8ACCNGngLfBIDkBYD5j9deq3cpYxpDko0XMCsnykWaADQAHXVhjy+fBaJXVmrvpyA+gW/JfgC+gnWAL/mT1t0c/3P2zOhpUOUYmCjlTf3IQzBAnfmvCyz1EiwoS8FhMuzkn3073dJtn1Suq9/v7IzHNsnQ61aunGgz8uM/9fKc3DKYbG2N+4Cpj33cfsa4ULbkJzArdnww2nBGsGD0/vvvLzdqAKpKPfngivyjH/2oDBC2l9TQqDAv9338KtaOTQ0CpPnhD3+46gHLSyAv+hVlsZ/5vm3hGNL4QNoCwDRGOcZJC1Atw6+8cz4hDY0BGtkyKrTzYYJZ5FhjZjCgIOdkjSmvQfUwEnHP+c05xLksge907hVA+kzOfTnPOP/5vPlxXQNbpsV1gXDORabPtWy7bNN5q3cCWcdRAkLSqjlgeaXhyaQM3g5su4Eg65bgen+/g2oBO+9X3x0MqFP5JYieB7RzTRSkCnQ1WLkemU8Cbcd3GgISiI7rUNGmfV2jb73vvnvbH/zB52tMcc3jjMbyTICvZ4NPy5tz1lHAd7ruT9svQXQaAXrZW3m/HPWX7Ti3LEurbWllpT3++GfbN771zbZ/sFx7fGF8T5/mLPUF8F1ow7enBBbA9/Zs99u+1h34vtkuXHh5YHz328pqGxhfgO9mWYk7+D1obb+zUDNFYPdIGSbbkhZvFzbvHwlsYw/W/AXt6KjONwO+P3vhhUPBrWR8VTQExCqnqbzwXYVtqtRpifcZGSgUFhUUwZyKaSkdA1Oc7r6WIYGzx8II4lIupiuTqPsqSj0KPmUyGJMKGJ8oPjJRKN8oqTxn3cnL81hl8lKJT6XGOgoquVfK7nDuLb8NemTgKPcqq8wpC2VL1FrlSTkAQrB3glHTE1DoVkoZAKtXr10bGV9laXvLeHJdF23BoXIhPUAOQJdPgS/MIHlWO25utu2t7RGoAnxHgLPWmW7kCOt3Fy6+p2dn3RZLFccxJSDC9Zd2RN7UmTTd+6lSr7FB107rcer06VJwbQsBp33RwGf2IYMqwQyl2zbfKQN1L0A+REKXVbPv6BlweWAgTTfLp+GDsiBX6qWLNekCuikzwbK+8IUvlDu0gahIXwMAdX/mmWfav/7rv1b9Ktr00lJFgiYgFfdlvm0Hyo4MrcvHPvaxOocYeQKi6SvzAFMausg/jUOkST/R4CSAy3fIH9k6Z8j00ifcrkC6GhEEhG4zoM973BLvUn73SrsnWiOI4FzW1zxee+210Ug0AqEBsCfQEMAnMJ7OMQlwc8zmHC8IzL41D3hryEBGeogIzgXJAsxkhHNe5l3/zC/LnPOua87ywewM9QStzm8a5Mwzgdn2dp8DuGbf1p3aMZFrmmAw5eNcnWX3nRz/jjcNSHqQ2D6mY39LwM4zrhM171Vgwd3RUHj//fe2P3jyydGrwuBWljejOhcg56izYVvGFGQn4J0C/ykIn6cw/CaB794BMaGX2mOPfab9+Xe+3VZW1trW7l5Fdd44dXoBfG97Lfj2FcAC+N6+bX9b1/z65c0DFL6XXz7fLl262NoS+0DZ4/v37dq1t9ruNqCj7/2ZAl+sx/04o6OPGlC4UytuCj0BcD4/VQoyDSLlphF4VHiG83v392E0+/7CvvDigtwZNFydX/jlLznRoh8jQ92oxXCsDJ+8w7EzxQ4MLnHkx++tne3ay4gSTZlkw8xLBVYlxb3CKrS6UMtwUk+VaRRhQZL1VTFLNlflEIVHlkeFVEVRt07SBjxwHbdS2EJddg3QowIreyWL6H5kAaxl1S2Z+8hU91sZtVTETNNekkpTgjcZRO4Lhrqr6FId2bK1tVkAgGBBHYxu1b50ldOdHVic7mpeitpKDyj12muvV/0LWO3uFniCvTBwlO7SCT5k/OosX4JzDewr7GJFJ97fH92Ny5362vUq42hQ2O2Rq9vyUlsejjLCPRqGAVdnwAzllDWk7ehTPMMf73L+MC7eghgBOflRDuQk4CFf+w3PnTq1Uf3zjjvvqvR0O5XRlgm0H2iwKRC/tTWynbQrbKHg2TFpO2soEph5XBUyYi8zY4uyIuNyvcdNeWOjvfDCC8VwfvCDHywZcIwRLC9yQQ6cC0xk5bNnzox7DOsIosGARBmv37jR3TY5wmgIHPU//sf/aP/2b/9WeWG8se/LCpMGZSQSNft5CaD17//+7+P2AmQoaNMgRV9Sbo7hmeGvz43KXtCi4cC2o83sG9meum5r5HKelZ0kH88x1u3eOUdGtEAQbOMwF7DnF9lQf5gyvC00srkfmP6PjPb3dkcwpIEg58wO7Lvhhvm0A/WdklEH8vTX7jK8uzs737Z723hWri7FvY/O5vvB1X9gdgWPGmTSuEc5lJvlTAA/K3PP06BcaehyjMCQVz8e9vVWPd62Z3epzuotYDmc/WuQvL3tncH1nDHeDVy5btmWtae21h3WqtnRbzOQOJNPl1VPZVxr22A0XO5B/QCtpJUA2ecTSPvd9UCZV30Gd2b6zIMPfrB9+rHH+nxYCe3FUt73+M7KMj8QmPVO4HqUQjXVAaZGinlp1Tgr2cxkPC9918NRtrQZ60CjHZfa3sF+e+KJJ9tXv/anbXllvQe2XGWOPNc2Nk4vzvE9qtEW10+0BBbA90Q376JyR0ngxltbBzBZHfi+0dj8tLx80J5++u/btatvtb2dzra9Dfi25QLJfY/v/EVpuhi68M0W/llwqXnPThWKVC4q0mMoASoDDZ/SrhqUIuaiv7vbla5iAS+91Z578cXWhiOOVFZVGJKFQRmjbJalFFwA8WD9NngQyoPnp+Y+QvIT+PKue/+4LthQkUOR5RnP2qUWyVYlyFW54r5umzzPM5Q59w3msyrpMp08L2ixXQRT1DuZXb8L0q0DZdD1VpA+KpnDPutS/AMgKFOVWcvhOcCCjq5cw1b0PZ/81dE1y8vjUTRc12BAvZUJzwGm3njjzXbXXXeXTMwnGXgNAbwno1hBqHDPPnOmwBhgm7IQbZj/mzdujGCwGMRr16sdxrGyt9/29vfaKvtVD3pQsQxwJJCWIZJFVVGnLIBO0/M5ZE/bAUbtz8lKCZg68D3T7rzrnnFftfUjL+RFGrLlsle17xKwdPp0yRrASDkEchpfHIv2Lff+IivGgUc/qXxzXwaWa//0T/9UMgHc0i5EhQaIvu+BB6r9cG22LWRKlQXtwjPIPfsN4wzm9umnny42mDx5hsjM5MN33KeJ2sz3H/zgB1U3+wxtTh4aYxwrCfK95ryiHEaDxwCCnM+87ljuAHF33N9KXchXt2bnIttDg4XjSUOU4JDneV/DlfnRThqjuhGoR7VPY1p3cd0eDUBprFLWZaxYWxsj5MsIO9dQjpSB7c07gn3bT5mYNttPHP/2W953/nXu9fnMO9eLAv6DFTSBmsAZmbglwfKRX7LbAmfTmqaXa9fScFRZgs3Ml+u2h+85rslzmkemYz/xOdLx3W4Q7Oe0U7eZAaG3QPbbXDvH5zq6HdvrwQc/UOdvr6/2NW7poJfNvwx2lfUfH4gvvy7wNf0pGH43wDfX6lpn9pba0spye/LJ/6v98Ve/0vb3l9tuea5slGEQV+d77zm3wADzGnZx7URLYNHpT3TzLip3lAQOAd/Lb9TCKPC9euWttr97FPBdaQcNizhuuvOB73RhngJffk+VgFqaB9N3Lt55vdcFi+7M+s2VWjQH4AvjgDXe9Hd2+qKOAvTGm5faT597ri2v9LNVBXQCy2RKZSFS6YLFk11BAYGRQeEnfRRqjzzJwELUSSXVoEAGxumsZmchBBYqm7pOqkwJrkhLRtnykj9KsMpkKul8FxCnco/cUulUYdOFL0EH72fwIICTck8A19mJWdCzyi/aWlZtqqQKolTiBHQYV3Z3uhux/YA6C1jtR3z6DnIAgAHgbtzYKldY0ke+xXAMe099R4DB8wA0/sPGVUCi4Sxf3uVc29rbu7U1GjTKsHG9t7t9tvb4LrW2vgHw7e7BpCfDRz1sJ5VY623/577Ku/K0P3q8TjKx9jHabH2d/cmn29333FdpJIsm6Bc4zoxDfU8oLLPGBVhDgW+CB8tDWvQJPpEp39nPStsU47i8XG2g+7UBpn74wx/WOH/wwQdHAPzA+99fxgZA75NPPlltXYamgQUvUB7uueZtWxb7u77efvzjH7f/+T//Z7UPLv4YKrj32GOPtT/6oz8qUPy///f/HoPdIS+YZ8erdbPv218TWIzzTTB0uuxrMKJ8jjXHleCTPByflFn52Bfsl7qXOx7tI3pEmK7A1jHE+9RHj4JM13xrDhnOpJ2Ntc7yCcbc064hLed0n3FMJuDIdpoxoH2+TuCbwDCNPgI/n1X2yM+5Mtc0n8ux43yngUiZk4bu6bpXOwYSeLl2pDwoxyrscLCzysEyJBM/nYOz3af9yn5n29v/U+abm934JyBO0J/zxzzgS2R5C879D37wA+1Tn3q4rRVr39rKEDNjXJMj2FXO1fN0ifcK+Jr2ofQmgP2o/FOeyk7gu37qVPvDP/wv7Qtf/lJDF8DVeXWNNeLOBfCdJ9DFtdtCAgvge1s086KSUwlsXtk+ePPNN9r58+fbpQS+TxHcCuBLcKt5jO9Ka0sC3/muzrlgq5Co+OTndPGeLrLz3sU3S+P0ISvxCHy7W6uKEowv31HkXn/jYgHfldX1kc0QiAheMsiRDKjKIQweblQo9IBYQS/sGEwXSqYKVSooKFuAZNw4SYtgOoAomV8Bowo8ZUBBkU1FOSYPQbAATuArqyg7R53IU5fqTB9ZCKpSmZa5s32UraBcd0vKT7lUGFMRT4WYdKo+RHYeGPdkKFVOrVMyI7zXFeDWVocoqjzn0UIyWlwTfJE2YAeGD3mxt/HatRsFOAVI5eI5sEAq5aXQDuAU0Jvu6rgc067Ul/QFAey/BfyXoeP6jTFicI0xWCHcrleWG0qXxhWNH7rJG9gpledU7mXcvK+8Lb/Ad8peUcbTpzfaffc/UHn7nEo/zwuK7KOkyXPUB3dk/qhflpG+xnu2d+49pX9xD/lxnTxkNHUjd38yzCz5MnbwmnD/LgYlQO+Xv/zlcS8zaXq8jwG5GEePPvpogVna2z4FyP3Hf/zHcmG2T5D2V7/61QLi//zP/zz0iWtVzwceeKD6BeOQcgswBdylOMdWBMcW13JeFIxpfNAopXGD50krwbTv2wft+6m0C4IcCwJAjUA8q2Eg50HnLO47/q2L4KvurfUAgIK7BJp8H0HQADidq0zDuTnnbPtvPpug0/62tbVdLsBp+KEsWU6/55zCNdNLRjQNE+6p1qiY85nydkxkPRM8Jvg61NbDcqcRQ9lZJvpIMrJpWLQdredU9ll3gbDy7PNXZ3z9y3umNQ+k9nljdiCuwPfhhz/ZVocgkADfbG8Y32kdj9Kg3mvge7iSxx9npCyPAr4H+8t1nNHnP/9H7Ytf+VLDfrpdZxnPGN977j67wABHNe7i+omVwKLTn9imXVTsOAl04NtdnS9een3G+D71d+3Klbfawd5xwBem9/g9vi6IRwHfm4Fey/62928CfFGo+p7P4SiHg84UoES/9vqb7aULF9o+QS8GdllFUZdZFPap4uMCS0Re9i8KKIgszH/3SwpOpiASZQgG8SMf+cjbgK8Kl8YCniV9yoXSj6ICmJCZTMbXPb6UV1dqleFkBAWX7sMURJAW15CNQEtlTiaJ3zzPfV1Cra9gVKbDNlP5K/ZhcEdUgZXRkdkGlLjfmPe938E5DMuMvU8l1HLxju6iMr2AVfaStrZcoMb25DnzSLZdBVgFSnDIcUi8a3siK/YEAgpp95LjJnuQZ4wvu8sAvuxPOz3sK1WWpAPwJX3qLTuT8hLYCLJV6im36ShL2990BLcA33vve1+1rUCZ98lHw4XgNwGPRwrxjq78yildaCm/Lsy64JL+eJzSsJ+atLkGQKW+GCMw+sgG06c10GAgIcoygac4Wkj3dvcaC5DdDy5TSv7I9F/+5V9G8I2c/viP/7jGG67VuDZr/Ck39qHPUyfqYZ8XTKQRJvutIDYNe1PGMPuoBgXHhUDI9O13PsdvDUL2O/NK45UgKtvfNBz3nf1fHwOSyRBblmvXrhTDP52HlQFjSZCfIC2BeAIP+6bp2W+T6RSsYpDSECDgm87z1jvTUf7OkcrR+cx+KWhLQGy9ZONzzE/Bv2WZgv+dra1DYS18zz6CoSjBfAJfn/EzQbd9yDa2DQ8Du+5dlYYPgbxrSMowATLbmMyP6+zxTeC7PHhuWd/lcIu2jr+LwHeprZbXze9/9vPtS3/61ba0tNb3+K6st3MD47sAvgs9+XaUwAL43o6tvqhz27q6MzK+AF+CSJSr88D4Huxxju9RjC9ghIX46OBW8wCvCpRA5EjLOpEojfgRLtBjs4VrlsqBrs4HB/0YFdLubpjsFV0ppfjV/3i9vfLaa21ndxZJVOUowWEqSYKyAoYb6xV4KM9TTVdBwVwFRgq2TQWFOlEWgVKCLxUaFUh+GzxL4ExdZaRIS3ZZRU9FULZJ2QgSbE9ZQu+bN9dNMxVwgIJKucpXZyF2RlDMfWWRAJKozrln07xVxHTr5R3Sk1HsSvtKBeFRISRPXZJ1yXWfr3sLYf5ef/31ktN9993fzpw5O3YbnjF/2V/yIw3Z9QQC9G7yAbh5Fuve7m6d9woDX+Xd2m4GDipwurRc+8qq/210UMZ/0lF2ybwJADR0AKp9PgEYMlBBtg4abQQoHfhyVu7pdtfd9xbryl96IQh8dXc+NMYH4MUzGl1kTx0nutHyO8GJbuL2A5lQ9kjTZgBfjgzCKJGu9wK07WHMAoYZX6QHKyyzznMaNihDGoXc68o+XoJX4UYNyAbwkh55C5iTXbXuOR8l0FSuOUc4ZnyXfmr/FIiShmM7x5zjXxCazJ7GiykLb/8wHQEu71LvBKcJmCyn4Mt0HQxX3sKD5PC+U+dMx2+yftYx+6EgLoGx15RBulp7j72V5mF/sU9bBudB+7iyRa7OrzzjHESfoP62xxRg5pxU47RiCPT9z1mPNEo43zruMHLZTtY5x49ss0DUNsi2TbbZuXzKXvNMzu297B345lh3ncr85qk2FaRyCJjF/Q99COD78Mj4tv3ZEU81/03O9Z0HqM0n1/Cj1CrfT4PCuG5PXjqUVxi5j0p7ngxmY3il4i185okn25f+9E/a6up6O1im3dfb2XN3VHCru+86s8AARwl3cf3ESmDR6U9s0y4qdpwEOvB9s50//1Ixvgl8r1y53FgMjwO+N2N8jwO+yZhYxswrlaK8P9bnGOALy+d+2a509WAgKPoA31+cP99292Zn9SbLw3eVIRVG3YILmO3ttreuXCmlG0CA2yWKmC6ZKOsqOSpQqfQk6EqgqMvylOUThPEs5ZANTcXZ8qeyxLOeQ4vCT1m5DwBwr6usspGNBSo8p0KmUigLLrvnMypxMonuXVZhloHZOHWqym+dDYzDc8hQwG1wGxXT07Vf92yVGTAEaCKPBKfuq0YmpGMUYcDqAw/83uh6K1BTQaY8yp32BGCN5SUg0x13FABVjsqC/C+++eYIlHe3dwr4IotS2pdX2vJqV6rXhgjLAjOeMaiU7urKKplYwWaOXw0FKuFTJsz75LuxsVbAl/JrULD+1FGZ6d47gqohyq7AVyBBGWX1p/kmONB4JAvL8VMo2LQJEZRhe+1/CTZ5Hk8K2gSjAn+MJWTPu+zDxfCgUSSNLuTJewBsjkKin/zt3/5t9ROAMuWmHBcuXBjBDvWnfyAb5kDGneVJOQrKKU8abARKXCMNwZnj0/7pPOczlD/HlsA3wXgaE8jX+cc8Sdux7hxbfW1tbWSu7SPW5ZAxZ9jHy955DZc8Z/8gP/5b1pwXsg9O+4GA3DaSldXVn7poGLvzzrurjXPOl0m2zjkudDMXdCfjy3vuY7efmm72zQTxjqtchxKUHVr3chDuDycBDPKyDoI4+//UUDJdA+ax4MqWtNK44fz+/7H35k+aHdW5btZcXT1LWHCw4QAaWsLgIxCDwBgM94bv8cXH5/gc37j3z7T9k8MOR5gZH2wTNmYSmme1EFK3uqu75htP5n7291bqq67WBKh7V0fHV/XtvXNnrlyZ+b5rrVzZTlGY5cFI4mjb5pHJ1pYZ8eVePb4Y6Wq7B+I7Pl8TV876x/V4Hp54u8Q3dT/bV+v1donv/mI5WFgon3rwMzW51UFZqnFqEF+SW03Ed8LIt6sEJuJ7u/b8bd5uiC/n+AJGk/h+B4/v65dL2b+Rx5cELccfZ3QU+T2K+CZp7AnvYUtw8zQneNbja6jzDECxx2mpZXl96eXy00ceqccZUV5PbgUch8qNrJlLHE8zJHqSOAKw+TFRjUcWJYkWeAL8AN01ZHbwVvDJeykHufC3bTXLswQzgbJgp5KtITw6ExkJhAGNeklyn2KCQsoXPPtJXdzXKcA3VFqyQRkSScG/JF1yjsdXsG5iJkkU9Yb48h6Tdwm8mxdkoe7xpS7IB5KCp1VPOOUkMeAZyB4/EKD//J8/WsmTQJbryoj+koTy6dE9JvGinA/8p/9UQ29pN3vhOSv22rDf11BhjjjRG1X1YHmlEl/2+J48fXoMD0/vvX2chg37Q8OLde5JDH9rrJAspBcKmfGfUGfIo6TLPuRez7M1RFS92DjB2ZbtbFrkYeQEdeFe5IROIg+NNHrzqT/P0E5D58nWzL5dPL3IDm+8hIr73TdOma9fuVIzcdNvlmlCsN///d+vbaHd6kmCZI5E4lxfyqeu3Ie3WE+ze5ONfHDMatBBHhIOCaB1SFLhnON33GtiLMeEBh4TgulZlAw550gmkuA5Z6kDJpiS0FGGv0swecbxbVkt0qV5MnsSrtwkvhJqjSCOJ/swib3ELgmm85ztyXkgiX8SJDy+Of9Yb+c3+8IIEI0OfJ/1lJTzfS9XxwT64Djhfs/ETtnk+3sC6prAZ82CHF7XJMuUQX0d2xmSzLOWq5FBXVJG6f3nWra5ldnIaI71XANSNxPa1HkkQpm59nu/97vl7rs/VqNTar2Gssfn9lsCtjSsZJn5+9slvsrLdx1a54koOwahq9/qu3pVdXS31Citzzz0cPmjr5Hc6uDQHt/19Y3J43tUx07f39ISmIjvLd29U+OOkgB7fAGZeHxfeun5sriEt7OUb33zH8vm5pV6nJEgqS2ObZE82McM2/b4esZeAgAXnn4hSzKZi/e8+uViOndBvIHHF+LLWb5akvf22r45gMjFl18pP/7Zz2qoswA3gYrfZbsTAJw6c7qsnzgxElTf4T2ART0cen8MqRUYC9wyvE1PYO91EcAKhHyfhM0wwgyfax6/tfEIHwmXIdsSbUmPocZeT6Bv6LYeQtrpnkz7SCAn8EjvSyUBg4HCcjU4+Jykn+seaTTziq6Mya3GPrx4sYaxClzTWMD7zG4NCfvgB3+vev0gOPQHnl3aS1nISLDqET4AVzyL9Riju+6qWYZ5Dxmdn3rqqUq8kSeZnc3kC/EVdFYSsrxSz4Gu9VqdHQczz6gjyUAWV8ntgwAAIABJREFUAmXbmV6hGmY/ZACnzu5/tV80fjQ9xAO6VLM6A/I1gCRh4DnaAuFTd9ALEluhB9SVucHkVo5BdQQZq9fppec68qnnHR8clA984APloYcequ9iz7XGAmTj/tOq2/v7I9C3X40uqPLe3q598elPf7qe+8u7ySDtnvO//du/rcmreA/9Tf9JJPQcSzx5X0ZxqAMaLzQUaaSqZyKfPj1uUTCcVWMO1zLrtfOZhJd6pNGDdydJse8dF45P6pGZ2iWWent5Pzqce/8lRnqVrYPzhGOuGkFiDvV7ypYkGlnh+HJ8q0c5ntOLnYQz59iU+ZUrm2MkhYYC+502oN+MVfWoT1RFfXsvcOYJyPbmfKvhS7KvUSmJpkTe79KodbDbQsN9TtLl/O+7MjpAfVCOer19j/NoRjO4/uS8ThSHa2vWl3dbtnolmbZenOHbzhZu88z9999Xx9PaShvry+0I6/HHUOebQU+HieqNn0gM4J3WMddZr3F6Q55fPH4/ZLfsjQA5D9d7D5ZqgsEHH/xM+eKX/wjzCBaS+nlig3O9T5Zpj+/N9PJ0z60mgYn43mo9OrXnpiTwThPfXNSSPPWkOC2zR1X0nSC+s4W1HWEB2Mfj+5Of/7yGOs8jvoJPgYcASYv9mXPnysbJjXF/mtcFQ71HxO8FKnwmMUzvnsAvPRfKStKc4cKUJYj2vUmuZsS/eQqSaAOyJCwCJ8FrgjrBiF4tiaXeahOCGZqrlzfBDAmi1AEBofcpV+rnEUK0Wc9hle9e268NgQHc4vGF+AKObbfGCwkt7wM4E1IJ6TWzs222rfa3JIp6QGR4F6D7ypBcTPJSEy0NhFAQuUcitYg+wCuEl6H27RDyLLHoQaLedftZMpNe2gS2yo22qVMAWYFuIy4chbRUzt/xvlFm3ktZEmfP23Ws0rfsX0aG/Hg8l+NI4miYunLluvph2L8h5IQTc04vfVXPQL5+/VDyMttJ2RwdNcp0OJOad5iQTEJNPfmO8GU8wZzV++1vf7t6lblGyDP9p1FAQ436L1lBlzR+cG96WamHUQiQT+qR0QIahPRuOnbNCK9e96TGOqRME7zzvc/yqfddsqQxJPWcaxo+fN7x7lwiEbQPq1GuNC+kz3jNOS3n7Zw7ck6UJDvPqUvKw7lEYiYR395ux3Wpa75Lcq+hIEl2knnKRz/T651zcZ6N3JPclIHjwfGZ9ea77N8q09LODc71Kf/O+Sx/z3Hfr4fqvG3viaDlY4zmx1wBtsu+ruN3j9MWZt5l5V/3ci+2CADueeCBC9Uotba6VhOcmdxKvfx1Et/ZOj3zMM9wAd7qOdFdHXDo+2NsR1muUTccZ/T5P/xiuXr1evX4bmycLmfPnS9LSysT8T0KhE3f39ISmIjvLd29U+OOksDbJ754fWfgaVxsBmDgAv+OE9/hbL9c7Hj3QqMfNZlVesvY8wsogCw89/yL9TgjiK+gRzIhaOhJdwKR9Y2Nsn5ifdwTmF40QZzPJ5FNQOh7JCtJYLjPxD96e5WfodCWpceA5yVwAjjbL2hKAp4gj2cN/+Oe9PjohebTvaJ4RjM8NM+DVZ7Z/trWgWwJ8CTxkj1BOeVCOvmBYLZwXmLSWzgp/WR4suHOgn77UFLEu5r3vZEWiBDX0oOSnmKPj0JH9NRXmcYZvNSLPdIQX72JFXgPXiBlLPElJJ5zn+0f9SiBXu8p0xOq109SJElQVng29fwpT55t3imI8MJIfPWiJ2FBfmSlTr3hnVtDuD11NGRZj5cEXA8jMjPhF++WnElu+Zt7Pvaxj9X3ILscYxJNycXOkJjI76k3BgnIsyHLZHumXPTgwoULlQR8//vfr2HolMPYob9NcESf+Luy833UORN3Od70dFpXvjeKwzbqveQex4CRFnrCHf9JvNIwpLFGuVJXiWSdz4bQWecEjU2Gn1MnvlMXLc86Om+kIc25purMcLYrz9vHzhs9+UpjmHWzvkm0HPtGLyhTn9FgQJKhJNrKINvgs47ZlIPeeN/D87TB0HC3K6Q32TbZr0ly0wCZ4z/lUedStvjGcVYpC9t+o/Uj3+n8p+faeT3JaxojPc7IOb0nuM4ZOc/Yb7u7OyOBlPgSObEO8SUcvgt1fjPE1/ntOKT1hvXaMwm7Bw8bCfYL3mrlnBgjZd9/79/LS2tlYWmpPPQQxxl9tVy/vlOu7+yUExuny/nzd9T8H5PH97iem67fihKYiO+t2KtTm46VwNslvmR1rkkzIvtyWr/fTeI7d80czvGF+AqI2sJPoqHlSqaeeua58tgTT4x7fBFSgp60ovdAphJNQmTX1ypgFuwDJNJzl0BAMjTPw6mFXyCeIXmS4iSugibL7MEo19PLm+TfNvZKYfl6jvVySLh6kub+TomRHlTe5e8CbYEd5DEBLe+QOEjaBJuG5Y5l1ZDY5XFfJ+2DmECizIydYX0CReqHPOn3U6da6KveM4CmP/4u6Zdw26d33HlnIVMwZIp34iXdHRIUSTxRpvRsET64ur5WydoecHPYK5cyTRCYgFfZ2I/qp4TBtkLQM/xcj1zT33b+8Zmz58dzdZU/5dFmSC/k1/6XTJXBSOF9yNq9vQJydZ93US/IL/8lfO6nNYyafbsZ3mubkgRyhm/rr0bkLMN28R7kqdwgvZDiH/zgB9XTy/Wce/hdY4FeRsel4816SLAkEsjCNnKPBpL0TqvbzjN6HtOz6rPqtjqvPvRzgoajBPnIQeNERns4bkym51hPb2Yav1I/ldP62mpNbmX0x6GQ3iF5UxLxNNQ53yX5SPlnvZ1TuFdP9cbGqfG9ti/Hsf3nHJtRMhru0oBHu62/z2oYUCa5Hvmd9VdHLLOfw23bwd5+Jb4aF3x+5lmd7alWV/vx7/ytDiljx1cS31w/9vbavKXeWMd+Lun/pm7bOxxN2NZqyr//fjy+7x+JL+f45s+bJb7Hgo1jbuhJ8ayvWlIuf45ra38fxPfK5tXyyU9+uvzpf/uzsrp6onp8FxaW63FGGEYn4vt2e296/r0ogYn4vhd7barz25bAO0F862mlA7DvieK7RXwr6Z03auv6yIWWZVXgyZ5fCBDE5Zlnny+PBvEV0CSoS29HLqTcSwgre3wNaRS0VFJckzGxv3hmDJDUWH4C0ySygkIJgl4OyWyC5gSb6S3qCWXuJbMefR+lN0qyZUIZysuQwQTgAk3JenpScw9wBd+D9yoBcN8ePc0JFivIq8fCtORYAn/CoPX45iBQ32xH68eFSsrwGrp3VoLFfZA69w/SJsp27yvnypJNmKNxuGZ4NeRQ2db27+3Xegqe8aKsnVivSbt29huhU845VqynfdP3l6CXdkuolCGfvczSg7awcFBOnzk3HouUJJP+ZSzgUddLJFEhO3UasriXa76LT/dDIzt+DHmGhLnnlPvcm8v97glO0J99XfVpIL72aYbCuucbmZIwC1JDMiuPrXIca3SxT/Vm6tGXXEpUfFcavLjHcFLa7xjMOYLvaKPJvpxv7Ke+L3lPkuIc+xpQJLMZ6YFMDbl2jlGGEvHUBcmQ7VG3nCckrO1ziVCRca+sY1mZWK4ySGKbfeRY9jqfGqW4zz5wjmsh5icOHX1GfyWhS0+xZDTnRGVA2RqANDA4D6fxKI0K1MP+640DSXxdPzQa1neSAHkIF85nfSd1TDnYHzk3pRxzrLmW9MR+9myTugZTv3ccaVjLvtfQsLO7PUZb8J4LF9jje1clvtXI9xsivjkf9nIZZTMvn0eHfnpC7OXFhZWyef16+S//5dPlT//sz8ryynojvosr5fR0ju/bxpBTAe9dCUzE973bd1PN34YE3j7xhdK80eObwMmFX7LmZ+9R7JuRC9kbCXSp+5Wy7Pa7p3M08ik42t9vVnJIDaHOP3/00bI/eIcFEgJhyYtAX0BrWWR1Xhn2BgpkJWWSCAGRXrYEZLxPICtIylBK2+37abuhz0cBXD1SEl/JcwIpf/feJJ5J1KmfgJ7f3QepN09wIpjtAaWy4NN7quxqQpEGgiXQAne9vBIM3zGCotAxnoewSdTSm6NOWSfKoe8999f9nL7fuvK9YBMdIZwWzy8exd/70Ieq1xQPK17SqmdD4ieNHHh8k1CQIArjyPk77ijbu20vte3ugV7WRU9k3qP8NbRYT/dA9gSAvjOr88lTZ2rb82gkvXu0h3rRr7wX7yxleR6xMpT46tG0j0zshQzoP76vRxJtzPa/q2t+n3NAzhGSMxJc+TufJitSHhgw7r777tqeH/3oR+XJJ5+sxSgj5wmNNUkMLTfnhSSFjlHHDmXSZr3WzhPpPXaM2n6ezYRpysx6SFypp/rg+7xX4u5YoTyJp9dSP6xXkiDeY92cI5N4OfbZQoAX0LnBeSAJiGG4ysd+8xnLkoyl59N6pkHG6xik1AezZ2dUgHOC7WtjuRkbcs6hfuiy84F607fbd/EsRDn73nc4x2UUiISWe3g/e3wdg/3aoNyVkXN5yn6egVWZUF5PXv2uze0tA1Vf95wvnXNdW9yfTqgz59m6hiTxre/c3z20BL8Zj2+u1f06nn+PRHb40r/nGZaUsccZ+Y7j3pXX6xq0W2pyq8997gvlj77aQp23dnfL+vrJusd3CnW+UY9N125lCUzE91bu3altR0rg7RLfxcWWQVaQ0QPbNxLWGdh5p4lvfdcApgBVEooGIAlF9Tiji+XHP3ukHITLWEAqeQEA6fUUQAh4Ib4LNXx6sQIQvzcUVcDJdQCdgE2CojU+wabAJ58VHFN/iW8NWRvOi02rvx5BCGEPrHxfyps6m1F3JB2DhzwBhnXmU2Ik0K0eusEbpkckwbc6QTsxFLj/OT1hgjAz8+bzM6/tPlBzTDIjEdOjZPsE2X7OCH7rA+ooIbJPeBZiKMmxPnh8kfNd739/ueuuu6qmkOQKUkwiGNrkPtCqHwelLA/nqCKfE2vrBY/viZMbZXunHXUkWLffclCml9CkUN6vx8ZjrZQLfZ2eZLMKa0QBJK+uNU9rkmaNGjxPvdR15DlGGwz1lQh4XFXqsl425Wwbk2TzPO/nHo0L2W4Bu54+ZKWnT92TNEKoP/rRj9b+4jxgzuQ1gZVHFGlgOGo/bk8QJDzogZ7/JLHpiXX8SD57b6IkyJBr+8ZxYCh5RhfYxz2YzzFrfdRhx6tjXqLnGNQYY8Z25Z3jYyRmNVpnlk07SRb3aBTpvdeSkpxTJM3KR1kn+cu5j+RWaRjJjPOSzSSMR5WjIYc6uv6oa9ke6+fYdd52PFrvnlx73e+XFxr5TGNhttXvlXeS4NRpy1CGOS+kfA+XN0tSOO/96pPzGG01aqIaWko7yYDfZ8mtVqshrwzn9o71Hdb1m4FPx5HReeQ3STC/uwZmP1cZslJ3CP2o9/Wkl/dub+2V83feWb7w8JfKZ7/4hXLl9c2yvb9fie+Zs+em5FY308HTPbekBCbie0t269So4yQA8b1y5fV6ju9LF58fPEUH9Tija9eulv3dFvbof48zqgSzHmfUPL43+umtvIKTmyW+/QI5kmtHbV0cK7wM4tuSPaXnk4X12rWt8uLFi+WnjzyGy7g+N7YNcrS4VJ/hfw2r22veBcJYl5fbsTQQX94lqGpghudamPPoBRwIq2RhrPeYiRkPxuEwWMrUg0aZglI4PeVIRATsgmpBnGRdEC557oGFgFPwTl9ITAW8fBpaqIwEUbxP76QArAdiCWSq3IYjXNJjQwZhCVeta83gvFe9w5UAVUk3+be27ldC2o462RzP4G0yxpvR+lMgSh1OnNgYQaqEn++thyGtaXTwCB9CnAmR9p2bwztJHpVAGuJrv9W9qOsn6nFGnPqlZy/BcQLgJDQSLfWAMiXFkoHUTz3f1p2y2h7s9eaBXm1HWlmGukh7zIjLd/ZzJTpDWLY6gtzVJ/WFstE1PWdGOlSP2NJS7eu64QDj0GLbdoBhoIHvFr5ex+ZCM1ApD8qDtFDnHF+SXj5/8pOf1PnK5EUSQ6Mr6ngdzsFOwq7xKL16ea/e70yKlWQuvfGpX5YnodB7ZR0sQ31LwpoGGA1W+R6NYxq8SDDHd9QV0k/9zXTuflb7ywRj/m35enCrQWGY361HRpnwnOOcNthHEjb7R51QzzW8ZL8mefS5zc0WYaCOKxfrmcS0jWvrQOQI8+/+eARWTTYVu19q/6B7w/xexxXz+WCooz2+L0lsjkWJru1yDtxYP1HL1eiX841GCedl53z1RULr38oiyW+W0ZNA19pWjhmQW8utXxoNZnMPc7lHDzYyCfEl+/laNc5CfKuQx6V8of4+g8YauHMdy3X/Zsmv63mu6zk3qisz3GFiq0Nvm7vVaTCrj0SZFuDxJavzww9/qXzhj75UNje3yi5RVKsnysmTnBIw7fE9DidO129NCUzE99bs16lVx0hg68rO7Bzfi89XQIEXtxHfzVL2m6dqJDUg+bo2Llbie3BAkojDRw0kkbzR613s+wVzHlE+qhzflYuxwEFQy98SiWvXrpfnX7xYfvH4U+Vgse0bPdS+AaxLXq2L3oDm7Tz8jARPwCZwTiKY9TSsjzpnMhnu1yukd4/nJCXVc7qyWkl2guQkVtTPY2UEs1yXNGddBWfW0zZLDnkm9zeOpGYIWRboS4oEsYIYyxcY6pHSM1OB97A/z2uWSTsygZL9r7dG0ibJkOBbF+9PHci2Kz91T88IdaN/LPcD739/JZJXr1ypHt/tre1KDPWA9fqX3lnatEUm1fBmUG4vxzRCCMIpX2CuN1Ty4f5piI0hnpIUDRN42PVwK9ska+iIHl9lrqyq4SEMONZZQIpOJDhNUA/ilDwY7ZBEK8N5JawtNLsRYa5Xwj7s95TYfeQjH6nfk7mZ/3xP2DPP6bXOPldWjgEzgueWgX7fqnqqkUACSrlZV8kK9/M9+qHxRlJKXfmeemQ4eZL59Bw7F2pQsP4asuxDyTR9D+ElHB/DjLrS75Oljrk/GHk4PzC+rm1eGXVd3esNWMol5wtJfBpH1BN10P5wrM2ITDN0MIb9cRw6H6tDGaFx2OvM+tPOlM9nfZdHrGVfmqCtljMkI5S051qk/nGNZ5BxGnhObWzUNTDn7pxP+vHW62U/Ryk3P13LJP45j+8P4cgkb+xJcc5FlpFraevX9n9xaaEmtzp//lzd5728tIALuxJftwstlBbR1Bhm8xLT8Fyv55Hd7I9se/971s35JOcSr7dj4t4qlMMAsowFrnp8v/x/fK1cv75ddg8Y0+tl4+SpsrKyVu44f+otv+Gt1mx6bpLAb1oCk9L/pntgev9vRAJ6fAGTeHxH4vutb5Tr4fE9RHwrAmrEt1qKI+Pim2nEuLB1q9rNEt9c6HsAJEhLyzpAAsD4wsWXyyOPPlUWBg+uwCLLE4Skp0tw6T6rBEsSBYGbVvd5oEwiJEiWtFCGYdV6qtPj2ojl8qFQ5iS9kr8sL8GoIE/Z5LMCNwF39bYOe+osz0RGSaL1ivAdRCfBsd6qvswM1ZbU2V5JmORbfUovnVmGLVfALkno9UISm97qBI3u5/MdEBbej3fx3NmzNXEVJJH/hiHbNnVV0ijxraHFRA3stz17qR+82/2L7tPlup5Z2kO/GxKrbmcZ3KMRQLKozkkieT9hwZIlnkmCaXtSx6oeDHsINYRIcuxbSYWkROOM9cQM5ntsi4YnPwW6PYES7GscwCOF151EZnh5JSDqcsqmn3uUB++AZElojGxQ/9V9Sanl9AYl3uU86O/qqeRboum7uJ9rjI00YDmmJL++0znAOcL5gO8/8YlPlB/+8IfjsV62QwOD+pEGEw1LGr/sD3Vye/t69YLa1py3nN/sK+5JspfEXX3Msebcm3Nwkmrvdc5MA5rP0BbGo3ML/V8Tre2x9rToGnWmNxRRJwm07UYPtre2xr5I40cSdmWp/Jyz6rgMg6ljKttqBInfOaf17bPPU69SPuqlsm3rxfX6GF7KnLOd59WbJKTOh7M5bx+bQSW+586drkdaYcyF+9YxPizpM+JLtE3bW62RW9nOW+/fCvG1vHn1rvkKbsB855HvsV71uaWJ+M7rqOm7214CE/G97VXg9hTAtctbB1evXqleFIkvDr25oc41FEqPr6HONya+gppeukluBQgC66MIcZaR3oP83kUQUCDYE1gAbAAwL158uTz+9AtlcXnlDeDBchPgJkhtIHC2r9k6N1LagBhlZBid4DyJjZ6g9IAB4DJkVSIrwWttanuhequ7XgaBmGRHL4nPWBfBmG1zj2sPzpJYZMKX5vluXgflLHEU4GfYpJ4o3uveQ8lyhn4qfwGt/SBRNLzWc2QlZ5LeDD+0b6if4DiBfZJW+0ZSzyek8fTJU9XDC2A2yZH6JFlIgC3xdf/07nB8iERQPZG0mPVYQqiHindIaOwD5e37KUs5pGdLEk5GaryCafBQrshJA8Jcz1WXOVYSJMmlze6rpZ/xPNe+G0JLc0zbh+qgupCeUw0oelD55Dxnsjezr/qRRx6pnjdJkPprv2WYukTN8ajOSNTmGXWcpxxr6rXjM4m2RCRDlzVmeM3+tl28O4l1Go+cq3iWujkG/Z33EOL89a9/vfzDP/xDefHFF8cERfW4rPBeOi9IhCwrPae2rZ53u9C2bGjQyTmMMsz6bfvVgzRUZYh16qbjIolzjhmNGzmG/Y46+rvHpxnNQp0I811lHz0GpohAUa72sQYIy9PrSwI3PeE55zkf8ul+cXWS+tRIk63t6hm1Xc4ztleSPiOas61Czs859/RrWb82qlNJfMmI7RyvEc52ONdZP8t3naxRWosLNavzuXOn6rYDyOXKEMnk1l62NbVxzJqGx5c91Ieju2zzvDrPI7HzUFau90cRdvJYziO4/Xfz7jmYiO/tCW6nVh8rgYn4Hiui6YZbUQIQX/b4Pvfcc4eI77e/9Y2yuXm1HOwd3uNbNy16ZNACCzrhT7PkVj0hmy22s71Duei7cPYgwe+Pk3m/qAu4BTo8LwgEwABkX3r5l+WJp1+ooc55Pa3lgvSeZDaQg7dhthCnZyTBvYBOgJwhdOk96Ym+9ZUkJZglxDz/TtBG+QBhwWd6Aawjz/ZAUUIgiUrZJyizPoLjlLUgax4B5T69ICZgUtbp4UsyLcmre/OGfXn2ldmE9RhJxgypzbamfvT19W/3iloXgWZNerWyUna3ZyRREpeyVS56jEzSg0yubbfssb0hxHepp4LXrLug3nrOG0saI9Bt7ksCuLa+XsOBe4+vegnx9axcjReVhMVxLD14VlcNCffoIolv3dsb3pneg6XhQeJK+Ro1NJhw3vIHPvCB6uklgdVTTz01ZmhXfyWUKVv0Qg+sY8BPQ8dTd3Pc+b3EV+KjYaI3LKlzfGrw0fgguVHu6mmOnyQn1C3PvNXLa8i9dXrggQfKo48+Wo/aQu48Q71NymVSMeqEXjie1cecB3l/0x3DWxsBTnJOOb1xJ+ck5ee49X510O9zvkl90Esu8Xecp2GC9xnaTzn2+/LKaj2KBl2hfcgAHdSAxGf/nG3jc/Pq1UNZr51bqLvzH++yThq0qOurr/yq5SEYDJAaptJo0JPhXE+8lnNJvwZYpmN/Nt+05FaEOmuM6KOC0siX69tM9uyBXygXqse3EV/+JotznS+HlB0S37qtqSbFOjrU+Tji67x2o/V83jzX5DDbzjsPX8x7t+/h/on4Hoeipuu3qwQm4nu79vxt3u7NS9cP6hE/zz1bLl58oZCeFgM6xDf3+Aoga3IrPL/1jIFGfNv/ZtVOcjGPzCbpnWfp7YnKcQtlLnpJ2JL4Wvckvr94/JmyP+wRS+KahCS9gwKuBqwgjy3ETpKURC732QFK9BwkSM93Wr8ERILl9ORR1tJSIzi+N4EqQMh9hQK4fF4QN4/MJ1jvvVuSFIHsPO9PepjT0ysY5FlJrGQhgY4guAKVIcEK79U77LuppzLVoJDkJomj8rS+6pJ9LMDme894NbyYeuBxJGnO5pWrYz0sP/tMMqb3cfTsLyyUq9dalm3rL5jmnZI0CDbP0Je2l/LneW7UC9uE3CQHPdEiQRjEV1Ls+PBZyYJJkNSrXAzVFfXfekkkIR16DG1nTSo0eOz0mNoXPYH0PskdHmpIL/9/8YtfVOKrDqfeScCMaLAv3T+fpM05xflp3pziWJcsUr7GKermWHecW75tbmNzSMg27HO2jr4v9cBx4Tg2CRflWgd1gpB7vJyOda57jrJjQaOLntgksfahnn3K5T/tYo+v85IENOcmvc7qnf1nf0n6eZ99ketAGhpm5K2tE8osCZzjQuOM84F9yPe1DotLNTHRnXfeWWWhLms0oD4Ziq+n1zFguHMSe9+RxiSuux1BA8Lrly7XeaE3IDrGLTPXROWQhp+bIb45V7c5pxFztuP266u6mXrnPHVY9qUsLbPH9/5DHt+DvZaPIIkv6zweX0KcW3KrSH51xBalcR6ZYwBL4prrtb/n9RkWaEm3cr3Idyjv/C5/n4jvbQ5yp+YfKYGJ+E7KcVtKoBHf5vE9RHy//c22x5fFsCbFGDJI4vGtKLbt8S2FPYwz4iuBykUqyWz+rsCPurdfJI/qoCS//YLo3yz8gD1AIx7fR594dvT4+rzAVNDVg44ZyWx7NgWZGU4smbGuCUATEAqmDYuTxOUinqDRduzstERVCcQFobxTL5DvzxDjHpgmqeG9hpFKRiQ5kk3vF/T3BgPJTfZT9mGSFEG2HhreLRjWUJBGA/eq5j3KLIl2kpseWKpnEhTJEs8gJ8Ax79E7C/Fl/+PV16/Ua76vAc+WpCoBrYR39BwvlLI9eJAkDLbJetL/hLHyXsrSOGDdc7xYfz+53xBVycyoM0PIvWf4JvlNgE/4sJ4y+2plyL6dYzlJYGY9zjFSCUzsD/YZ9cLoBO6DzNHn1B/DG/LBe3fhwoVKWB577LHyyiuvVI+bBMn3QgKpqzqTpCYNJBI62ksZepb3iI+gAAAgAElEQVQd76mbyjRDxx1jjrc0fjmuaYseR+/LctU15S8pUW7+baREEi1JJ7JyXzV1914zPNse+1XdTGNFGnRsV9Pnvbp/knrw/BgKPBxnheFEPUhDjPrLd6mz3kv7Mkw8dSDrm3JIvXYO0jDgGJcYc1zd8spKHTvqQRoBkZ1ElWfz3G/eSSZj661BwDbZtxqS7KPRaDWc2e38nwZFypbEzVvrHJ9eS3LsvJnP5RrA9+7xhfj6nt64kPqX88hsvYX4LtY9vmfOnCxL7KGtTt1hHQ+Pb3tHbu85OtS5H1dZD8e+dc5PdUPZ5fpRyzTbVmy/SMzQl53Xqh6BVabkVkfBp+n721gCE/G9jTv/dm76POIL7v32t75ZjzOqx13cgPiS3OqtEt8kqf7eA/3j+mbe/YI4CaEgCqAi8WWPb4kkJUl+e0AsOBNg7OxsV8t3T3wFvmnxz0U4CTr3SJIF5ukN9BzSJEiQmNdeu/wG4pteC8CcyZn8XiIvMBQoSJZ8f4bj6jkx3NZnepArCbSeliGIEUTajxIBvje5Et/lkUKC/PRgCj75NIzT9iXxTdDpuz1HNoF1Eja+l7y4J5a+QN7s57s2JLVK4iv5T+9xhnZWHcJrOIQP2n5JC39nKKakOb2b3KO8vV/ypsHA7NbqUsqfo6Fol+f4qgf2FWVLfPnOPoPsq6u2T93ke4kG36kXjjGuQ0ioB79rHOA690rU0SvDdfmevbz33ntvbS/7eQnnpT4QMdpIefZjkiHHeOqKbaH/eEYyKcDOsd6DbPqH9/ah47ZHkiShMARWI5Bzh3LRE9uTbg1nGl/cAsBztJnyDHXmWfoJ7+Yvf/nL8exiDDMmnFPWkl3kqMHAd+ccO7b7oCVf6+cmDQ6SR/XS56i/YzmJdr6/J8q0zTGUhM95U29oytD7nLv8e339RCHcWQOiR2CpG+qAepeEnnvW19ZGj6myUpdyflTH7V/K3bp2vWAccp71HucXZGfbsy05T6e80xiS/Zjz1Ux3W6gzZyBbT/vB+YLPeQaFma4fVI/vfffdV86c2Wie1HpkXN3HM9fjm6HO88jrUeuw7zyO+OZa7TMzGR2MhyqlYUHZ2jfWS7mNssdYPxHf46DUdP02lMBEfG/DTp+aXIp7fFtyqxdadsch1Hlz80rZ29mqYhoXtn08A3zRkluZ1TkXvgRH+Wy/2Pfy78vIxTDJaF+ORFdA798stpJTrgEQalbnly6WZ1/4ZQ11FiwkgBaASW64RwDbvCUzD7jkSqDFwgxQT0+g5VCvrM+8hVoQ2hNmgT+hznjoPJ6F+zIxTdZDL48A2Lam1yFBa/WErK1VmSAnysajwo9Jbqx/hm9nH/cgVrArwPd9mVDJcEn7X+KRZCaJN233SBbe3QPPlL1tsA9yv3AP3ikLmfmDLPZ2dut+QNtrHdU1dUPS6z5LZF4JzHCOr+DMuvnunjhbjtd5D7Lnb5Nd8Q7DMdWFJGsaVTjSCG+hderJPnXH2wqZon0SJDyAkmTkZ8goOkFdJEOS3RynVf+Wluoz/E797IMcK+oJMmIvL2GXkDtILxmczaKrUSK99Pa3fSBZpH60IaMDnAt4Bl22/7KMHIdGJeScInl33qEufFeTQw3e60y2luX1cwn92+/dluw4Ph3POf+4FYA2SsI1jkHA0mPs++1vy5fg2ac8t3n1StndbeHy1FX9994sQ9nlXKgOeL99wnM5TzumJMb0mfXgU0KchNE50LIto84FCxDvluFeUp5Em2eN0tDDjVwN60fHNTw5h3Ldd1r3HO/OXcwJnEmdxgzJq32Wc1fWu1/T1DPnUNe5eWsc9+ztsS+77fHlnvSE255cB3N+dK5qTumDcs+999Ssznh8CWWG/LaD0IfTcPGUthzvwx5fXMGDO3iI7OjXcOuf7VIfe32Ypx+9HCyfuiWZnzcP94TXv7d39ivx/a//9evlkw8+WPb2Fwrmg+UVzjvfmI4z6jtx+vu2kcBEfG+brp4amhLgOCMA57PPPlOTW7F3FY/vt75Jcqs3Et+6x7dahQ8TXxes/HThkcz1C3LWI4FGgqRczBKMen8PzAQgghRBD38DkCS+zzz/8kh80xIv8XABF1gIvBtAbGGBPue91tsQP8vyXusKwBoX9MgGLdkRrNj2tOyTzXRnp3lzuK7XVqBF+/y9AaXmITh37lwlLJ6diTySfPKMJIP7TbYjEZZoC4z7kFDBdQKSnmRQviA1gZHA0z7Va6lc7UvqleGJ6aGZByglmXrvJDvKxOvqZ/6tbMv+wejx9bm8X73wWduHnGtI7nJLQmPfe7/k0VD01G1JiJ8aIexPCBxyoEyIpR5yDQgSNYgvoapJfFM3eJ46vvTSS1UvxhDmzmMk8U1vpO20jwW31BlPMz+0TbIrudFwgrfytddeKx/+8IfLgw8+WH784x+Xn//85yPxyhBn90A7jnJsUx7vUN56uJV3Ek0Jq2XrNe/JqUYK+0SyllEQtE/vsHtwHQPOQfa1nxJlw3Opo+VI9JNAU551dV5V3o4lSWiO5doHc44eynnFhG4QKTz8vUHIsWcdfZZPySb35NxuXztnppfYuUyyltET6gpyQWfQSfQauWXGaGXQjFAcyXN4bKXcjSaQzPpe1yASuNkW2qD8fad66tjNvuA4Iw15yr1f6yT+zhmpS7lG5rhJGc0jhe16CzV2j6+6qQyRXz8XZtubrtdzCcq9995Tzp49VY8zgtC2jQqDURtiW4lvldJg7D3+BAfbk23k/erRUeQ3DSXeM5NHS8BmX+RY6Nvay5O/Ib6Ly8vl61//83L/Jz5RWBL361q0Np7je/7cyYkDDL09fdw+EpiU/vbp66mlIYF3m/jmIpWC78niPOLrPXlvAm0X1J40uMjqVfAZwArgkz2+hjq74AqIXFwFzukBmpG1lujD8vU0CA4FwIIRAaLt11uX7XORF3BJXqiHILaBHJK2rNeiAPs8B2A0LFKZCJglSHfccUclQDwjAbRtCSiS/CVo43sAfgUS29tjiKXgVnlZV4G07QLM8uMROAmoLXNeHySA8ncBdhIUZdvrh/JIACtx8n1+SgqRi31HmP+1q5tj+Gn2sYYKDRypB5WIXbtWyuLMY2odBdcZRpqEQNLNJ/dIsPiEBNMP6p7JsAR8yqQC3GHfrMQxjQ72CwSD43Hw/OpJdGuD5Mq+lfA4ZiQaKfv63ZD0bSQZe23vIPrH+6g/9XzooYfKhz70ofLd7363HqdGm9R79YjnDAPPscr36aGUuNhG5ZNEmPv1HqbxQ+NYknTJsAYivXuSX+416ZHGC4m5c5n6QLsZo45XwunZz5wh+NT/8uXLtR800vkOvkvygLxT9yg7oz7oA/42GsBoEQ0jyqYaBVYhSi0EvZ6PGwY1yZ3vyrncOc77c3w5PyRpTVKXcjZUG3ncddddVUfw+GMUUe/VL0k+f3OOL3NhEinf4VhQn9LgpRECHXf+kzxqCDFBWhouJMd17h72+PKeNHKmIUMjSxpH04CnLB1DKT+vOZZz3dzdbUbTlZV2jJNtoxznL2VimUm62/sw3O5Vj28lvstLpRzsjef4Hvb4Vm0bPL011CurM/7uWFf2OW/3fZQF9Gt8zt9jf8Ye37kvH77s11Pv3d0rZXl1tfzJn/xp+eSnPlW2tnarx3d1baNsbGBsWSsT8b2RZKdrt6oEJuJ7q/bs1K4bSuDXRXxzIbRCPaHt70lylMQ4F1JBuQumQILP9NABEACoAJWLv3xlPM4on+8F1ZNiy+Q8w5bhsmXWlCBIgJKoGm4s6PHeBDeCSEE+1wRhAm49C8vLq6MnDWALeEvvGyRHsC5gpSy9qBILZZ9y1Xsj4NPDx9+QFQA79UiypfwsL/fLpXwEiNmngjW9zfZhX6Z1TACXoFaAnoQ2+7IHgAJvy03PlB5lSSeeIbI6Z/hpAkveIyC3/6mHZ+SycU5ixL16KOyPJKPW2Wu8R4OGpAXyZKgzcpPw2SY+RwK+sFAJVj2WabXpjTphf2GQuHjx4hjCzPU777hjBPR6kOhz+yvDzHvP79ZwpBDleMSRXlnfT30efvjhWrfvfe97NXMz+sV19/Pyrgy3VUckEspRb75jXRKrLqhvXDdUPOcI71OfJJiSbb7XayjJSCMPfZaEw7GccxzvdT8u1yG8en2RDdcoA7JnmLftR48cR8qgUpFhj6267R5WdVOi5tg3vJpx6HnUvGNl+XB2er21zlPqknLsx5ikkfeq/zl/OWaVh8YB9dT3IW9kUrcXDHuBHS96hykfWdaxcED0RzOUKI+83yiJNISkEZMjfJwLJZDZdo08qd+jMXF7pyYE48e6GXljv/GpbNRVdUz907jivOd9Oc8lEWy61t7LlhfqmEYE/nYOt6yc+2ZyaqcxSHxXIL5l/1ji25p8NPHt1/V+ze5J7o1Ib5blcUa9LFx75xHrLJvQ5rUT6+UrX/k/y2ce/ny5evVa2SsYJDdGj++5sxsTB+gB0PT3LS+BSelv+S6eGjhPAr8O4pugpy6dw3E1xxHfJGe5iOaieBzxFYgCBPSeQXyffObFmtV5tCpHpl4BdwI5QUoD3rMzHAWCkkNAvWd/Cu4EKAItSUyCQAELwE/wpGdQAs49AB73riW40uIu4LG9tFnAJ/EQDPUeNOvje3nOvb3u9ZV4ZBkCLhP0tHoujZmn9QrZF+lpzlBtdaO3+gswe32ZR26SANl/ykZgLACVUHideqXnsIb+QmI3r43EN/U3yUe+izJq0ikyCa+tjsMuiT7PSq7sM0OK7VdJC9chS7zDvbj0i9l+3d+Zexq5l+RakCqTPGkgkByqZ6+++motVzIGYSWhl8SbBphEizJq0q/hGCXqLCmq7Vteru3SgCBxZzsF973//e8vX/rSl6pn8+///u/H/bhPPvlk+chHPlKTWiWJ0DvZE/DeaKFupRGlEYTZkWMSWEmN+q8+qnd6kntCJMnojQfcZz3t49RVrmuQSlLnGFHuyNSEb+omfU9/2JYkktYD3VB3MzTaMTp6OYfQ6UMZyg8Yq22frPqQXkrlmWQsjQ70r2dBZ9u5p+pgzKs5/nhHb0hThs61GoDSo277SGzFHt8kkc4T9HP2tfdIROu4Wmp7ZB2H/K4e9HNcrkO1HxYWK/GlPI1A9oV6qTHE+ShJqX2b62IaTNTD3ojC/evrbT6B76t3vCPf7zxuXZL8tvHQElK2Pb54fJfL4sLBsaHO7ybx1YDRz/2176pxueEG73PdVq496T7098JyWd84UT73uT8sf/TVr5TLlzdrqPP6+slyYuNkwZg8Ed8JH9+OEpiI7+3Y61Oby7tJfPsFvic2AuYkE2m97YHBvMXtOOKbYCuJ7xNPv1CtvlmmHh2BTxJFgWEDZy3MMokn9QDc8l+SILDyviRavkvCaz3cZynpsQ4zIEzCoM0KADzL0/Bl6gAQMyRZQsf3JjmSkOipSAJrPSUGeod4N/VKECehSFIpMeA7wSv11NsrAE2ZJ2EU9PTElPszPNyy1Zv0BgrK0wsrcVDf0vBCnayfIZpcF2zv7+6VrevXx7NVU1cFm3zH/ciIHw0AFUwftGOPeA/3SG4lV5JZ7oXAuC82zw6lrzz+h995FuIIYdKzrCfe0HYyK/NOyIXEV++ohCSJL4TLMHRIr/LOZF3uPzVygvabYEmiQ5izxgN1l7pSB7LI/sEf/EE9Ou2b3/zm6OUluRah+C+//PKhpHCUn144wW7WX121X3oymyTaftEQo44kSXWcOa/knJUevCSHPm9dJGzpodXIQT+ngSK98BoMzOrs2DQc2Lrku22v76Lf2h7Yljyqnx8lDuPcfNByADgf9fOCuus9Pi9h9PzrHPMSFMmy47kf3+ibRkKNANyb+41znCj/Nq8u15B6ZZ5E0/7lfvtc8m+dyOos0aVtKdOecCaBrHLm/QvNu6qs7as0wGTfuH5orOsjY5zT1PckvwlTDHVeW2vHruX7fIfEt9eT2Xo88/ieP3+6Zqhm3++CB/geSm7FUy3U+e0Q33lrd+KDo9pbjSk1R0IzNBxHfOe+Z2G54PH9g09+uvxff/b1cvny1XJQEzlulLV1zlCfQp1Tx6bfbx8JTMT39unrqaUhgXeb+Lq4CThygXuzxFfgK9BkEbxZ4su9Anb2+OLx3a1JLA9GgCiI4FPw2i+kzZs5O/dSYJhW9QxpSw+UJM+w5fQ0JQH1nYKhLG9vr9VXoKinJz2dhgumBwXiJPFPYpb17j0EAsIEy5J5yaj78AwJTA9bghR/TzJQIdXiYm2P9RfcCsDTwGD9bLvAUvKQRhPLpWzPNs77sk0aHyRsyqR6dK5dL9fx3u7sjAS2l5Ok1jOAk3Rcvd4yfFvn/Ex9oAz3RGpw4D0aQvT4QoJ4zmRUfOpxEzTX9w0ePMix5wQb6itJ4D7aCPHE08oP1zZOAAZbKKXjQ6OI+m6/S9Rpc63/8nIlFPxYd+TysY99rB5X9NRTT5XvfOc7tVy8wDzHUUbUgbLPnz9/CNyq384blut8ksYUDRbUWwKYOkZ9MkxfUuw8lPNKGnmQN4YBjQpJwD1Gh+tpUElCZvm8rxpDhsRkeQSPJJxrGs5sG2VrVNLjmeNpnmc051melaBJJJVf9f4N19NAZRuzzTk/Wjd1OMm+cpCoSMCc1xxvGEQk9Z4hrmHO8eAWgzQu1CiCA8j64YRH/VqjUUv5ZX+j49ZD+djW1PskwfbpzvUW9q/hyHXI8eQYtd+VufNpznU5Z+V8239v2/b3Tcq1/IYjwxyzjlV1xr6azXn7Zf9gvya3uuOOs3Wfd014tdfKfjf2+CqLvl05l+YYz3U3Pb45xpTJPFklyDsoSzXy5sJ9v1/++1/+r3Ll9U32p5SVlfWyurZe1tc3pj2+Eyq+LSUwEd/bstunRlfie+X18uwzT5WXLr5YjzJaXl6sWZ2vb14ePT8uSmNW5zFceZbp0QUoP5OsWoaAo/eq1DV3KDcXtR5Qjp6E/b1qeU9SnUDYhV7wAjDY2tqpya2efm5GfCUmAgbBskCmlUOYVcvkvL5OOHLb3yVAE2znMUN6GWzL6upaWVlpxEBgnmG/1iNJJHWX2FAO9SdTr2GuAEOBGnXLkFBJAvXnfXol02tjG/W0WAc+09tMPQWp6V2S8FiOodqGGxoa24MxPYq+zz6mPL0hkmzBtbKS+NvvSd7VIZ7VYKAnNb2TGh8ErQk6bR9yJ7EVxLcCcIwkg46qZx7bozdXPVB+B4uN0NKGHmBLFihL4sNztp/360XW4y7hpT58B6j3iBaJRsoD0nvq9Olyioy5ENMhwRP3uu+TUOdXXnll9BJCCjyr19Bby0Suhtb6naSqEuvFxUOJljh79pOf/GQ9g/aJJ54oP/vZz0YDFDLnWX7Y7wsRtu3UU12SKDiOzTSeHjuu0afun0WmGjKUC2WqE47Nw2O8rQfpdcx62OdJqhuZWi6nTp0en0ujTXr6KNuwdL5XH0kuRMI6dcT+dO7kHT7rXl5lwve5n9VszXr3aR/31rOohzOKNXy0cPWDSnyVi3OypIlPQooJh+aHOdD8Bq3/iXwZ+BLZ/iP7rvPSzADWPHc5z2c7bJuGJOcMCafzZpufl+qRRr7D+UOSSabqtfX1el3jEM+1sN423uwDnvUeDaRtDm5H9+W4qoar6oVsodLOc65tzl/KEYLJGiXx04Bm5If904dn92ROXWCbTVtP2laSJLfOkyn3NOC0fmh7oqnXffdBfM+X9bWVaszd225HJfkzy+rsN7OjjA7dGHNiq9vhPlYnfKbHCXyvTqZuWM5QWv/Km/ybLPOlLK2slLvvvlD+8v/7f8vVq9fLwvJyWVrmLHGONDpZ7jh/auIANynR6bZbRwKT0t86fTm15E1IYPPK1gHg9rnnnikvPP9s4fT61ZXF8p1v/WPZvPL64H1pC15d3Iezb+viVY81agtxLljzFrZ5i+FxllqfObI5w9EO4wJZNwINZxAuzPb2ubDyubl5vVx6/XJ5/Klny+LK8htAjSRRcs4zAnzbuLKyWhqJbeGk6VHRIyZIzrpJqPSIJTmTAAocBMV96GIvizQsUAakOD261llCoSzMXKpXJI8rEmgbhojHzv14EkYJA88BGmmLHi3bogxod+65Q15mkBV8Ku8MSVSWepF5V4aBpqfL8FcBJs8KCiFD/EhokAVl5r5ZvsOYYOZdrlNHMu0KSnne/rSNysoEUtxLXfBcQjopUxBMyDWJpCiTdyNTQSr1U/f43f6XRGmESILi0VQpT8khZfDM6ZOnyomNE2XjxEZZXW8667irfTiAfuYA9yueO3u2JlniPupvmfaDejwawwagq8xThz/xiU/UzM0/+tGP6hm91suxowdTcOx4ghggU743sVZ6SPUEZ6ipBNA+Sc8zz5I8yrGcZEZyytE+vM8+1lOZoJzfeTb7pXq267mgbU9rI4tNvyQ26rKyVE9bHRfK8lIjt2kIS4Oe85DjWT1gD7rHqyn/NBhlGTnfjnNrJWWzc4kpV93W6KaBJEndmCxre3s8G1l98DPnKucp9Zx7Tp1q2cmpd3qiJbgaFpO8zfQBA1HbJ8x3X/nKV+pxWGQH13hkH6uPs/UET3FbJ+wXdSD1SXIqIbdv1S8JvXOPERf8nTKwD+ocV13VTUecp/ldw5eGOP7W2Mh13sl42NhYr2Xv7LSM1o5F58/UL3Vv5rWvZxSNhov7779Q3ve+O8vyEvXdLUuc5DsYnus4OGhbNJRf9me/xmf/HrlevwMXjqrPjYo+ABMsLpaPffTe8j/+n7+sxxkR6rywsFxOnjpdCBufiO870DlTEe85CUzE9z3XZVOF3wkJXIX4Xrtannv22fLC88+UxQNCgpfKd7/5j+Xq1dfL3nB8AgC5gq6FFv5Yj/GFFA5ZNQVk8z5z4ZxHit9yO25IfKlnAzYNIDRgCfm4fOX18ugTTxe8cVwTGAhguK+3QGe9KXdhYRa+6nNJtmYW+uYFSeAquNGjkSRbQuAzCcITPPcy831640ZgPCQESTBsXUavxEASDdUVECaY4nnDWgWqAivJcL4jwWDv1RbQSUAhDtabdvisxEP9mRGU5hUWEPNMAuf0gki+5+klz0g8eQaSl15tgCne0D6LtbKXvEjWIbokb8K76RFT9jGflMM+Vv5Ttn2dydCQYXrJeQ7ZSKDTMyUhzP291o2xubK0PJJv+pZ9buz9VZ54ZyXNlKtR4fSpU3UPMe0zskDSb/+4H9XznjPMkrYjE5JVQXr//d//vXp77e80bmiQsa81RrjfmLp6DZlJbgX4aWjq+1iCqv5JFOx3CcnsubZ1Ikm5kQnWwWeUh23x2Cp1V71TF3NcWw/eW0neNlnim4HNdjmeZ97S2fYGx4F12d3ZGp/rx4X3pIEsfyelkQYN+8J5oRGsnUPGAsecUSkefZUkU+OC5TovWK51ZH1xLsroB/vD+/WSOy+3MYW3FY91k8uFCxeqUYn/GdmSc4hktM1rjWwqn2yz9XNO6Y19OW9QZj9PpV7l2lf7cgiQ6nWT90uY1R3XJj6ZI9txdC3RGXuck1w7F/XE1zWpEX1O723El3dIfJknuG+ZcOdblPgurSyXuz92oYY672zvlb167NpqOXny1ER83zIAmx58r0tgIr7v9R6c6v+WJHAs8d3bqZ7dQ8SXsN/qp/jNE9+ZFb81f6HWiv1XhObNEmKQuZEfiC8e358/9mQBrAqyBPR6MqvFe6ERY0Gd37VyG5kVZAFaBBl6KriezwoIkxQnueR7wzslFAAevXSZ9EVAJVDx7wRzgm6Bp231nQIsPTyQDcPnuEevG4TDrLxJ4gWrAniIkzISGEtyBXbem54V65weOtucBgBJkWUmKaEt7mEVuNqnAvAE5NmvkivamwmckB8hwO4RFHg70CwPose91I8ETu973/vGI2OQm8CVekAw2U/r95KdJO62WdJhYjK+T++TXnQ+3RcqgEezyT7Ls81TtFHW2bu7tjrz4gxh1eia4fRVV4Z90fa/3nmNQRUkD6RBYmY76DfClu+///7q9f63f/u3uq83DUmpd6k7tJc+rCR9ba2N5yFBUxozBPwSNeugR9J+Mlw7vcMSVfdTz8gFpNejYlq0iOU7x/hedTzbgVPJUNPUWQ1QGgYsQ08d1/HeMW+l4W0ktbu7455p9c2xJdnZ2W5HHqnHSZatu3OOzzgXXN/aHkKZW+iuRjnLynnQdyQ5R1dsY85Besati/Mk3+vR3dy8cij7uyTSd6MPepb5zuiQlkl6q2xutv3tlInOUC4GG/42wV8ax3L+I0lUZtBPY6Q64TttA+9XD5PEOy/zXtvHs86r9ld9P6Hie80Y6nqRY6g3sGjYseydwciBlzKJsfpkJEKS59aHGJB2a4izRxI98MD91eO7srxSs9e/GeKrLNWJfh0eFfId/iX1+WaLxuNLtMu99zxQ/vx//UW5dm2nnuO7BPE9dbqsrq5PHt+bFeZ03y0lgYn43lLdOTXmZiVwHPE9GJJp1KPrI9R5j+A+FlTihoaftBYftTAesii7OeyIyiape8MteJznjdoh1Jl9aRDUWZhcs+7r8X3ymecLZ6xaTwFHEqL0uiQ4wdqenhRBULbZBTo9IQmUE/QILpMcuvfRkOQEOT2YTfnTDj0SAneeTa+0AFVimN6W9OJCHDgOB2BHmKiEXvCe+1r1YOgdoQ6SlwxzFtQm8Z2BuhZqSrkZLqhXR9Au+BRcCrx7r4dyNTTR9mYoLM/aZq5LpiGz1MHQZAmxOpGyg+gatkiiJtrNc3ooKV8PJs/ptU1PeBKDnsBJGgW1yl25Av5NFKSsqvnngONP2MPWiO8Jzspda/t81aHdIew8j7jh7GLeZfi2RhjKQqa8ix/7SV2m3HPnzpWPf/zjNUvzD37wg/L0009XIkybed5+l1RIJvR6IztkT/0ydFmyTWhrGpiS/Eq2HK70OuMAACAASURBVDtJLp0HkkBlBEHz4DYPZ09IaKd9kKT20Lgf5iKNSuqm96hnPp91291hDm3ENwkqZdkW55Z5c+JCzbg7y+DsfJBezJw/k8Bf3ST52tK4l9x6S0I1hDmHjGR7Z6egJ73hTrKnISRJo+H7tKmF1TdDh2PdsHfnVqMiem95I4MkZmt7bLkfPXBc5xrD786rM72vq9k4J1KGBNP7s95eo5w0PuZagdycd3sPcHqI2e+7HN5a14dcf5R96tqs31sEE2RNOaVO2Lf9GsFaubV1veztE13QjLpvl/jeLMZ4J++bR3yPI93YqNnvfd99Hy9//j//omxe3So7RIEtr5XTp89UWZ4/d3LiAO9kR01lvSckMCn9e6Kbpkq+0xK4WeKLx7fBhWFvVMvy8xsjvpX0ziW+ldZVYDQv1Bnv3SWSeT3/UiW+AjT30mr57z0jCS4ouyV1aR7htNILNpOEJbHlmfRCZBlZjgA0SYoALMFxLvpch2DkflCJHOUIMgXJeqisq94TyjGM1vNHzVpr/SWoZu5VbgI5ytbjlvtyJb5J+vTQSIokGfMIbS9L/5Z4+7dgOAGx7RZIC9olTAJZ/iZcGdL//PPPV69vZtqlHIkqRI17uc7eXfZY84OhgB+NBcra9vMuPaoZnsq7+aFuAmZ+lxQYBu0xMtxLv7Enlz4SgFcCXJoXnHshvhsnT1bPh+VmqLP7e6ueDzqtt41y0ZE8Pks580nduPbBD36whjfz3E9+8pO639LkX9Q7k3BpODB5lx5nSTp9j5GK8g3ztm09iVPn7L80jNBWCbpedsmvhLbJmwRPLXze8jQ0jGG9kXhP76t12Ytjq5IQ2583Ir444ZhPHIeSR4mvJCwJq+9lHsRR7TzgPc4fPSlIUsg9W9ttvzuycDw4Jxmanl5ryWUNP45jk+qsO5Bvf5fI5zXnlrZv/vp4vFeOC+qThi/rl2R6a2u7enz5Lo0N6I9bE5wvNayl55XtPNRXI4fySlnznZEnlmUuhHwux7bjIqNtst9Wl1fLifXmrbXezl3N+DKLMso+VCeRWSPnJN+aham7dmjgTNLc9LEZCdDxtpKX8sAD7PF9X90SQflv1uM708HZ3uB3Gp/05b0V4ovHd2Vtrdx77/2N+G5uN4/v8lo5c+bsdJzRu91pU/m/tRKYiO9vbddMFXs3JXAc8f1t3eML4FvoMoQip4pN67o+y8gJCOj3+P7sF4+XheUG+CQ+gAdBjMAmyeYM7OBdaWFtgieJnyHPvbclPTKARt4rIK8AdGtrJAaCakFzglmJlOWn1V+wI8ATUAmgkswbNmjbKRfiluGaFQwtt4Q9/J6eUt5ltmTrLkDtSY0Jo9Jja5tsa4YnJ/hTxhJxQWwPziWHDRS2TN+GVOb+U9+XRMHfJZu0mb26eC05cxbvbRJfjQi0H28m5A5SxX5g300f682cB94ErYbcJkGRTDa9bTqWJMz2SCgkvnhiR8JcPUtt36AEG49v3ec7ZLSF+EpE0uNr+KqgH+JLPSTbkjjli4eWvbyQXp754Q9/WJ555plqENDrjREBGdoO6p76Yll8bwbrJL4aWNJopD4lCdEolCTO9tI/bY6YeQEdK3U+GQikBKuRs5a8qTc2JQDn962ddp/eeA1Ezh/9fJA62o5PnW3L4Fpub0hjTxrWWh1mCQaTQPmMbc85JNuyvb1bM3Hr2XUec17js9+WQG3Hfa/DsT5HrVHVADPspc9x1ojc7hvmW/WCT/RZb6zzpaSY+ZfkVo4x5OIxQuiZxjPnROeN9nf7L2nOuVv9cOzx3jTSqb8aAzSCSdTVxQz/TkMIiaRWlpqRId9llEdGJuSaMSPPLanV7m7z8js/+L55a1KTBcn+SKTmPt+Dcv/999UxKvFdqomvhlwexyS36g0qtuXdxCrOd/np7/PqY10QNXt8P/axC5X4bm3tlv2aS2KtnD7D/H2inDu7MXGAd7vzpvJ/6yQwKf1vXZdMFfp1SOA44rvPHt96/MEbk1vBMn9Tya3mEd+6aI9ZnQ97fJeXSerTQp3rHt9Hn6gJugREWszNHMvfgi7Bo+SKhVRQIoERTCahs/8SuEpiJId6RQT+AiLLmy3eLcSN+3Kx13MgYMI7lp5CPQU807eJewF2fG92Zp71TE3flyBaQM+n4cDI1L11evAkMMgnwzUT7KUMId3KMr04eh0BszOS0kiCIM0yE4z6ncSDZyWMyixlyzs1fFCv3/md36nE94UXXhgTXCVANiGXhI7694mAJKHWxT6XtHM/daGNttl7Jc7qh3phuKjeIQE/Hl/6ge9r/+N9Ky381brq8dXgwpm7vN/QU8M4eZb3pTeWcqgL99gO+4TzeQnxhiCTxApjgX1JfWif7clQZ4F7338ajyif5yWTqRdJCiQNGdFguzAKSOqVnYTZ97fxjSGrGUzsH4mvY4fPPuxWuexWj3GTfWbk5hkNWJabRLoafHYhJc2rr3xzv7rjOY0+ObeUg0aGHOs5XiVdjo2eRO8fzIip15wDHevqh+ONsqruDlEJ+d5sm23vPeYanwh1Vt6WoW45Hu07+5jymzGHfATtSCLnLO/RmDOPfLZ5o5FA9dtxOBqEBq+rJFuSb59kLgMJV87XRk84ZtPYtlhHZRtf/KiLzrXWpV9PfM/aWktOx3nuluF6kPOMslA/aXM9hoqDD+rvB+XCBYjvHWV5yOq9WGZzau3HG2R1znbnnP5uY5b+vbkWHvXuKuqFhfKRj9xT/vtf/s+ys3PAoJyI77vdWVP5v/USmIjvb30XTRV8NyRw5fXrs6zOLzxTFvcPhuOMvlE2r75eJL79Hl9IYxLftBTn79Y5LbJez4V7XttuZMVlAe/3+LZyWdkPZ71s5TRQCyh5jeOMnnym7A4AYEZoG9gX4EgmM5St7SkkHHKWqXkeoUpvlORL0GzmYEFiT1T9PomZwDA9GTMvwCxsjlC/BFoJiDP8jnsguIaiAm4l1dSTcpCXe1cFN35SD+7hXsmF7/Wdkk29IHyvgUFQybX0qqUsuD898r08BI566Hp5CIosR++1dcjyeA/1sF4kZiJs+aWXXqreXMGuumDbkAGk0xBzjQa8AyKaOp7ycW+i4eAJ/G1PRgTYN9kGvUyAZd7vmbuVFJLcbb9lKeY+6nniZEtwpTGh6ujQxxmGzLjWG6vuerSQXmXLuOuuu8qHPvThcu3aZj1OhrDwDCWX7PE88khAn2TB9ivfXvey3ZLqJFQajjRaUB7y4D/vRUYYatAF+0HvWNM5jATNUMA9hpY7Fg3XVz/VNcno+saJ8Ygu5480uvQkJQkpfISpy/3KaSDR26iskjyPenzQQmT9nwYk709SaL1q3ZdbsjNk6XygocFM67Td86Kdu62rYfHOEzNS2wwWJsyzf50XGyndnet1VcbOC4xTnjcqpHmnZ/MvBjwMUEYkcP3FF18cDZfOEzPZNRKonqbBzH7hGYmwXt40wimzRkJbeHwdd3GOtfOtfV91j20ypUVa9KTN+3OMWK7z7upqM1axnjUSP5OD7dNgoeGtGV6GY4wWWlg/1+677956jq/Ed2E4I9h3LQ4h0Ums+/XcNdrx8HYxiu2Z987+u3kkeB7eICz82tb18tGP3lf+21/8j7K4uFKJL8mtJo/v2+2x6fn3sgQm4vte7r2p7m9ZApcvbVbi+/xzHGf07Hic0fe+9Y16nBHEtxKZ8PhWxkmYMQA5QqNy8csF7KjKGbabAPimF9A6Ytuif2gBHDy+LbFVA/4s/GRO5ZMF/9VLr5V//8nPdQ4f2tuWXhVBWpI+fifMrAcuCTwFHHyXYNawVgCdQJ57BYuCOwGUgC+9NRJVSblATRkI5vk7SaT3e93+SY8zddXLzXtMTiX41htFveZ5oeb1XZJ4PXmUR72RB2XiLdX7kvW2/XxKTCUuXuPvJBpJZnmHoYqSJD2Ovkcybl0E6wBpEilBfNmvq1xst3rFfRBjiKPPevYt7YI02L9pDMk+VQd6osvf6T20DzUsNAIwIz3UQa8vXtuDvbZPWI+YxDeNI4vDecWGklPe9tbWmBWX75EDSason3Bh6ku7SWJFqOSjjz5afvzjH48JrCTN7i83SZHjT/1ugLyFHisPvaYaeHrykM+mfkuKuP+BBx6ofQIJp660ATlqpOEe9z7PgHvLdgtR4zpttV/S25jzWhqYzt1xftQDdc09svwteVIn05Mv8c2yJYp+Os85xjQm1ZDdCNH23RKy1HO/SyMK+x/3hgzuGHvMhoysNBRQRs2NcOlSbQfzAu+pcrp2reqc3nl13CiPPCuba5TJD/2zvNyMb7klQV3gnZK+nuy3tkOEm5edcsfM5UNmeoivEQzKIIkvRg77V2MLf6f3N8cjddbYlZEd1Ffd4x6Jb+p16jBZnfd3G2G1v49aO9Lwyj28lzOb29w3JJuM9TfXwpxzNOxAeAl05pM633vv3XVcr7CdhaP/8MDHeirxnbeW96TzuPV+HqG1jFxfJfMpk7zvOKAzjwyvr2+U1y5fKg/c/8nyJ1//v8vq6omyWyMH1sqZs+dqcqsp1Pk4yU7Xb0UJTMT3VuzVqU3HSuD1y9cOrm5eOUR8VznH99vfHD2+Et+6WJM0qp7n23JLsQPURe3NEt9+4XcBzPKObkDbq5SLfV305hBfQABklU+J73/89JF6jq8/EiqJYb63b9eQ/+cQeOnr2XuGEsRRT4lvEkNJjAA1ybVkR++ywEDi62cCZb2XgjNBt+AySaRGCEGa9U9vhqQjQUm2uwcoCXb4HdALQAUUA6SVSU+Yk5zr1aJs5ZNGA8HmjMA0QMnfkh3eZRisINW6CbT07hj6jbcXIkCoM8cP6aFVLpRHe/geQqC3WPIrWVCu6aWUnOipVYb2YZIb6+09gnfJmG3kGcja6JnDoFKa8UPATmZTsjpDbiyXcGfqLnEZx+BwtjPv0+suYfrABz5Qfvd3f7fub37sscfKT3/607ln9GookWjSPvdfqsfqm0BdwpSeN+vEdxpPHBtekwhSHl5o5MC7IO14qamrocvcm6SmybR5AfUa6uF3zlDnlbu6O3r+T27U9+mllOii75C7TA6nMYKyq67WaJSWYT7boR6nwSN1Y9TzlWZAUMcst38uDWyO/b39tqcaXdbjiww0uCC/JOm8h/rX8PwhSz574H/5y19WApxyMxEUz6sLlse1ra1r9b0a/KifY8L+lZQ6Z6kvHik3+7sZx4y4yERmrhGz+YiIhibvJIjWg++dD9KwqCHKrQncp7HQuYn7jQ5I44Vh7Pt7+/U4I+ehNPTZnxkxoRFVPZT4cjwfZXrUmH1vW3Oubm1onl4YLkcaUe69995TPb7s8a26tzvbz07fLlQvcVtjHWc5D/mu/lq/Fh73bF5Xv3sCe7Pkdx7xrfk9FhfLgw9+pnz5a39c2OpMVueVlfXq8Z2I77wem767HSQwEd/boZenNr5BAhBfzlN8Do/vC8+2UOfVpaLHl+OM6gI+WKj363J4mPi6cN0cYX1jJ+RilSQowe0bn3rrxPdXl14rjwx7fOuCXxOtzELVknjlwj9rJ8/MzmLsiZseAT1ferZ6UmqbEuRLbNIzmaS2J74JPgRyaTXXA5NeLj0bCYyps+GsPi8QlPwkqJpn7EhQlIBRGetF5l0SBEH6PEu/ZD8BZAI8gWKGwerFQU62k08BscTCvsz3GpYJgWF/L//x+BrKLJjkWQA7GVEhxXh29Txxj14uvajKyrpTN/4jB8N/cwx5P2VKrLyexJfykCnfGWoqicVryzm++U6ILyG51N3oAzy+1MMwad536uTJ6uWm/nrkKBfvEHt5OasYnSaJ1c9+9rORXFtHPZ2+Wxn7fZLe9KRLXNI4of6qW73Rxj7hPpNwuc+da/z++OOP10/6lR/aqNyMZpD40l5+9Dyngcp357YAPcfY2xxPPO/4lfjqfVRnc8zXrZcLbSuGRir1KYl+T3pbWaWsLDfi6/i3HOc0vlf26WVv47LUY67QCZOgYfShXZTP78qR8eAWCOW+v7dX9f/JJ5+s5zVDOHmXWbo1mjje63nS6+vDnLtbf28keKvW3/3EjlMNNCkX7tvZIQN3m7M1iuU4myeLlL1h1tkPORdonHJtkuzrCVeOequNYpG8G+nj3GW78PgS6uw+YNcI+4j3+W5lkOSYbNT8rKy0ffPofPMEt8gO9aY3HJVh/25LCNm2xswjvs7xEN/Ssq6NP7ke9wSzXycPPRjGccvPT+eN/Oyvvx3ii46fOXeufO5zXyif/cIXyubm9bLLEUdrG+XU6TNVlpPHt++x6e/bQQIT8b0denlq4xskwB7f6vF9diC+de/TUvnet79Zrl65XJL4QvZcCtnj23t8LdxFMBereZbjBLVHWZaP6rJKe4eF+dAifITHl1Bn3gcwePXypfLYE0/X5FaCWRd1wTplziOQDSwCHA4TXxdqnssEJZIcwZmegbRsC1oM70yil7IUgEpI9dpYNt/rLWj1bIRewOf+ZZ8XGPu3+00FIHq3JAq2K+su8DwE5AcjyTxDiGQ2yTTlUresq3XwO8rXi2bbEtwmIaS+knjIDmUIoPUQWe+sD/d4XY8mxBePIf+VN+VDAvF8cmQPwN/+p47Kmd+5tycs6hjfaySxvSlbvkvPe+pCelEF3/ZB3dvKflrCF4cERJVUcp7vqZOVBFZyPhBwZAFh4X/1aq2sHPLcUT7PEEJMIiva+8///M/VKDAvQiDHcm9E8ixg2u2xM9wvASB0WiKUxG0E5MMYtu+dHyQcgn/7gJBsEm5B7Ki3hol+bztzCeGvejezr3N8ScAyXLiGye81A6EkRb2iXhJ9ddnxONNB5tK2JcPy+dToYVl+5riu9y01wpzlOkbUCT3pfUTLwsJSzepMHfHGQnT5dB6hDvQHf3PNxFfo/8mNjXqNsYEBiDB49QhZOxaoQ26hcJ65cuXyGE4tcTTJnsRR2TlPqwfMv438tv2qSZR6OTiPOec0r2zL/KzhLecBvsu1STKqTjmX9Aa3nFNoh8YPx3nV962dgtf3UKj7oP8aOWZtJKS7JS5zfHCcET9kItaw55riHKhRItdj9Bsui6e7hTs34nv+/LlCpul29t/uob3iJLfKMn4dxPeo9f7tEF/W/jt/533ls5/9Yvn05z5Trm1ulwOS0K1h8EHXJ+I7QePbUwIT8b09+/22b3VNbqXHd9jji8f3u99qoc4cZ1SBVnh8K6gaiK97fAXuKdAEAj0JcjH3+1xUBS437pw35/Fl8RPAvnrpUnnksSfGUOcETgJFwZIAOAG8ZwQLNhOUS9AEuYaaJpH2Hj1EgmVAnvLQo5BEjecgdBIdZZik2hBOv8u9hYI5PxMgCeQlFNyjx4G6APb0jiUZtX3Kx2cEpAK3JNO2W+DJtWy7wFNQqh7k+/1dORmmaaItiBpAHTD58ssvj5l19dYluKXO9rtEkaN5CI8lQzEeX4kv74EY6BHGm8h1gZl7eg3vTENEr1P21Ru9M63FkgGBs/WUIGks0CBBefxQ16tXrjZ33uDhrMB5dbUSX8/1PXnqVG0jpJD9sBxBVHV68JDzfgwHZLi+//77K9HHQ/3973+/kkje24eiqg9p4LGPJJ16qvqEUY4DE0tJVEbv9EB6lYsk13cpD7zVtAN50D50gk+9kRoekM3hfaAtOZE/aQRLo0tPMutYKQdj9mj+TgLt/JAGOufGNm4Wy+LCjIQ5dixH+eUYSvK7uDDL6Oz4tQ2+0/3WSXz5fXdvv1y/vlX1Fxmh13p/3ePPWdboOLrvNX7HSHHH+fNjCDkGF/QC/aMNaSxSfpJH3kcOCcaScxX1QSdMRiZZV97OjW3s4t2k7tfHceK4yEgWCbNjZ7ZnfruKSPnk+uR3/Twn4dWYYWRHrn1paDAjtYbFGumytV32BiNsvtu5OOf9NHSoCzs7zTOOwUJdzfvUK9s2W6NadIDEl+/vuefuSnyJDKnr3GDWtowkvnXNH+aTlFsvv6PWbOU779mUXxLcec/cGBN0+T6Gm9nmdPb8ufLQpz9fHnr482Vne4+wj7rX98QG0S/THt/j5DpdvzUlMBHfW7Nfp1YdI4G5WZ0j1Hln+/qY3KououxFIyRvIL4Le+wbmv9zFPHtyV2CuKMWxje+4eaJL/U45PG99Fr56S8eKwdxBqXAQyu+5LIPHWsAqoFVgZF1lsgZtkeZuVfMBZ72Z8ZSwYkkIgF3yqYHzspEoCwRltQlKBEc8Znv0SNpqCxlSl64V0IsILMcAXbulfTefJd9nV7wBKOUy39AtyRfuUqiJUCWpacjPWw8D4gGeEN8BOYQYBLdSOQFo/YN7ehJGveyT5T/eDXxZrknGeAPOdArhsc3sxXb95SrpyxJdZJ+dc1+tN9Sfso9ib4AnzYmSdSgUj2m17fK7vb2GOpc27u6UiC7GE8wCpw+c6aGa3ts03/8x39UoovHl7oZRvnRj3603HPPPZXIkMgKz566ZaIjSbBt0Vii4SOTHdl/ks7Ud57X22e/6Pls43hnPHbKcFyNFdSF9xhm67hCThogMrQ6DUZNHxrpVTfUTeqXRgt1X8NMHVOrLbu5EQb9HmZJfRLPWbvrwVNjqPOMrLS6GC7sHKXOOjfs7myNYyfr5u88V4nNcL51GuWuXccz2Y4VQk6MI/a249Fl7KAr9Du6IClF3/nh/t953/tq+Dvjgu8Zf3xiZHALQL7fOZI6nDlzqhrUlJv9oV5QjmHv/ZxQHZRD1I1yoY1GC1AuP84R3qMMFoYza3km1ynfk2PQvnPe5B7D8tUr5duPdfUm9/hCfGkz9yJv/rv1wb3prg/KZNZ/ZnFeHrNIqw9pZOzXS9s7bCWv+nDffffUfl5ir/l+O76IMGjlUX3Dv+Y9vtkXrpeJCY4DdLlGei98fePUqfLQQ58vD//hF8vO7kE9x5c9vhsn0cGJ+B4n1+n6rSmBifjemv06teoYCTSP72Z5/rlnygsvPDdkdV4c9/hub13rsjqzp2qxeUsBDW+D+Ar8e+LrQpeL7hua8SayOkt8BRGvXrpcHnns8UPJrQSJSVQlSV6bgaEhMmwIJba+grokywl0BbR6AAS+Ej7+7s90FUhJFgGCZjAV6AGiBHCSRcvSa2PYXfX8raxUsinIcE9ekha9h4ajJui2vdY/wZ5gsye/SZgFkAI2runxTaAqYFZeEnIJUBJtgDdAHZAO+eB3/nMPbdcDJ6myn3l37r90zyH1+fCHOabnWiXS7oHlPRAD6gK4lxBYN5P4UK7n3Cpr9Rx5zTxPLVyTnyQF1NMweYlXhjQKvnOvoP1Z+/zgoFx69bVyfWurJrPBq3PiVCPtkF0AL3t+9fJB4P/1X/+1khb291EX96fyXtqCnkl4BJgSE9svCdUrxjPcy33Vw7g7C6dMA0bvJbXPeR9yUI/1Bvqdc4Ty5H2SHn7HaEF/ISf0wbHpGdbuveRcVzP99iRJ/ZbEUKckQTUU/NTJNyQ6og0eE8X70juu96yWHcmt0mjlfMGn8s2w6TbWd8u1zXZ+c69HtiOJG89o5Gr9sl8jAfjdxGPvf//7q44gc/Qlx8r169fK1tb2SNLZ44sRiP/oC+UzXoiy4DM95eon9WScnD3bjiCyDzTo6J02GVmOT/qxGTZ2a3Suepiyci5UN6w/9zoGMXJoTHIe437rm4RT+akH7qk1EiHnTce6RhPlbegzYc44Vq2bBFojg6HjzCuuO4ejftrb8ix5ZeDcn4RxNlfT1zs1zBnPL89cuHBvnQfqcUacBU2G+N9QVmfn/VzvegPQzYC5ecSXo5/Yx/7Zz36hfPErXy5bWztlu4abr9XkVlOo881IdrrnVpTARHxvxV6d2nSsBDav7hwA4J9//pny0ovPl4PdnXqO7z9999vl8uXXCt6EutCS0qp6fPlYKAc4RzgvdzjP9kYvEvBIitLjkIDFRcuFO//uy28ZnWdZncd7qVv1brTjNlxIzeoMsPnVq5fKL554oh5pYIKU5WVCx9p5nq2+s7MWCQ8TCDUQdthLILgQWM0Dr0nivF/wI6mV6CRJtP7KTs8a9wqqbKfAUQLVE8UEF96rd0yPqCBbT57tTo+L9fcTYJnerwTg3CNws14SP0NpJUvWTy9KAmUIT5J1Pc3UV0LG9b4M3kFbrIPece51v2ImmaJcvbaAeXR+Z7t5GQXU1qMmRGK/d90/N9MR9bf2S9WrtmdQGSbJS1Bvf3G99bdHFeEFhdjs1nOqbTv3b21dH/ZPtj3vS0vL5eTJ5qnjzNCrm9eq97cC7BPr5czZs82zd+ZMOXvuXCU2gG4I4je+8Y1GfhYXKiA+cWK9vP76lZqxl/c0AoE3GC9963Pq2EjI7HzcZljBS8pRQhBfiD5HM63VvoLQSDZ2dthK0caTpKSeljbIDHLD72YDf/XVX9VxSnnUpebgGe5xj2SbC5q3CrnVfhxCkXm2kebVWo6RHVzX65ZRAeq1kRH2l6SEZ2qIdc0K3TyMbVwTMn5QdmufsScTHRzOVR6MTo2ENG8b02iOe41T6nPOmc4J6iEyRkeXlpsxS+/66spq2eV4qu2tOnYM1YV8VYJXDsrebjvmzed4j4nb0I8T6+tNFzY2ZnvwSUJV58H9ehQOrZXAUQ5HHEHcXrt0qYZIs9+cH/aYcx/jguRr6GP9fbuFHVfj137z2m7vbB/K4o4u8921zWtlp65Rq2Xz2rVG2Dc3azv93SOp6uqgxzIOfW/kLkmzf7dx6lrgsT+t35oxCL1nnOEl5zp/UxZ6xmebC5mH2trTjLuNdNa5Z4+8C+1aEu005BjVIHl2feATktrm1FliryT/6olz1eFxRSg/Iml6eOH++8q5c2frcVh1hd89HL2FSUYRNnm1VXjeuuxadhQOcJ1PLDCvnP67XCNvhDG8No/4ktV57cR6+cxnHi5/+JUvl+vXd8tWXRc26nFGXJ+SBKxu6wAAIABJREFUW92MdKd7bjUJTMT3VuvRqT03JYFrm7sHly9fKs8/91x56aXny/4OZ14ulv/93e+VS5deKfu7u4UsOQeGhg1As+4ePIb45uKbi7MkIsmSQFLS4LNHLqRDcqskhm2Vlvi2PWCWu7fXwDXvfuVXhDr/omDfFlgKMvxMwGAdXLwF7VrY9Qg0QNJAjeSlDxXmGQGRJEzvliBaAJxgQkCjN8R79Bz1pFIwm54p32NCJeVBfQC77pezPemB1EvDtd5zxXf2pTKgfhK0GaFpnj/+NjssoJf3pMfKPlVWksYKz4YEQoB4yX8fDtkDQYmv75aY8zz1oCzCd/2eOimDmiAqzsq1zyXvJE/iR7CafQbwXlhq4Ff56DW0Heo7n4b0ev+1a3h9GqFM3VJPAPh1P+/V5vGTfHIdsoen8/LrV2u/Wjb9zH/IDOHOeHzdN/5P//RPlbAslHb+L3KAuBjKrUHCtqhjhnH2oDiz9XqvSaX0KFMvPXtHgXb6wmRl1K/fPqAMJaeWYx8qT2XkmHEcGt2gN3pGhpsX3nGShg8Jm0abnId68M41SbX97PzSDGI1wHRMtMd79CY652SdJUKjjo5nvDbDDzJyHkpvp/trk3BBQNVF20mb0Wt0hO/Yy+te3BoNEOcSEzXgHJtkjj7FoMq4Mvmb2cR9P3qDDnuudIapW+bMI9882kZC0C7K9Z3I1z3GjsGcy312HPvLLVR4PlFq2y8cc7lGqGNGwvh+52UNFpJ5dc95E/LYDFiHj66yvWn80BDmvdUoWWZnX/d1z361PNsxM8jU0srS8mLdt3/mzMnh2KK9IdR5OLKBuatat+uoHuah9uk4P47sum7m+jlP3v28Me+5m33XvPIxgq+ur9dQ5y/98VfK9es7ZafmMThZiS/XJ+LbS336+3aQwER8b4dentr4Bgng8QVAvPD8fOJ7AHlc2D9MfFk6q1ODUOfZOX9HLXQJMNJ6/XaJb+5HGt89ZnVuoWySUD2+ABQ8vj955JFSqrV+NvQBKQBzPYfpJRT0zqz4jexIIg2vFJhJ1gTTAmgBiKTNBZ139QC9B5TcmwlT0qMtGU9PbYIfQREkSA+pxNRkRyZ+kiDwvP0l8EZeSTrTEypRtY2SLZ4xBJgy+R5gzfcmHEI+8/YBc49g0jBE+7QnuFlvrwla0wgjCKYutB1ADsGTGCPjCjIBv3jwhqiGRlKIEmheMuSAx5Tv0mggCapRCYMRJMmvxEriorx8zro3b2k7Z1UAa70oD0ICsaDuScC4BzJB3RaXZh5sysC7a/ZeQ5kNU+U8XvY0X792dczQS1mGiSOvmbe7yYf/qSMaRWjjGN45nAmMfnlGLM8ZZs38QzuSZGosUadMJJTkOMG8pD/nGvU3iZBE0rGR9aUPkUn1PA6eQo0/7qVWBhJfx3f2nYYK+9E5Q3LkdccUpNeIgd6Q5biVHPCs4fuOJY0CtCWvSfIka5LgLLN5IZu3NHVMDy66Zyize6Udj9VbPRggDTumbNopiUU3HVs8N3u2GdAoP/tWA5JyoBz0w3FMH6knGGQ0nGHEMWs3Mqgh+4PBwfZrvKtlDQuGfeN87RzUPLWHf9QFvtVoye8aFJWh605GpczmtpnnVCNab9RQRynPuc7vFgcy2pN256Y+IkH9dg5ua0YpyyvL5YEH7i+nT2+Ug32MCjtl2XPthzV0RnwhwM3DXOO05/z0xp7+lnnjMu+50fM5Zo+DcHOJ9UJL7PcZiO9X/7hsb+9V4rsG8T2Dx3civsfJdbp+a0pgIr63Zr9OrTpGAo34Xipk7rwYHt8ffPf7zePL/sOF/cK/usgPFt8KHdhjNXhVb/SaXNRcxCQiPRBNsHrjxbQlt+oBwBBlWLNepvdVjy/A4JVXL1WP78IQrimoNNxMr4mAX4AiuBYkuW9WkEg5hiJTL56T8CXx0fovyNMAkB4T65ReC0Glz3GPYFLg3XtpBU/WrQ/jzLanIULgL6DiPq8rc/tOkKh323emt4MQWuUEUAdMUxf2AuKpgXwmsVXmvtf6C2Z5N/ekty5JeHrgrJdEnGdNHiPYpy4CauoqCcbw4763JCz87rnE9nWSa9+/uNJC7pOw9nIWRCtzSV8LXW7eQglmvoMjlwhRlvgKctWLmoH69NlxTyfvde8zhgdkzj2QBv6ToZqzeV979ZVqkEBG7idX522HhCH3Krv3kXokqOf3TJ7mOa68kzawF5QEZNQNWabBScKjsUXSppEmibDGn96A0BOJ1EtlrWfRrMVj/w0JoZLcq3vqiIQziUoaZRxjfqZu8h1hsthW1L+cS33XSJIHwwsyQiboIHL3d+rEf+rEPRpkNCA4VnN87xHVM8wlkkTHnbpH36Azhkub4ZkjsdRJnuGd9Tit4XxZIhIwauiF1mBEORhunMv4G13jOvU3Ozt/u2+buqHrJo2TcBqRQFnUkWd4p/NJyt31ZWvYe+58kgacHGPKX3n087G6pb4bfcJ9yEiDqMYAj83qy9Uo0Rs2fa/z8AEH0IYByrk49c0x4TX1TXmQ6Gp5ZakeT3bmDMSX8OvdGxDf5ultNuLDCa9St2+EAdJgpu75eQxEqZdv9t55xJetWSSfe+ihh8uXv/rHZWd3v57jS1bnKdT5ZqQ/3XOrSmAivrdqz07tuqEErl7ZHj2+Fy++UEOd11aXyv/+Xgt13t0BFO1Vjy8/El8cvQyaxfkG4PGdPel1EXuniG/vXTHUGW+Ee+pYdCW+AFxCnfH4tlQeDXAmgdSbk2Q1SVXfBsP1+N5kNrQ7PXuWRX0NGwSw6X0V4AvAEuhWuQ+JtLguyEpw5XN6OgRWfC+Bl2AJiCTmfCYZsM8kEumJEzxZPp/Ijnv1NghurasEARAogON93C/hzFBdwXd6gJWn5FVw57sF/NlPaWRBhvms3jfqaL0hEbxH4lv7j/2Hwx5USTLvVva8I0G7pK0CVmS/ujJmKdbgoc5aZ8eC3h31C89MT+ISCJOACGKh11xdti+py5mz52v7IB7U2VBnCAKh0PzN7x7d9Hd/93fl4ksvjAml+rFBXSXYfvId/cg79HblNWVifyDnmj16dbV88IMfrN459hEb8qqO2MdJOrim9zWvq49JBCSifpekL0mBZEvjjOMl9T77wbFm9ITjJ99nHzqO7Rv7OMsj4zzHxaXhQm+t5WQ0g2UiR40IemPpA4lgRjZoBLTu4wQ9GIEky7ZdomEZ9FUSX7ObnxsSvUncKMeMzmZrdp6T5CInjWAaGx3HOdc5Lk0SR3vdI+74IxEXUQoY0DSKUAbl9Rm+c3wRrdQbILyeJNI5U4KsUSd1VDLsGHBOQRbWU1Lf9qS3Pdb2iUYL6ozXWoOqievUq1qXndn2ndRhCWgSvyTlXm/6RKjzQiW+Z8+eqnt86zm/B8Me3zkeX8hyK9s97DNY0Rt55gGO3zjxXVkpn37o8+XLX/vjgp2H/B4QX5JbLS+vTqHOE06+LSUwEd/bstunRjfie6m8gMdX4ru2NOzx/VU9EiU9vi251QGBT8cS36NIb0rdxVlw25PKo3uoMe83WrzbNiQS5kB8BSVtv29L/PLLV14tP3/ssbIzhLACZgwnFUw3stz2lCX4SeAjGPIMWZ7NkFc9XUlW+F2ADyAE3Ag2ldfM4zcLI9fjJOASSOsJSzLlPdSb35OwCe4EiXpNaYPZoRMQCrr4Lokz75fQSJCTnBsuajg45dQkQIP3zzryLCA6PbDpxdUgMCODLYlUvou/k1xZ53xGj5f35j5eiY+AVTnUum5tlb2dFjKf4I0+A4ijH4ZLU29DTSUnuzXxVQtZlJAK7iUzkox8R9OZw9pvX1oOXrjMfCtRyH2Gd77vriobdI3neEbyi8dNzy+fkKa/+Zu/KU89+Xglwnynp1aCop4ZxmlfSK4z9D+9Xeoi8uFZjQuEY/MDgZ8nIwF7klzlJlFMfUiDTJIB9U1DUBp6kmz144u/jRhQn9Kw0BuocuxooHKOo91Z/uz3hbK4ROKw5UMRDDznuFN+knfrpOeUdnGvRwkpL8vIaIw0ziwPZ+ea0M3ylZ1kk2fUf+rN9zUsfHW1jmsNKPyuLkDiKFf9p05mB6de7o/XuKI3Oecyia7t18jCJ++8++67a7QA523zPHpk3TU85ti3v9YHI5dGzgxPzvnS+9V/2k2EQraJuZO2UCezvCMD5xHDuVsfMRfMjuWiHMq27W6zsCwTwTnfSnydM3KNzfku25DzS7tnrywuNeJ77tzpltARQjvsPa4ZLA/t8WXORRfZ6tGIb75fPfa7eWu2feq1/t4bPftmUFoSf5+rZx4vL5dPfeqz5Stf+2oBCrD2Q3xPnT4zZXV+MwKe7r2lJDAR31uqO6fG3KwErry+VT2+L77wfE1udbDLPrylUkOdL79Sdrd3jiS+xyW36i3B8xa3t05868p8Q+JLCKFAF48vPwALPL6PPM5xRg0sChoFF4Iaw9MkX5JGPX695wsQJZHlXkmewEuyKQkE1HAt97glKJXoCBryeQm/8rNugEHBup5W28W99onEUQIHoAM0c49eofQyUQYATU+UZIP79fYIvLxmOKrgPff3WZbyMgEVZaSnzfrqPUnCLuDKegqie5KZBFoybt2pi9f1UilX9J9QwNQTn6PfJNCSFutrP24O2ZCz7Y5NytSgIVFJgLiyMktkwzPpLUyPob9Lgu1nysTjS0Iik0IJ0s3cSwIjIxao41//9V+XRx75ednYODGeL5peNg0aHrs1A5fN+JBh+BqTZmGeTf/ck0rfS5p4tibWGowEGp0cA/5tv2Q/57hQB5P4WUfko3deEopeSfrc358EIomqRg2+c+xbD+qe/UMZjjHJk4YADUjeQ3TK0nLb/5oGI9plPZ0r1CMNctQF0kUbkjA6hmy745a/JYSUz5nNhnmrY/YB5REVQP8bumxbnCO2hgzd6BC6RF2Qjf2pIURjluOL60QsOEdw3b3E3qs+87djlrI9Rox6Uj9DqQ27p965Z1+Dim2nDSfjqDM9rDnGnF8rARz62yzwhl5zzTONMRRpiIIYG92SIfmNvDOPNvm4LqRBjd/VE4wE9ittqFEqg1PWflBX1SUNFLlmOKfOMAEeX0Kd72/EtxqzOc6ohbzPI754ettxX23bhnOMupLr+M1gj3mE/WaeO+6eecQXjy5WxE996jPly1/7atnfWyg7rHMcZ3T6zHSO73FCna7fshKYiO8t27VTw24kgUZ8Zx7fkfh+7/vl8qVflV0W2z651eDxPW6PbxLfnvSmlfiNFunZwnrD3qtW6OYBHH+GrM7s60mCSnIr7gNI4PH98c8fKctrayOwlCS6oEtIEgz5He8UgPpeytZ7AAiU+GZ4n2BHoiGYTU+oJFJgkwBGwiVR930ZEiwh4d4sQxAuQBF0ZUiq5E9QmyGlEhazmXovcgDw0QbKlswB2gCofMd136c8PXKE+7gHMpSkScApKNSzqjHBcrJdgrAkvfaZ/aonXw+zZEXAyfeG7Nb27+xgXxm9keoa76AN/K2c9KjSB9Sr9k9kcPU+9UedkbhLrq1/Et80WtiHGg3683b1GjVicGftG8NF03NFmCheX3WZcv7qr/6qPPnk47W9EBPuQfaEklKu+5olaOmpT6MKbdWTpaePe2kbBMfzkulH6sAP75CgSZYlvs4ReiQlnFyXvKYxQELgOOCzP9Yqx67vSSMU1x0f9qdjkGuGttIux50RJo4DCbhy47k0SDX9JXqlGeCS9HGv3kI9pdRTgucYoY4mB8Ogodw1ODmulE8aEdDvzFBs9IntUL4ee+Y4Uf9Xh7B12qRRgWv2Vxo9qG8aNCiTvuc/z3CvRB4doQzGInrp3lfINb9fvHixenclxNwjIaU/+OGa4cLOA+orx3lxLcOJ1RV1wfkk5Uz7GRcQfN739NNP1zB9oz7sX+qPvJO8tn5r5NH5K418biOxf3nWMeM8s7A/eGOHNS8Jpzqa49A5OT351GFldbl8/OPs8T1ZykE7D/pGoc4tuVU7Yi3f6fzZr+/9uu1a1BsUvO+4528Wxc0jvpzTu7C0VB588DN1j68e36Wl1RrqvLq6PoU636yAp/tuKQlMxPeW6s6pMTcrAZJbvfbaq+W5Z58tr7xysSyQ5GJ5ofzTd75bLl/+VctqW/ZqcqsKDIbkFgcLHAh4OLlVv+i8WSvwUYvlkW0Z9h0feu8QpgXx5WdG4mhXC0V9+Ze/Ks+++GJZXGlkTcCR5NU9b5JVwIgEVTIq0PCeXLwTMAs8Bbbuy0sS6u96qCW3vEPCxHsAWAKxBNeSfI+mMTRQoGFdBYqUQT2SpHOv3g/AM+UDDAF4SZQpG1DGJx4XEhTxn7IIO2TPHaSX8sziSzkA1XpO7NLSmD1XgpJgXIAuaLNe8wwpfNe3gecE6lzPMF1DdwW3ytu+14hA/1dP5/Wt6vHlOn3ah2Om11Z9k+TgVdkekg2pA0lgKVPinjpluyW+SeJSx+hriVUC6SRf1dsxkDQ+AeQYIug3vb2EG/MfMvEv//Iv5d/+7Ydjf0vG1RW9b+qD5Eq59vXIvuSaeqpHTM+47xHg2w/ZPzyrcYHrGk0kOeq6YJzvNSooE8eTREpZe93+sQzrn0QwQbzlGa7P+wwDd6zZ5vTsqU812qAdkV7nIj2kEs4k85Qt4ZQ805f8IE/0legdSb46rpFCmSM33lM9i8P+bOUtmecaycd4n4mmeI/zGmXzHo42cutGGrcMrdYzrXHFudL5jWc19Jj0Tp3yGd5vJnLaR/15P3OM5DejBfD2Otea5V59sS9I2piebMe13nDnzzSM+TtjxaRv1APi+8wzz1SSzvuQC8QY+VEPyb8eX8gj40UZKFO9w46hJLDKUY+v+60p0zwR3G9oueua/eC7mmwxZh+UBx98sHp8qc/y0sKxHt92lNH8Uxycl9JYkOu2Y+ZGuMQysizXuhsRY9+Zc2jKEKP3xqmT5Wtf/ZPywB98suzvL5SrVafO1lBnjjM6f+7kxAFuFjRO990yEpiU/pbpyqkhb0YCtyrxJXwQT4rEhMUPgFG9BS+/Uvf4rp5onspcXAUf6VXVC9UvrC64+SmZ0XsgoU1Lt+Ba8JgLPfUROFMvgEt6iCS+EgbJgADPDL/W6f9n7127LLuqM8114sQ9IjMloRsYgzHoCghMGUzjAS4bBAiMq3p0dY2uUdUf+kP3n/TXRtxsfMOAASEEqcxUSsqLMjPuJ6LGs9Z+dryxdSIiU1JVocgTUo4Tcfbe6zLXXGvPd75zzSWAFQQIojUM7BPlYVxq+Nn/ZGwyFNQ9cYCnRx55pMrRM19lTNMIQu4a3Brv1KHsaYf91PBN8J4yEwjmswL77E81zLs6ZFE0INOxYBh1AiWerWBue6c/7iXBkCBOJsX2CY5rmC9nhY5bv6Y5R9TNZKVsc9PLZmgKjpVHhtnabxn4NKYZ+5WVtf6c3urAmLQzlB959JHy6KOP1jE3uzPA9+c//3n5x3/8ce07PzJ8ZoMWRA11WD3N7x3/NLoNCVZutlvgof4O9VMZCISRBbrp386znHcJgJWr89DndUgIqHXAOK8EOLTb75wjOh349BxsfnfPvzrk+sE15Wr2aOYEuQfmF9reWH64Rtv5O9lT6tWZpLNONjSBgfcZUs64U47n6LoG1DkxGtVwXc+CFshTfzrR0vGl3tax7qJflKsglvvRa6Na0rGROqLu6YAw6RqfsuiUYRg4YNe9s+ocbX/zzTcr8Mw1WoeX4B2QXNetLkogQa667tpL+wX8jp/vVVl15wTyJLs69ysbZGtotGtF001Ab2Oa893Ac26bsA9ed71Er669fu3Iec/qQTr3fK/kO0L9SOD7mc98pia32p+Qw2BU5jyq6JjjjE4DvuqAgF152Y/T7JKTgO9Jz6bDS1kn8GWP7/LqSvnKV/6qfPpP/qTs7R2U25ubZWVlvd/jOwO+p43O7PpZlMAM+J7FUZ316VQJvFfAd/iyG4K6Uxsy5YYTvcTd0Qpvq7cdPlPm5sh+fOid3t9vRjxG0qXLr5VfvvxyWVhuZ3bKqgg0EzAJZDXgMEI0hDTokw3iflkmPocGn8ZyAi/v1+DhU6MvWSMZHNrAP0GPRhvPYfxN874PjQ//FpBRluGFGuD2xf4aKiqQ43oaXBpalG0bZdw1gmnrtDBx+6IBPGSANajVqwS93psGagJRnjGEMwEiZdBXDFZDTAVYtqeGOXfMrHUKrgQ5yQpSj8ZzBS9dWGMCs1R1w3RzHJQrya3Ub418gY/6Yd9ldtQR9fb8WjuqiB8Mf7M7w/gSYppsHdcx4C9fvdwnzUqwZUi7zGUyLQk4qSsNbXVBAOK8zrmg4wZGL50EKbccU8G/12XyaJOAhnvoHz+MccqG51LHnIMZBeHeVwEoZRn1obPCsRSEC3bsg30X1AB0aSusIWPAc29e4+idSb/XWvaWNht6LTDiWVl36uC6OuRcZIypB4DG2PMM656hxLTRM5Q5yogx55/zXgcU8qLd1K28E5RNiAaK7Mg6SZxLypT61U8dHlwzRN/+on9c/+AHP1izfeNUc25Rj6HLrolco2yZX/pIPZSr800d8xmZYBhfo1t0SChP5WuiqlzPZcqdh8iRMdBBmCCX310PlBvHkwEgGdtct2SG1Rf7q96YTOzmtZtV5eina+K09V69VPZGEtA3GV+A7wMPrNftHKw1Y63gdwB8rS8dvLkOpGPmJFtgeN+wvOOeTSer68uh7owq8P3CF/68/NmX/reyu3dQNti2sbxW1tbWy9LSyozxfScG2uyZ970EZsD3fT+Esw68Ewm8W+A7F+ByWP/dvuyOa/epz3ehzkee70OcAajt6IcGAhrwxbj63cVL5cqbb9bM1EOvezIGAmCe19CVcU2Dz2dsh+wEnwlchqA3jXQZFQ1EwxI1qLyeQLoHZ7HfKxki2zP0pCeb3YfQldKHUQ8BpGBwCGwFKxpiOgf4m757jiX1GXqsES2zJJgRZNs/Dba8ngye46rxOwRLyppyZRMFzZbDM8lI2QYZMa7Pz40LmW81phxPZaLTQ+Yx2dg6vl1W53TQqDsaZgkErbsByZZNWmeL4aiCM2SQxnOW2/dx5zA8nr5q7HNdHbMvlFcZq7m2x576ABOGZQKkDK217ToVZLpyHByjlJEMvOPL/RqtggTqc29kXhdUGm2gU0UdUd8FvvTP86EBRwJ2dcPncuxsswa3c0wAOGS8BTo4jdBx6s5tEYZUOycEb/QFYEf7tkmgdtDmjPNc+fNpec4/5GQ56gbP1SiDzrkHaPOII8PQucd+8RxtWF9bq7JGPjoPqFMm0T2mgqwEMwBfARX1uq1BJ5PrDuXm/LdvOsDcqkCdfPf444/XveVGmLg1RGDO8yYkMzSbftFnIgaUY0bvCMbrvBiNantIQuW46gBzDTDreOq3eumaQ58ZP4C281uHU64XrreHTquWUCwBN/eol7k+5VpUdWiunZusA8T13vsSgOpk8B1CuU02E7aUl89+9ijwnTOM+T0Gvqe+x7t3tO/ifJ+rr7l+TrMzTgK+Ozt7ZWllpXzmM58rf/n88zXUeWt3tywvr5XlldUZ8H0nhuPsmTMhgRnwPRPDOOvEvUrgfQt8O8b3bf09Bviy55cXP4Y8wPfqtWv1EHuNwTTSBXIJNmVBDI1OAzlBAC9gj4gBJPA3RpSGlGyuBqTAUyNcEM33GGca0xotGu8YwRqdtknAml5yDQaNNcG8faQMZTDNuPV5ypaV4HcBGeUkOE85YmRpjAu4bFsynZQFcNBY1AjU+BZcKOc07tIgEthqGArCNKAFZ7ZBFijlpdHfG5JuwOxAoUasRppZV5PVTEZ0fqmBkXSOUF9+J6NEmblXliNEklFXVwRq1C1oTUP7yJiVcR8ur37odMh6eaYfr4VxWVhsThvDYNVrdFsgq0GbjhTklo6TnCf8bsi5Y5pAmTpg0NSN4Z5HGULnkmUje8r1fvvlXmvkBCCS3XbskhlKMKXTRgCV4FXdE6Q7ZibsMmmbIbkydSlrQRbP1izb5y+U9fVztd8eleNRP+pXgisjL+gvZQhy00HinNa5k+uMMqcvOnVcFwStyjbDbxOYCBB3unBzZS2YTQeda5VgT2dCAnnWSiMlDHfGMcB3noFrG11TLdccBIwxSb7og0cpUZchyehpPw77+zUXAc9y3WgE11yZeR1ECaaVX4Ji5z/3GSWR81B5ktF5fr6BXMp2vghgfc9wf641Oq3WV9arCppjIddTwbDPup6nk6mtgfv1OKMGfM+VyV5jfEsXnXJcVueTQp2H89z3292AXp8dPjPtPTbNvhm+O3NeUwbbnBaWlsonPv5U+fZ//Jua1XmnbklYK0vLKzPge69G4+z+MyOBGfA9M0M568i9SODdAF8mzVwjVfvQxuHv99KWe763Y3zz5QpzUo9Z6kKdfXnC+GIIYDBcvnK1/ObixTIpDYBk+J0vYQGQfwu6BDD5shUEaqhUJqVLIsRLGMPUfWlcw7AbAl7bqTGEEYcR7HEZGPYYydRryClts27Kk73gnmQCvU/AkiyWLGLWz/0ybRqylEnbzQCrgSa7ptGlPJWXYyPw1iCX7dCYpX8apbImAt+UveA2DS3KkCVRh7IMvtOoFhQ7vvZDMC+jp0FKKOjB5OhZvLKWlGsyGfud7E41fMeHYaK2jXuMChA40Q7/2Z/xuLHVjLvOgDS6AVf+DA1MwfXuVstsu721XXb32tFMpGdVDlV/AOYdOIcNW1xZKkvLS3VeyKLRNnWXEN2cMxrYCdptj5+CAMc/nUUJfgXGjp/gSNAlQE/9Ut/TYSKIl21k/nnUTrZdB4cgJplLZJsJkJw31Cc45h6dOsgHBpDy/Q7QxveGtqo7OhSafEYV/AL0MmRWAENfLZd2CuCdH4yvTLyATd3UsaWTxzmmw6Su4YMj3Y6up439F0zkGl3Hpgu9NroZpVz5AAAgAElEQVRDvVP+CZZpr4BNoOn803nh3ljGioR5zhPlqB55Brp6gp4CepGFGeINgXZtoo3IiTG4+tprNbybceI7Q8bNpCzQpH05t1MPdaQ5X3WwuZ3ANS8dDeylJdxZ+TjnsywBPbLWEeE6u7rUkpmptz6nfhnF4ZjqhOMZymg/Dfga6rxbw9nfHfB1XPzUDkh5nfR+97lp65hr/XHPnwZ8SV41Nz8ujz/+4fJ//Of/XPYm7VSopaXVCnyXl1dnoc73bHzNHjgLEpgB37MwirM+3LME3ivg64suP++5Mff6wAD41pdmx/hiTPKnhiZhzxgR7KV77fU3ysu/u1h2eAMa3tmF92m4VfOgO5IGIyKP7DkE022Pm4ZPMqYJbChHgxqjzKM3THDic4IxDCeMNv4Z3peAin17HgfDddkWjXdBpeGF1i/7apikxnnKQCbHejUKkYEMYwIVAaeyElwLUIeGrwBTQ0fgLlunLHvDvGNHbWMaVI6D4JmyZBs1GPlbRgw5CZI05pWF7Lkgsw85Jly+gpNDJ8MQdKkzjlF/nb183RE+yfjK4qIH/N6D7I7FP3QOwLK3kOQEa+l0SLnwu2MjyzPeb0lzkg1N8Kn8dXDsA+qWFyrjS394TscNz9EOWFn3GFOnCdmsR11I5mXoEFBv0pGkwZ/zKBkwQZxHxTjWjKXgT+Do3lgTFDFGgEdBTAJr54chtTqRhk4h1wTqo42GEqtLAC/qQz4cecM9bK0ApFGfoARwxXfUW/cM13WqHfPkPmLbbR203fGVodQ5JbDj0zlKm6inT+jUgVvL4Brjem59vW+Xy69zU5CsTgmmnEOVteycOK4tOgVso+3hOvLEocenayBlKm/kxdpmxIxHbVEmMsXhItinDFhd5y19oa+20XnPPZ77yzWcC7TtxvXr/VFIziH641xMljTXF/V1mqPNtck2upa5FjbgidOk6Y7JwwzbTqdEguWU9+K4JWN0XXW91bExBIm+E2SsPZIIAP7cZ56rxxntbG9VMHz8Hl/MYzM6T8/q7Fqcr3DbKDA96fUugE/7IcH0EBAPy+Jex2bI+JYyVw7q0W6PlP/yf//XGup8MDfuGV8SAM6SW92r8TW7/yxIYAZ8z8IozvpwzxKYBnwX5kfl+999sdx661rNaMtxRgejzvM/OM5oHO9BX04nvaROujb0+qb32I75fN3W2s3aBni7gxa69rTEVo3R1WAlxGwyOSjXb94sr7x6pWxsteyavCh9SWN88YzGLAYI32X2UY1qjY3cJ5qgSEAkE4TBxe98jzHmcSwJimiPbIYAJY10+uIxNjIcGMwYiZ6XS9sFAIbdyXjyPO2VudVIsK2Cbw1Kw0uRCYalbZGxprwsW8Mrx1IjUuAiCOJe2c8eaMZZwGlwHrIVTRM0pjS4lKHGo+CJvwEROgdsi3pEuQmOHFsZlnqUUVW0g34v6hwb5EaHR9A0Y5u9g3ONeR4TTljK5KAZ0vMLDUQKoKtThOOxulBwMuNyLY3tJv9RPTuTDOXorrps2wXDTb+Zn5zHybmw7VzOaoDv7pe93ZZVGnbukE06KOO5cc3KC+NLe6ijGtmjBnAz1LKyxtvbPfBw3yn3eSQN9R1GBEzivNJxWVxcqMeJLS0t1v6knmi00tc91huSIU32ygF9Qu4ImzNEJ/UwtbK0uNT3A1kvzC/U8mjv5uZWlbn7Rjc2SOoEW80Zqhyjtdw9S3Ig1oYmY67xKWvnfk4+bas6J1unDBjzllipOdLaOBG2vlt2d3e66AnC+dfq+BDJsbnZjr4hxJl/1HPr9u06h0l8NcbRtLNTNQ9wubK8XMcPdo6zc6nbNauOLWPdHS9E/bKrgnrnl/M9GV/X1nTgOM8Np/ZaguJaNsncuoRuFeB1uQJYk/i302V2ps2M68233qo6YmiwAJX1kDajS6y1/APoGuZsMjBBJXUDojfu3KlycT1CBmaxpj6usc6acV6HRX2vdXOO9rilRGeCjrN8BznvlGmu2+kwNPIAuQrEc92Zn2/JC+kj6wS6gK44Nz0rV71zvWOOL8y1M5JliqnLNcs60umoPvb9mWtn8bK2fPKTz9Qx2t3ZrsB3Pl+qzIy3YdzpoHe45ue7+jTA6r1D4Dvt3X+SceN7gPmC866aB3Nz9bOm+pibKw9V4Pvfyv7BqIxYi9jjO2N879lmnD1wdiQwA75nZyxnPbkHCQB8AVCXXj08x3dhYa47x/fNsrfDmX/7PfCFUK0GQwcHxj3DehjuPO1ldxwoPgSyRz22skv5EtUAyBetxl8abw0ItPBUn9FDj4EB4P23l14p27stPNh7k5WyDMqXFfM6xoKGpwYyhuXbveuN5cGYFRxggGA4c/YjxvLQmMIIa0ecNEDpnjFBBwaPoC7DBDVsEugbJjotVI9rGosawRhiZkOVfRLIIAOuCYhon4ybwFcHgsYW8pBRdSySNZLp4HnZ2pQHv1uf7JvXkzHUKLdNWQbjY/tsj+OdIF9A4BhrRPp96ldvZHUZhNUPv9fwrTKeTHpGdCgD2gW7xaeyrCxaJ2u0VwCOHEwmJoh3DNNpYBu4VnVme+cIo6xOpFGuLHuGZb6dv2xb0F0dCDwHSEBHBX4ev9NAQztGLHUhAZUOjDTO1QmA6MraStne3uqPdlE3GCv6w3gaDptyrg6q8UKZ7LV5DxjgB53lmqGsOIgAQTCBzEudRI1VbyGolHsIQtpeDmQsowhrmHtum6OhbS9wbbIMnSo6klyPHCfqF2zrYBPcGdKs8812+IyOD8oyeoT287fsu/qs04myDEm3HMfCtuXYWbflei3Hz3XKeWB4PsDVOWcos8C06uZkUp0AJtaibNspQGV+AHphfNWF6oSLZFye4ct1HYe0RadFRnHke4Xju1xr01Ho+pWsrmuFa6V64rpEe9Ul3wPqpyC1OibGOFhwtowq6KRt6IjvAscn10ajK+q7qHfsHiZudP4M33uOZ1sPSZK2UJNaKYMnn/xEy3q+z7FUpcx1kS39WnfQ7WO6C3viNKCa62i/znTv57sovncaTrs3655W9mjc3qN/8AcfLf/7//mfys7OhBjyMj+/VFZW1+oe3wcurM4wwF0NxOymsySBmdKfpdGc9eWuJXDn9s7BjRvXy6uvvlquvXm1jPbJrCnwvVb2YDwGwLcCjINGuAp8E+yeBHx9GWcDuZ8XVoYqpYEyrew0HBM8a3jmdQ1SrlXDaHOr/NNP/q2U8Xxfp8Z5spfJIsjk2s4MT5b5tR+GTFIfRoth0gmMPHcyGWau21ZDHjHeMA4xurmWCXooP5mTyi5ydmxnUGikCXLsg7LXaZBGCQYYZXCkCO1+/fXX694522ZonR76BKIa+8ohDWnKFEwmuNQYtK22sYGJw+Ogssyhchtqq3GaocDIpA/j7cpUHhra1pOsMd8N5ZeOkaHDRbn4vWAAFo9yBGs6UjDoMXwFKdTNPRjxhltWtrkzkjXCLQe9MsmT9+c4a4Qf7DUAjHGdoe0JwhP41nmw2NhlnUKe/2qINkAF4Gjbdeo0QA7gbHuILZf+G2VAGf7okBHQVf1dbMyrNjjMFEwxRjtsqWelHoIS2K/mxOEkUihH2qWTwHGkLkPG0XFkl8CZ8FP+DcGO40k57rc31FrdbXrejlEStOZ6ptMgQ7jrGtpFI1AObXPOu+5QDyDbvfWCW50XyNK9tYJn7mF8uMfwaLdM6ChRF6xXHct1I9dcxwnZOC9dpwxxdh3zXh01tE/2V53SSXjj5s2+PMEfMjZZFfXRR7eHyLRTJu8eo2cEjZTvnmwdaXwKnvnM9v76178uP/vZz+p8Y63LhFbuRRYEu/7pwEiA5e/IDPnodHEOus3A+an+cx99UP8FvXyqd4Lafg3bbft0dd6lA9Cxca10XJt+st1mrozmWvQK5T355BM1AmJ/r2VWHw8o3tHvEfC9WwN9GvDdmxyU1fW18olPPFO+/R/+pmxubJdJ3XqwUtbW0YnlGfC9a4txduNZksDdzquz1OdZX2YSKABfGd9r114/AnwJdeaMP0Od6wu3O/IAxhfrFOB7r0BXQMRLyhf8EPhqVB5Xdnp5E/gODRKuNSaqTXGB77/+/KWyPyIktbnQZVvMWutxKjKtyYLI2sqCyMppDPK3IWiZlEVARn0AWeqWWRW0pXFkuKKGXd0P2IE3Q5gNc8O4wugTwA+dCBq5sotpoAvaMJAxlmFYeB69gJnmXsEl8jHU2r2fyjfHk35kW5CZhp199P50UnhNIz3LSOdDGuDek/Un8+3YCRgEsI4bz6UjI8czWXWdIsqWtgp2+E6Dl7GgvBp63jGVAi+dDOxlrGGGu7vV4Db7L4BSlnqrY/5lkxhD7pPBch4pC5lfgXxl2cbzVec9k9T5ppGe80sjeu+gjbcGODph+xh72shztAP9EFyyr3V1da2yvspUZ4jJnJCJIdG0P50WVRbbLapAkEXfBHiU1TsFgj3ToVJq3q4WRs29gkHZW1ls2pbsYgMX7XzVdHa5dvC8GdodZ3X5UIdbkjxZSceVsRXoKV/ZT/6WARfEuYY4hu4Xlu32GZlKgZzrZ4JTwbUMr3PK7R05/9Tp4Tps0iznc4I51xTnbDrFBK2G9Hreba7HG5ubVYeoExaeZFPqaTpzBLwJfCl/aZHw9RaJIhA0K3NlMuO8WxwIsP3qAO1gHAC/OPf4G70WuDIuOooE8+pN71Tq5mOuqdSZ7LhOUdvnmAhOdSZRtiy915yrlln1f4uw5BZCPQR5roP5rnKMCW+u2zH4N9cikZ566okqf8Lk2U7w+wp878U4nwZ8CXVeP3++fPrTny1f/frXy8bGdsF9QHIrgO94vDADvjNb+L6UwL3MrftSQLNOn00J3L61XRnfSzC+HfBdhPF98cXyFsC3C3Xex6rENOzYmPoX2ZNPOcd3GnAdSnLooU727zSpZ/kCKA2UNNY0FDBECHX+yc9fqqy1BokMhQloNDQNvUvvuV54w9Y0vAUKlIXhNQyJFmzSLpkrQQXPapAKeGXcNOQxkgRitktmUUPctiXbJuDzmqBnaCBRFqAXYwhGmn88Y1g3RqOJjTz7U6OeNirLdEokEzpkixKw8rvysyzuT1Yw2bhka/mda4Z+Ki/Br/3XmLZNGqWy5OqIZWv4Iq+hXAUKyMzwcBP68Bz9qU6JLnmVZQhWEyRpbHM/ZQmubr31Vs8g6uhIoCgLRH8oX8PZMakJdBZbJm7P49VozzB355AOgZ29nbKyutIDUPfLGn5KebQRJwjRCLSfdjdmeKkmanLcZFUFX8pcwOdYKJfRuBn1/q0O2FdBrI6xHOODSXO2+KOsnE/8Dbjhx/BRgaKhoLJzznd1wb2mjpshzH27R41R1inhFog8xsx5R5vd/iDQpFzHT9BGHUaPuPeV9uCg4l6dIMhUnVeXuc6Y+L26n2uBCafsg6A7HQ8625xjyEvw6nc6PtLZ4Xykn6wZrIWOlWvj62+80euOyb4oExCc+QQoV6eT6zROV7+ThZVRpj1GFsgAc03GV8cLQJjxMbuz46PzIoFoRgzQN8aANgvw7bsODHWYtuXeeHUznW5mmnZbifMxHRO+ywx19m/Hjs9cq3ONb+t8O46ObM6uL08//WTbAgCLjCOgTbv+5/eF8a37dU8Iix7aACmb2pnRuCyvrpbPfe7z5Utf+XLZ2dmvWZ1hfNfPnZ8B36PDPvvrPpLADPjeR4M96+qhBG69tXWA8coeX4Dv3AF7Esflh999sbx1qwHfPrlVTS3Tfgx1Lt2eumky9eV73EvLF7vPaiwMAdlx4zUE1UPgm/VqYGKIEOr8j//y8/4c36FHX2NRg04jTmCQjIl12BY+NUhlABNweU0jx3alMSmoRA4yOslW0j4ZCY1CwY8vfUF5HatuP6/Gkf3S4SCgBPRqWBsKKtMlIDATsWVwvwBdpkPjOGWicSrQEAgKaIbGoXJJ8CIwVa9kW9Pgzu/UJ9sjIyrYEkTZpgTigiWZtwQoGtyUQ0i4bJVgTABRxyTYGa4ngEN26IN9lNk1SuDmjRsVvCjfZHl4FjCh40PHQY5tlXFNntMy+Bq+qS5RRuqL4ar7o3b2qX2mjY4lbVUXqN9EQmYuBvQuLLQs1LbXeYk8WGuUE3XrDGn6MKp7fP3O53Ic+V0Hknrr3GleubZaOKdph3OF9gJ8jYzgWjpLFhdbVAI/jjG/60hI1s69w8iDn62tlgQr5x3t8t+wDPdpCwbpi2OX6wb3IW911OgLMwLTFxPvGVXhXLIvyFFHh3VQr3u3XSMMMXbseEY2M3Xa8XDts2zXF+XKfZmkSucHugUDyxnAyMXEUjpJ3INNnYZlZ9l1znQh0DoDXZspT5nTPmRBee4Nd1zdW+taqh7r4DLiQQeoc5Xn+AcwNyGXep57z51LgmzHxPJdXyyX9nOPcra/6VytY9eFOrvWpkPW9ctnXPdbmW1+EagF80sfnnnmqcb47rbEaL/PwPdubTZ1Mt/94/nFMl5YKF/84p+Xz/7pvysH+3M11HlhcaWcO3e+zM8vzhjfuxXw7L4zJYEZ8D1TwznrzN1KoAHfQ8a3B76V8b3e7/GV8R2GOgN8NZ6t05eOzO1x1/k+vdsJIjXKj3s2jcoEvP6eRmr+XpmQre26x3dn0vaRCpw0+DRkZCAFALYvWWCN7yGITyZLQ9o9XRgtySpWo4Ow1MXFaqBiqPGP3zWgBHvco5EsABdMKStlaj8EEhp9POd+QUNYDZkGGGDUCagEGfyN7AjRFfxSPt8REg2oEkQ4BgISDTDZMvUkZdSy4rb9axpuMozULavluKtbOkk0fAU5Wc5QDrI0Gr2Op/Kj/TI11ksbkBFGu0c88Z3Alz3yhq8fcYYEW2W97j+VzbS/9kF2se7t7o608h6PqOLvxx9//MhRVrJIyruyXbduV/DgP9naBC+UlWB+bqGx/I597lnkXsNsc18k9zYQT9bylt06gavzBP3SkcRYKvteF2pm572awbnOO/Ylume4O9qpgtsu23XN4lqz907Yh9FHHehMyDmsk0hHgDJQV2DFXAsMk6aNArsEVciRe5EN9+zsNPCQfR46aHRiWZ/rjd9nREjqNWPT6miJymQ9uZ9xNVu8wDEdTjqC/E7dsO1c1zHkHlfnMfXhLHD9yPblmus6bh06HdRvwC9sq2yo6wAZl9OxxRqgQ4FnkTFzSodNOstWu4ga6nKO0jeTQukIFFi7VrrO0h6dETwnO+766hzmWkYBuCbRZ8douCbxt44NnQ5Gjyg31xdlxPfJnDsffK94bUIEVudMy/XK9jKW7rlPtpkzwds4cQTVIfCt21Y81q+L6urf42dkj+/8wlJZWFoq//7ff608/alny/7+XNmrY7Raz88ejcYz4Hu3BuPsvjMlgRnwPVPDOevM3UrgboGvxxllVueagaYDvglQTwK+6YkdAl8N0QTMQzA9DRxPA756ztP7T1kJfElupWGR7FfWoTFrWwXRguFknTQQZe68R2Ca4NjwUZlfnpHFSZYv25/AUrZSI9r2ZWii9aeRlvKXfRBwaSzSDxkmHQMax4ZCG0KIcaVBnuOWgF3jO40565bV0bBLwEpbM7RX+WpwqnMaj7KBGfppu5M54bvc/4lxneNre4cgwSQ9CXw1ztsRNZt9GCFtr3LsjtOyH9SDPnhUi4wQ9xpSLoC5c/t2b5BTJ+0hLJM60RXPPCWUlGcNaXbvNX/fePNaNfAFcDo8hsBXsFLHZbHtV2Vc+XGfJ/XLKtJedDjBIGVkcqvUTWXpcwIh7jEigjZudceLJagYAitBumPbA4/uHGSNf9qDngpE+KTNjBXjg9MC+V+6dKncucOe+zYGOqjoK+0Q+PJ7D9o6h5lMHWeFcp/rQ7Ju9s85Lxh3jrA3mvbgQLIvPM9PJm7SYcK4MI6COH5HnoJwZadu8encS2cDckT3vabjST1En22zIN51NZ0GQ+ecc5s+NZ1Y6sEYfbLd6+faMU6uvYwV7UkgSxu4J51o/A7ji17KSDvfeFbZC1hzHHV+AMYfe+yxqgtkd9ZR4xg6Tx2HdCrpwKIswXNG5mQYuoDWctUndUpnQb4/dTr6vkrQvDDX9ML1Mt9bttlM8a5NTSY4ouB9G/PLuD799FNldXWlHHROphF7BeLn9yXUuVucjzVp8p3m70fsjNG4rK6vl2+98J3ysSefKLu7+2V7j0zvq+XCAw/iRpgB32OlO7twliUwA75neXRnfTtWAu7xffXiYajz0uK4Hmd0k3N8YeFG8L3trNsh4zuatHC+436mvdiPu3cIOI+8hAd7fLLcBKc+k4DN76phvbVVbm1sln/92a9qVmeNpATAGp8JOhPMa9Cn8ZeGl+BTA5D7NVA0IDUWNeoF74LPNIxshwaPBqVGFX0VuAxBgn8nWNTwdB+c8jN8TpCSbBx9kW2SfeI+ntFQlm2RmRHs0U6zFWv4Zj/pqyGjtNOQZOWn40AZavRpbGoY6xgYMvX8zT+dFHzmXkzbnWOo0SzYEWgC/AHAPAMIzczK9Fv21LqWumN1lLGMkQ4EGFDZJpnQuu9ub6+e2Wpf+AQEYajTNuqR6aM9gGDDYokWcB/ozWsNTOnI0DmROqXRrfEP8FUWAgX1X71VF3Ty6HwgzLkeq92F+TqezkfGDND/9NNPd+eYtozGyKCCsg486lAxOkEm37FOfbb9dc6QqKcDXII82uheepPW8cxHPvKRKrd//dd/LdevX6vAlx/ao05nu3WsIGe+lwmnvr29FvJPG5zLtlHZOa7uZ9XB8aEPfajWZxi4wI92G0mh08FoEdc/5ZTOAB1Z9MU5nFEGOiu4zyOa+N22C6CpW7bZuaesdaq5BuUarPw9rsd5qQOAvjKfPvDww/0Z2uqlc1/2NjNQJ/iudXBmdvxTbvSV3+kbIJCynb+Ghhu1QnI2HSGUb0iy6xT3IQ/q09nH53DtUb45/sjO/bsyzzoXdOI5jgJi13HXx9SpCsLrobTtJ8uwHNcfwb7yNKszoHc83yI8SG5VnVpdno4RjG83b+s4DxjfBJPDd746fzd2wL2aY7nHd/jepyzXrePKbcmtzpVvfetvyseferJsbOxUxnd19VxlfOfm5mfA914HZXb/mZDADPieiWGcdeJeJdCyOl8rR4Dv0rh8//9/sbx1883CkSrs8a3Ql9+PnOM7KqN4EZ8GRu+1bfdy/7Bujf30ANN+DOxbdzbLr17+XZkQRNkdF5Mvbp5Nj/rwmmBI40QjUENbEC2TIvDyPo1IgY6gRGamGdJ7R84FzTA4n+M+2VYMMYwYjfMEzhqihlYqm2TMaKtJmgSctFPWj2cpR0NKw1ADUICjM0DWLfcEU36GMgpGZUDtD8AgQ3KTrUoGBmOTH1kj2yjoShbHfjgGACHqByDyXToikp2U4dJYt05AAYb1hz/84QrYzN5rOKihjjC+1GWIMoY4+xtl0pSJckMWgLHKpsbeTkA2zKQh8I6RkQKCDJ0StA1QTRZYQUmyQ4KIdO4Iauq2hu6NKLAQTPmpruYe0AYY2Q/cxkRQRr3chxyoD5k999xnyvLyIYB03209cbSbf4JdyhGsqWfpmHDub3Zn9jrnBRtcR04mDnvkkUfqmNNeHBAvv/xy1YPd3XZOMD86W5xr/i2DjGzd7wmQ39jY6pM3Zb8FKJRrRAe6okOBPgqO+J163OtpYivXB3UEnaQsytChlOsFfXWu8+k+ctpC2fTBucdz3it7ab0m4OO5IdBRRrTXPbp5H201i7L6ZySFjOmjjz125LxkdZG21cicjY1+zdFh0a+93dFKrkN8rw555BtzxQRWyBhmnbWFuZLHhrkmUG8Cb9qDvuuUo3z3sru/Xlm6LvA3MqG9PO9+fdopKDaxmmBXAKtDy3XL9rgG1XUqTiKgTB1jjo+fQyCK35jMzvV4sHp010J54olPlPX1tcIpRvX+g8NjlGo5+4enIbg2+E4e1nca+LyXd/nw3mnAN/XRvqpnttW/MVFW1lbLN7/x1+XJTz5Ttrb2yv5oVFZWOaFgdbbH990MzuzZ97UEZsD3fT18s8a/UwmcBnz3SYwx2i+T7qWYjC+TZi7OuJ/mjX2n7TrtufQ+Dw2zIfDJdmGQkNzq169cqscZaTzoiU8Qm6yS9QkY9MwncNZQse0CNg0cvk+GOevyWUGqZdgGDRyNMO4TmHJNYKaBlWxtJtIxZC+NTI1HjDrKytBEjdU0XjXENMQTyGvoc79ssH0WwHBPAmQM70yiZQZiwZ0y5m/34GlECrCyTNuq/HUG8D3P8bdglMzVykf20rDEdDAIjumrjB0AARDL/QJfmTkMY+rgyBbvof8Y4gAl9c5xpg2ya3xy33Z3PBVlXr58uZ61baIeyjLc1fbLVNIPDHCOadnbbmGiMmoJfoesqQbj7mS3S4Izfls2a++hTc4BHQXNeUAyqQYgkvGkTwKS5557rvzRH/1Rv7dU3a5jOPacXyJJmrHO+b18GlgCe+V3+/tGnByU+RrO2cJr+Ue5yfAq83rM1P5+uXLlSs/e4/x77bUrvbMJWQpQ7Ct9kHEW4FAPenD9+s06rtwji6/TQJ2gTOefzJwsKG2jPnTGeWJEhonmDC1n3E1oZfIlwWLOTdlhynYPv/NZQCe4RG6CYZOZuS82GWTXDddU9SrXLftGvYbWuz1A/av60I2DAFOnlmwvzhvZZxwT6D7X+G5hfr6PZEDOyMywcK6ja4SOZwI2fkeWOJ/MyOw4y5DaZ9dW1xna6Jyj7Wwv4NOjlNwOwN/0I3Mo6BzU2SEY1hHrEU45p1zfdaLo+CTUeQg6812pfHUeca2tw8yrFuYM8EVmH//4x5oD5aC9l8p+y7HgGA+Br/VMe8+/W+A7fJ9nn05jfIdgP0F/1ev9Uvf4fv3rL5RnPv3pMtk7KAfVobFSlpbJXj9LbnWavTW7fjYlMAO+Z3NcZ706RQJ3A3xlfJPFgxsAACAASURBVKsBHef4Mmk4x9eX5fDFOI0leK8GJF9u017E6QXGGPDFiuEK8H3pN6+W0fxCNQDSuKB9GnppuCfwFbAK3hJEyqCkMadR6ndDFk1AJvi2fo0tWUSBoPKmXA1dQx3TkNUA9Rr9cU+x4FBAZ/hmAuYMYx0CywRT9ivD66hL4Miz9i2ZU40zwaT1uadN5ornLU+AKGAYHikiMMsxoh7KTMYM2fAdBrVl8syQKZeNEZggywQvsv7Wq85UNnClHQkk6MDIxOi2X8owk/7YLwxrgK+spxlkaSMA4LXXXuuvUSd1wBTL+teQ/lu3yvbGZh8SqfHcG7Zp5MbEnBALEQBymlFLGQnsdCg0trcl4KGfyMu5w/306y/+4i8qSBRoMYYVpFVmtmVJVjbquHquE8XmpuOJUE3lL0Pr3/bht7/9bWXqkTkMOgCSn9dfv1pu3XqrtpW6nBe0gzkluys4kbU0FHt7e7eyx+g3cjdM2CiEdOygd+qAQJr2urfY9Ui5IR9Bsftg0SXK9PlcQ3LuWZYJ0wSq7mXOM3AT+DoXhg5B+j10pDjXBGvIk/IpzxB2dVNGtTpJOmbasXKe6yiUweXv4Rpdda+L1KBe97NyL7KiPkKY+V3wyjPcxzXnazowc65z3bno+0VdFMDyrJEIrl32j7Kc+85/+qkz0O0wjG2dp93e9uG8c43UGWcEx7R3k2u0Th/LbI7MpbYPfIXkc03HP/zhD9U2ktyqvltAwLEmEOqcgFRQPe0dnu/j464f9+7P9chxyXtr2VMeHtoXtjXXBB4D+C4uL5Xnn/9WeebTn6rbEnB6k9wK4LuwsDQLdX6vDLNZOe8rCcyA7/tquGaNfa8kcC/At75sI9QZw0Pg6wvTdg1fZu9Ve4cG77R6fXkaIugLm79rCN32TvnFS78t84vtKBmBqUZklqkh4kuVsjS+ffFqTMpcyZhoEApeBJt8CgpkOTQm09AUqAoqksHJNiYgxvBKpjONSdojmOZ7w3s16vnOjLca/wIcjTj7jqwM++QaPxhaykmGT9bM/ZCyWQJMDTrKcp+cckw5+53sic9hOCpLgVg6KWgXZdM2+0kfNarVJw36dAhYhwarRiv3GvbIPbJ+2UfKrY6HSJbUzrld7Pcceu4vfYOddT8n7UcW7GF0HlE3oZoYr7DUv/nNbyoDbCIr2jRk9Wrfuszl6qgG83A+5nzlOKMEM6lr6oNzTCNasDU3Ny6wsKmzggv68Oijj5avfOUrfWIsxg4g6p7a0VzTJXU1260jZ+h0cY4uLIzrHl/rTgPYer73ve9V2QG8kTcy5Qd2kOOMKNuwdOcHui5QdA1Bj/kR2GM867A6DiBxv2H5Mo2Oh+HGydhxv2CNemSDYZQNYaYdgmsBo3XYf0E65anTtBUdy7XLtcc+2bZ0RGXERa6FjpdOOvsj8wnbSn2GRTs33EOL3DOc2bXbPbfqY79+xX56rtFGw4tpv+HMzjejEkwMl/qvnBw/nSTOiZQr/aNsxzhZee7zfWK4OmXptABwywZbh2BbueWaSlmurY7F1p22F1655lonIBfsG4Ui4/voo4+Uc+dblm7k9aEPPd4iI9iXXkZlYdzeD853gW/OxePe4+8G+NZlqjtGzLmfn12D3lb1EOge1zbO8V1ZWyvf/Ma3yxPPPlM2N7frNqdZqPOxEptduE8kMAO+98lAz7p5VAKnAV9eiseHOo/KfHfUiKWmF3bokX0vZe+LNl/U2YY0LDTKNZA4zugnP3+pLCwt9/u3ZPE0MGQ/NH55VgNI5lDD1Be3oGnIAgqsuc/y0rjSiNII9aVvfXwKuqzDe5NV9bv00mvECLa5X5ZCY5KyBagYRO5z5Fllp6EssyFAplxDo93npgFm8iXK0aitoeZ37vTZUJUrnyac0kgV4KSDQTAsi6NR7lgIfmVKNKi4H9BImwxFNUTYewTXGptm1wZwYLTSRgGPTgn3RWrcaggLEPcmkxq2rNyTBdLopwxCmanPjKwYwDVLdHccEvdicPM8TBbgl32/Gs4Z8krdOj9GHQhNI14dGs7HHvy2xLFHfpwXlp06ZnlNp+cq8PU+AZDg65lnnimf+tSn+uOSZM2cD5y5mUav46gOpANKsCCwnptjW2Lbp6gjQ6DHES4PXHig/O3f/m35yU9+UseSa+w3BmBsbW2Wvb2W/Vrw6TxGx7hfBwtjI0gyUmJlZa3fm6szy3lLW9wbqq4JfHUcWBe64DVZYBlBWWKTsalT6aRQH5LdR56210+jQFy73DNt+xxv5qRRIun8co56v+uaY0f5Mt86ZXQIqi8cZ4S+848fHQ6OsftnGSfHun+ndEdHCfpdQ1Pv/J1rhik7fx1P9UTnieXldWTh87SDNSQBPX11TLjGPc5HdVFHIOXLJOvISQdt22u+20fL2B7XYs/xzTU83z/WQ5vdx9z0Y1QeeOBCWVlZrkd/IZOPfeyjLUEbe3z7ZFaHwHeuHB7P5TzMuekCkQD0nb7jc00allfnZAeMh+82x01w7vsubQGOM1o7t16++c3v1ORWt29vFvJXr64RIbM2S271Tgdt9tz7XgIz4Pu+H8JZB96JBO4G+J4W6vw/C+wO+5cvu3zh+RIdesMFvoQ6/8tPf1lDnTUEh8BAY9EwPK4bbmc7NOY1QGVMNFI0EhKkYtQKjtKgEnQJ3DTINCw17t1LpiFGHZRH+xIEagwnC6pxLRiwnRp5Grs8k4a4xhsGqkA1ATLGmexEGqkabRm6KXD1GdpgeDVlOEZDQ7eG5HXh0/bV74bjrOx0HHA/MqL9/A7w5RnZIL6jLI1nHRuAFY90IYyVe8wyyz2ylLafOjRiBeYXHnigguYaYt+F9AJi+Wd/qd+wRENi6/7cjr0XpNAfj3dJnaLdZpzVsBekERpp+5wjw/nh9/34z2PyNvDag+GYfMhuKHNBGft7+SdoY7wFktzz5S9/ubKs9N+oAoFDLWOhJSzLNgnmnJMJLNVNnt3e3qwGsm1xzvoc8v+7v/u7cvHixT5agSONaAdJfubnx1U3GIuMbPCYKstBnu7xRA5kBn7wwQ/0Tgjucw4JbGG1dQKk/JWvbD3jKMCUuUSXCG1Hh9Bhyna9yLk8XDuGa5qyyvlhxuIcayNUkLvn+Non+5BrsXPV9cTxtu+uSzpjkF8NBV9crCw2e+ANxbYPlElIv+tNOnYsl8SL6mJ+Ot+ZS64VzgHnmmPJZ877XJuTcVXe1JPJwdJJoV5msq9cR5EL8qbPRoq4dguGdUAoU/tVwR/h011eCnUo3xNGOiBLrpussMmQ3A2LZZ6oiA5EcpwRYHhuxFnZbPElimE68FVOjvsQnA4B6b3aItoQOY6+Pxlndcrvsh2nAW+iSFbX18rXv/7t8uQzT5eNje0yIbnVynpZniW3utehmt1/hiQwA75naDBnXbl7CbwT4FuNpO5laXKraeD33b4M77YX1j1sQ7KqvlAxoAC+v3r5Yg130oDQaNHg5lPwIJjBoOGfL2GNe8o2fFYDxXsEUZQniHa/qcCde9NznS93AY6yICMtdWDEe/6sAFCmQKN7CBAsQ8NHozKNwDTaMaTsL3WYFMj2Do0yDUhBnyGTtMvkNsrSOnlG0KfRaaimLFI6OGpoXveMzCyfyKRn96D+OrZaMAdQwSDEmEZ2gFHaQogr9xh2zO8a6Bk+ibEqCPCsUYxY7pH9yZBxZXzu/PkelCpb2kr9f/AHf9CHZArSHDMY3cqAdeec1tDnbl8yn/SFfsu80w6dIQI1QNJkZ7c31JVjzwbHEWEJkvYO9nrmc5pB6pzxGcrToUNyK/ijnIvIGfnSZ4BvA5ot5JJ/yBaZMv77B7BTLUmVc2cIwB13w+bVx9KdQ6re6PgQSCLv7373u+UXv/hFYa8v33/sYx+ruvLkk0+Uhx56sPzLv/xLzfLsPlxllm0C6Dp3ZP9gutfW1mubZYTpF/ehbwBqkxolwyeoRx7I0Kznyo8xpN2vvPJK1VVCtE1ylREKMry5duQ8zxBk55DRCjrwdMQ47/lERrkH3nVNPc1QZNc39dzx0VnjkUK0i6gFGF/qNKKCz3TO8Zw6gjx4TofbzvZ2nzeAa7KngmLazpzXWcSzAlkTUNFOQb7XaQPP5PjbBp2P9FnAKpOPbnMfeswYCY6da46LzkDarFytjzboKJL9Vt7OgdWl5aqvts9x0LnIfa7Trt1NJhwZt1DmxodnD3/yk89WnR93maL391pGc38y1Nn1tL/WrR2ngU7vz/Vg2ntdJ9jQkdHfG0cmDuvMsl038p69yUFZWFosz3/thfL0pz9ZdncPalZnklsBfJeWVmZ7fO/W2Jrdd6YkMAO+Z2o4Z525WwkAfG/cuF5ZkDdev1JG+3tlZXmh/ODF75Xr16/WxBd5jq97fCddeFTu8R3W6UuM79OA1ghIL26+IKeBxiG4vRtQnQCV+3tGdG5c9/juTNrZxBrSetu5V1ZOz3l65DU47VcaJxoICT5lj7zm/lLukUHRSPfFzTMYMBhr1C2L4DEmsia0BSNMkMl9WbchiUcMmg5UJPAWzAjANeDdQ2uYLe10vyNGoyDQsRas8LdGHvclG6rBqeFNeckaTQNbGrY8K3uTxg3tku2UNVKmAkU+ZUFMKOUzti/Z6XQo8Ltn5WKQm2xK0K3xLQOkkQxTrDPEsnfIeNwxk4AY+m6maNmv1BFBVh/+3O3npZ+GbTvOGXWQ4Z+1DM4yHrdMzWlgwqgAQnQcpBE6BLCCJOew/VSPua5jR0bceffEE0/UMGePuRGwCj7UW+5v2aFbyKdjbpvr2chdBAbtnq9ZnOfL3qQdASYoUT9IEvbIo48WnEYktALYktGZe5E37Xn88cfLwx/4QAXEL774Yt0/LXPc1oPljvHf7nVePfaYJM7jBTgxJob5Ir9k93Oe2DfBi84L7xHo+XzNZtxFdyQD6dqUkQeuB8hYubpeCbx1MCUDzJjxj2v0g+fdey/41AmmI0ZHF+3L5GquUYI2dNx1jWuAeuYSz7umOH+cV85rHUwCQu6jLMOKlYHrp9suBK1+nw4M9+H6rI4310rq4Me9+64ZPKcjij7p6FBP3TaiM8Jxq4nQtrbqubl1vZgfl5XllbLIsWzdGdZEedAOQ+hv3b5dOKarzjv63M0H9CvX1Bxnx4M6BOCwvRwfRgpnHSLPPPNUXdMAvlXnOseR4wXwzbXC7497n9+tzTF8l/Oca23W0dddC25M9LSftAXeDsRH5LIui8vL5S//8vnyqc9+puzsTMqICKKDufLggw/NQp3vduBm9505CcyA75kb0lmH7kYCCXxfv3q5zB1wRuRi+cF3X3wb8K3ArQuBfLfAVxA4BLDJ7iRbOu1leRr49QUviyA7sV9G5eXfXi67+20voAANA0jgoPGBQSEjqRE2DMMdGgRpZAnCHAu9+3wKNpOZNayV7zCYBIUaMJkASYNNZlpwL3iV2RHIJABPOWscpvFEuymf+zRodQwom2SEZTY0ji2LtlC/zgWdBIIyAbJjNQToXnf/L+Uno+zY0Tb3tGnoCwb51Hg1eYyGM+2h7RpZgmWBhewJBi6gxmzEMFYa7dbnWCMfGVDaa+ZfnSyOQwL8BJC0wZBqwWGGmPK7Ydqy/ILMPCuZ8nFM2D6BURqz/p764Fh6LQ1dxyedK1lGOpj43jHg+6eeeqr8+Z//eQWZjAfXBQmOQ46hTgqZbHVIR4KfgvDdvb1eZz0CyPNWCWmWWYY5BTjQNvdOAwDW19ZqSDEJsH75y1/2WaddP1yz0DXHDl2kLpM35Zzkd6My0CMYSPrL84Y0myiJMpwDAlHXI50Nglnq5jt12MzMeb/MoU4IE6s5PwWM9Ml11jkr6KQ9uT7mWMqeurak44fn+d69ya5pCU753TY6x4fzJ8GvzhHXoKFz1PVEGXKfgCq3l+T4pBMiWXDXZuWNrjreOsqUJ3ObseSHugXFst/0wegMdGHj9p2aTMp26lwZOh9crzKSiDZaP8+5/lI3Dhx0yyOf1NkEvoBfAOT+QTuD8Omnn2yRL13OZLI657tsCHyVS64Hbweap1sd6Uzz93wHWoLjU+f3PQJf14Q6LvujcuHBB8tf/MVXy5PPPlP29ti8VcrCIpnR12ZZnU8fstkdZ1QCM+B7Rgd21q2TJQDwvXnzRmV8Ab6V8V1ZLD988Xvl2rXXesb3oHspCnwBj3ip75bxndYKjZcEsMcB32nG90k9k9XQeNMoqeB3/6D87tLrZe/AMw7b3tJkTgzzSybWezQQfbkOQXkCi2xjvvApP1lOjc/e294lNdI4TDYusx9reAoANU4EL/zNPfytAeh3GosCXwGqRhVtpy7DgDHc3EcmG2LZaSxPY66G4yGLqRGvLpwEfAXRtCEdA2anFYhqMDGegvcaRts5MahDFsbxdSx5ljbJzgJM+K5l/V3sz+AFCKNLAiwZJsdDWXs2MmWY7IvyfZ76kR3sFwayQErDWLAq2BUcCEgoyzFCJpTrWb/8jeFrRECCaZ0uyiqNTHUpge/QOSLwVV7qUuqBYyw4J6z46aefrnt83dMKgJC5EgRTtiGn6rEgBpAHEykAEERWUNYltqJvb711qxCN6T5PmHcZO9ucQI8kYpSB7H7wgx+Uf/qnf+rPaKVP6osAJ/VFxwpjR/vUE8r3OB/qlMVHp0zoJOAdrjOOP7LxOCWeMQJEB4dsqcCJdqUTyjB89dM1hz4JpNLp5PqRzpUjAKSL5BDcynamQ0rHjtEnOixoo+PF7zl36CdtY1ypz/mTTpV0Sumg1CGU7w1kAOjmRyfdMPpAUJsOEp1d1Kl+6axSv9OR4D512yIQrfuXu2O81B37u7e7V5a7CBflnk4v11MdffRZh4Yypl+y8tSFvAC+fEfCO9uc7zQynte5WR3XzdkH8K15D7rIJ7I6+1PX5UhuxffvFfAdvst1mgzfowmq7xb4JuD19929g/LIY4+Wf/e5Pyuf/txnC/k6d9huce6BsrDAed2zUOeZnXx/SmAGfO/Pcb/vez0EvpXxPSHU2XN874bxHYKY4QtPNmsa8B2+wIYDlSBy2iAmW6BR5J7N7d29eo4vZ/kZ2ifYwXhJZiONoTSINMgS5NqmNELTIEumxjoEFEde8l3yoCEbJzikzbZFZkPgrKdfgJRA2D1ltilZEn7HwJJFktXCuBM0CphloKwzGXMNNY06wSpjpGw19GiHOmC7k3FwXClDWdhO/rY/9iP1KI3kDItUXjoPhjpqn9IxYfm00fNTZYjc42f7vVf9lWHW8cAnbRAQJ+jTmSAgU+46b1Kv+N1oAA18HRbuE+X5fNaQY/vofByC4Pw+f3cuyGYJIB1X6xL4yOLIOhFqjI7JgFE2wFSQYJZt+oEhTzuVN9dMTiawMPyecriO0Q/a5fvc3whQ5rpHWgmw7VsP8DuHxI9+9KPy93//90eyjxvaiqyUA/3TqaAMuSbjr9OF/gConTeOueuBc1mQqu5yH322nFxfGHv3xJIILSMClL9zUX1yvgmOeUYHD9cM9RV8Invr9hn767MZ5psAWsehZaCT+Ywh4eox12hnhl+jX64V6qx9GIIw5S/ozy0frgvKWyCvowhZojPMSdot2+o4qN/WobMBWbheCe5dn1z3lF/PbhPWO9fSpuf653sodcZ5kWunMtYBmU6cfJeoD9zP9+PxXM3sXLfmjlpo8VNPAXzX6xaI/cl+WZxv2wpcu6ad43sSOD3JmMox8L58h+faPSynNvkuLPQs44hNUdpxRh/5yMfKC9/5Ts/4rq6eK4tLyzPge99bwfevAO5iWt2/wpn1/OxKYOPO7gFhm69e/F25evVKmTtojO97Eersiy0ZgwQ2064PjfGTJH8S+J0WOiWbxnFG//arV8rB3KHhKhuoQaGhpYHli1TwR7sElwl+/d5++ryglXI0MLnX8jRQDH07Tg5p0ORZkbZPwG+bEvhqEAskqUMALmDTKJfFEIxhkJotNJ+fxgKkga7Rxney1vYxDXGNSI23aYatcks2jH4aip6sN/UKQDxGxcQ4PJ/jmfqZ9fO9jJzhjgA1zqI1bFYAm3qqwUz/ZHENd06WRznSB/trWKgOAY3QBDPqkMBGoOLYCczot+1Tz5CRGXTVUfufjhaBv3qrrvK3bKFGt/WlkyPBtCDUjMR53nGGsFOuYaMmDktgJMslOBH40e+aHGppqaytEVL8QL9lAbkhe0LUc87aZz5rf7ozkwFoP/7xj+s/95W6Jvg8ZSorgRlyUUecy5n0jHqMVJB5HgJF5SjzSR3om6ApAXdGYpiFWlCuLgnCHLOMcpAxdg2gfTohjHxR51wbaI/AMsGj3wuKud/EVIZ2u7/XNjF2Ht3jXKUcZef6p3xtizrrWpIgyjlD2+gDddPnBNTOL66rjzLphLnjoOCZdIwZKUHdsuS2z3VSJwh1U59OK+TAP56tekZW5q4c55Tl6qhyziXod2ydHw3MtvcXP0bZpNMp1xW2Btc1j/9HbW1kjy99J49HddjMt6Bn10YY35Tvce9u16iT3tVHgGgkqkob4Ljn7xb4DtthneP5pbK1vV0eeujR8v/8f/9v2d3dL+PqPF4o585fKPPzi7PkVmfXxJ317AQJzIDvTD3uSwkAfI8Pdb5aDggfLJMyLdSZSXNSqLMGWM+odF5uX6BpHB/3YsxBGd5zEvAdvrBly2piojsb5TcXXytlroV/yZQJoLLObOsQ0A3blgBYUJfGgsYSnxrPAsJkCgVwMg0CJO7FYORTpkZgoMEl4BeUp9Gq8eS1BH8aUhpOaeRmGfZBgJhtzLBDyrYtGqkadN6X+iHTYbkpdw2aZN0s33HVEPd56saQFxxpcBs2SJvcL6geDoFDbwB2oAj9ADTCXFLv1atX+2NvLMP2aMAra9plcioNYxOo+YwGMJ8yxfZTRmm4x89xR0bpUOBvgKJ7Zh2D3O+oXFOWso9D3ePeZL40yjXe+dRZZBmGhQrM6C+/5/7k3ONrWKisKffarwT7yM+6aBPXACsrHUikfIGX2aQ5P5jvHRdlLYiv5XVy/+d//ucKfLlHQOE4UoZJ59QX56NnuPKMc5j6eCb3Xxryzlim80qnlU4HgW6CHNl25CJwTmcZz9o356p9zugW9Iu6DaWnXIFxAmb1JvXbtSt1gOedb7TXo8ByjbHN9sew55bMrK3FqZP+PlxX+d6IFPcaOwaCdsaf9uAQUR8NudeRYMSICblwACMT5SmQN1LCaBH7oYNC2TjmRhbwt1FGyFQHy+jg6L5qAXuuFVmmAFaHmnMi1wL6pAxShofvSEAs5/KWMpprztdnnnm6nD9/rhzst3Nyx4DjDvjWd06Xz2P4Ls33mOOb7+ZphpRrXJY1fM8Oy/IdQJvZinDcj7Ly+rAt8wvL5fbGRvnoR/+4/F//7b/WUOc5QtHnFmpyq9FoPAO+x0p3duEsS2AGfM/y6M76dqwEhsD3vQx1FtgI3Hxh+n2+oIcvqyGonfZSTDbqpCHWUKaMugfy1p3yu0tXSxm3fW78EwjZRtkZX9h69vnbsy+TLU0jzf5NA/jclyCTvwUU/E75ybpmvZRnts9M0pSshuFxGlEa0conZW99jg+Gmca2RrLy4B7bIhC2fxpuGe6n8e1z3iug9ntBl6yIDoMcT9tniHcyIgIgvtPAt0wN9AxJ1Igcgg7HT33QuNXozn3LlIcs2PPs3rqUbzJPZuSVKTI7t+VqqMtO86yARNmrEzpoBCsa7twn66vxbX+UJ+Vq+KeME9zrPBBU8LdAWQeNoaiGj2tsC8Joqywf9dFvw2G5xvMyWzK3fC8LrzyQW84TZep3uR44ZmS9da4rZ+YGxwF96UtfqtcEcrJlAgYMa0PHf/KTn9TzfqlDWSNX9U5GcAh8yQ5NPwBQPJt7lnXI8D3PCcztJ9cFSo4TYygQo92CZO5Lpw4spaDZ/stY2j9Za+eo8hSkuwfWuU0b/KceDuewTjLLoi8e4WSkBM/oXJABdy7I4KtvziHul8l0vRquW+q7+olcXY+51yOLuK7MHT+dKK7xtMd+5xrjdUGrTgXlkEArHSquV7k2cW91BO4f1PO5lWmur86/LNff03nhuq1uDtnwfO8crgMcHcYJDYeM77PPPlMuXDhPoueWvGu/OZFsP6HOOfbKMdt+L8A3nzvud2V2tN7Tga/9nCa7Mpovo/G4fPnLf1n+5PN/ykiUvYODepzR+QsPzIBvvmxnv99XEpgB3/tquGedVQLTgO/y8kJNbnX9+utlH/foaL/wX32h1pxWB+Vu9vgm8PWFmi9lwa0vuwS/pwHfoSE0HNEsS2OQejCIrt24Wc/xJdRZcKThYzv51GATVGm8yBBgyCVr6Ms3WRK90Qn+NVwEP0MAryGTrJuGAEY3bZUNM/OzQM4kNgJfjcE0DDKcMEEi9whscj+w7XVMpgEn+5fGZ/Yvx1rGJcFaGpW2NXVG8Me13DenwZ+gV+Pe0GaNeg1eAb7PyOQk60U9yl/d4Dv7J7DB0Fd/0xGS8uc5Aa11abCrQ5Wx7MCeTI4gkLLQOa7bf64JMqhX8JBsegLwBHEp36EuCOaoU+eHjgPZcp6XedRhlIx9hqRTjrpqlILjwbM6amRudYwINB0rAZo6pUzVEfrBUU20P/dK8/yHP/zh8ld/9VdVdq4bsrCU5zgT7sz1n/70p+WHP/xhfz/fMR8cQ/vvuAuiyVZNHzkKifY6hwSh7r12jiaD6LoIYKQMmUza5hmxhs0KeNIhxO+uUzofLCMdQOl0UA8Mp6Zc97kmyLZcGU6dFMhW9l5waBi3Y8v31O8ea77nOepy64Tl6zyRadXZkjqqnHTCqe+u/+qP7XctVlaux+49Fugajq9DhzblNgbHzHooJ52UOpYEy8N6e4caWz52dns9pAydVYL3fD+47jv3XAMShKqXfOoEVU6H70H2pu/VjM6GOn/ykwDfCzWrc71/IN0WPAAAIABJREFU0gC5cyyBr7qS74B8x9qe/G4oq+E7Ot/xrlXW7bX2/SETPSxD+fj9NCBOVufzD1wo//E//Kfy6Ic+WA7KuGzv7RX2+K6urZfxeGHG+E4T7Oy7My+BGfA980M86+A0Cdx6a+vgrbdulkuvvlpef/1KKRP2+C6UH33ve+XGjTfKZPd04DvtZeiLcAhgsw0nXfNFe9KonfZ8Gv78jkGFQXTl6uvl17+9XA7YbxV7mvKlaeidQCCBq5l+PVNyCAgTAAkseaEPmQINpwxf1IAV9CT402gXiAlO+NR4FAhq4GW9GhUVJMy1sxuzLFkngSmysbxk6uxTgmoNu2mgeNhv76E+/7knTlkOjSoNVI1h2yogETjbNtquoc4zggUBqSCYdrv/UKBA2QIxQXSy8nwnqKFcQ5g18n2GejXubQ/gRRAnQDS00j5hvFIfSZn4oS7r0ynC99SXYFQgJsvPp+Hh6YRwLlAv7TH8WMZRp4/ty76rn5W96togYDFygn7LTlOXrJssoOBCZ40gwXLYj2uINuDeUFOdPhr4yjSN3v1u/6TAhGswvn/913/d61qCFvuBASDITuCL3NLRQnmuK9ZLfxhn2s2YvfHGGz1T7lzLOQfYQLYk45INdx4o02SmBZMJBPldXciweIGUTjvXFu8XKFqWDhizGztXYK11Sgh0dZ7IVrtGUobOGnXftUUdpM/cR5SEdfGpftJ/QSv1OXeMfsj1WAcKsnL8nP+0WZCqTHN9ti/uvVcXXD8tL8d4uF5Rvu8F2pBgzTXa/rh+9s7Q/YMy2d3tI2sE+c4ry7NMZUJ5rsHeo/5btvpI23RI8F37myiV3bKzu1OBJNcJdR4yvjmXhsmt7uZd7vvK97/ycG067n2e636+h2s59eg/APBhksPhOyXbPbQdOK/3/IUL5Rvf+Hb52JNPlM3NHRSnLC2tlqXllZrc6sL5lRkGmJnI950EZkp/3w35rMNIoAHft8qlS6/2xxnB+N4L8PXlOnz5HPdyyhf0SaMwzXuc978b4MseX4HvsA0JcgURGlTJUCXroMFoaKJMsCDJcDrBjQBN5gljSiYMQ5bELyYy6dmCUqrhmCFuAqJ0NGh8DGWlkWfSF/4eJl/RABO8yBBpXFuG4DgNap9Ng9MxSqCkXiTw1WA3NJNr/KShrkEsUBTUZ33qDGPjGZgwZpSrrO13hvQ6lumESKM2dVFjTvCgYWy/HFvBh6BHYKjDRKZQRk4GXBYZHVBfZIUEXgIDDfA0zpUT93oskOBVPXHOUr6y4Tv0133kAlHHNcsQiGh8C8AFFpavc0fQRD/MFI4c0OdkPtFNGEiPZPIcZcoD+AqWE6BwzXoFvgIP6oXxBfjqIEJWznFlX+dMN2F+8Ytf9KHOCfb43UzStNvMwYITjkziO7NIO3dyvaM/H//4xwth0Rwh9/LLL9cx1jlgfYZq2z7HOcdA0CrIcS46XkZvIHPDs3N+US9g3WPAuJ/EbWSJFuzLtjo/BWACTedIOopcO9R7HR3ZB4FlrlXOYx1IyMp1NOeibXCNcG46DjLMjrHrhE4qyhdwy8bTfnM85Fo6XKvsg9EQ/G0bBbHTHEXKi6ODOMc33406MCmzvy+cdY7z0CHp3EtGnO98V2VEEsCXrM6TLpwZnSC5FWsj4dd1Thxwum37qePSgc27eV9PA66uAb4zTnrX51i+DfgSht2FXee1ae2adn1vUirj+8I3v1P++Mknysbmdt3mtLKyXpZXVmtyqxnwPWl0ZtfOqgRmwPesjuysXydK4Pat7bczvsvz5Yd3yfjOkwKjy9KoQemLU4BwXANOA67/I4Ev5/hynFG2Pds5jRF1761GvoamoaAYQBisGqK0H4PTPcEaSLKXso+CY7Pd1nDsa9cqKNAI1GDVINVY0nDTyNBAHBoF3C+QySQ21OXeu2SOaXsad9Sr117ZaOAJRG1DAlrla/ipoN32yRrbHxmSDHvkXtoooBR0CYo18IbGk4xvGrmGAgqKBX6Godpn2TTHKMFt6gltUC9osxlgBXzUlwmM6AP3Cfash/INt/S4H1m0IaMkw5NsbgLgNPgBsdxv2TpR+I422E76JJOmAa/OpfOC+ykrAZEyogyZM/XUOZyMpvueuUf20LGkLMNQ+Z32qyMyiwLOrI/xG3VRFTyXQEzgm4DGtSmdDxoBv/rVr+pxRuqTcqFcEpsByK5cuVLPdkZWhtSz35sf2qdepLOGusii+4lPfKKWI/D1zFl1z7HgUzDkeAlmBaLUnwCRPqqPtN9x0KGjbliXRz/RBsYZZtazoO1/Okd04OX4GnmgnnI/9dFmwajzPkPkZdhtU7ZXPU298b5pwFQA7Wey5NmujPxwjHQ26AhLZ0M6lASrOT/oO/Nbx1k6+PI9qGOGveQmt8pndT6ls8n3zNB5SrmuG85D56gOBddb+t50hpDzudIFOVX9NKszwLc6ikpzNtruewG+w3e8Y+Q7QbkcZwtkv4fAl6RcJJ5LeyHHO50IU4FxGZdzFy6UF1746wp8b9/erO/+tbXzZWV1rYY6z4DvzFC+HyUwA77346jP+lw4x9dQ56tXL5fRhHMM3xnwTXHKOpwEbv9XAt+Ll9/oge8Q/ArgM9TTl2syHcOXbzKPGF4Y7R7XgvFhmKtgVoNMY1VGEoMH1khQkIBUxlmjzb815AXhMtUaFILFZMoErnrkNQr9e8hIYuBpyAou7IvjPTRKNVZt1zTgm21UJgJ4QydlPvleY08mSwMyjVrlwv0px2TsHWc+ZXu4niBMIM74JdPu3mpZXQEB96UjAWAhyJYBS/ZWUGcb+Ns6bUcCWfoj8LWtCUaG4yHQV28tU6NaI56/ZZy5FzDFP8qj/fyozx5Dw33qiDpKPwRpAifK0PCX3aQd6p8gR8An+8ln7qEW+AJy1XdBtwwpjC/f6Sihf3/4h39YvvWtb1UAoJ4mcJdRA5TQfhlfwQzfCfRgRGHJLl++XKMymOcARcp2r2zuGc9naQvA8oknniiPPfZYuXTpUnnppZf6kHbnv21ELo6f4NKxTyejAFMHlMBNXdEJkGDEewRcrDdGnCBz+me5OviMSqFcnXj2D/k4F/jOcGPHeNocZ5zSucOYKnOuWW+uCT0oiyRMOlsEfeqkMnM9s306nyxXXaDsnHOu+fnpPFDP1XEdTzo6HJ9cD+vaiy5tNz3MMnRApTx8L+lwTHAo8B06l3NeM55mGt/c3OgzOhPqPAS+tb3vgvE9zZQSkB53n33N+3oQ253jm33NNXH4vTpiXXPjxbJ+/lwNdf7jJ58st25tFLjttfULZa3b4zsDvqeN4Oz6WZTADPiexVGd9elUCZDcKoFvmeyW5aW7B74eZzT0xurp/X0Fvicxvho6yT76ck3jSgPVa/yNQYLxhnFsxl+MRIxk2VWM8jROfVELTgUAfHqfRiGGcxpTQ6bDZzGANJQEqwn6EiRqWGnEDf/WIJeZ0sDW4FTJBEK2T+NEoJeOAWWs0Wlb+Z52CkbyWQGVICqZX43IBO38Tp0CNcdHo9q/E5hp+DomQ+ArMLV90+SvESzI0wCXNRdA8KxA2TZpOA+TOenooM/KXcAoq+NeWMGg7XB8NCSzvzpmNLgNJxYQU5dAjj7Tjh5kdmHSMsOClgSX08BH9lWwoUND8E0Z9ll9k8XSgSAwkl280wFiyhescw3G95vf/Gb/nXpYWa4ui3od946NT+CbOkLbmNc4M9gDa3SHe8Qty0gD51sy67DZH/nIR8rDDz9cj8N65ZVXqnwFMs4ddVwAOQQG9sGx9Ggs1x/nt/cloHAtcWzoj84T9RogzHolOJRhNlpFR4k65ppmex079TvXsQTStsXyXA90BurcQT+G64cAl/IE4gJ52eRc52yDYzqUdV4fAmzfZ67Jtsf2JtB1vrg2pKMOQxPg6zzXueERV0QRGJ2RgN0+5ro0DSSqa64TyAG57XZ7e6Gb7X9/nNGkJa78Hwl8TzVEItdG3nsIft8547tfxmVldaV84+vfLk88+0zZ2NiuwHd9/UJZP3e+zM3Nzxjfuxmg2T1nTgIz4HvmhnTWobuRwObGXgW+r168WGB87xX4zu13RyEMKkt24bh2nASKfcGf1IfTnhekaohjRJnc6pWLr1XGd9pPGpkyp8l0TnsxD4E+IY380wgnbFlWMfdxDVkFwaJGnWGLGlqUKcizHEGCACiZSUEW5ZmEifsTFPMcf2uoa2zYd5lVysgQR9qRLHEalMnICR7pg6Ba5kqwbf8EQhjYeWwM4FVmjXZkUhwNTA1qwTJ9oh7DmJWT+qARm2OcYcuWJ7CbBtwNT9fwFcAkuKxMT8fUCo4SFMmWyZoKNtOwHfaZ8mUwE2imLqgnziVBShrdGsg6LUwW5hzQuZDzGflmyG2y5OoHz3EPsjeENMGEsqTPMrzKjGcBcpaRYeEABJw/AFD1j+eoB+DrmKIrOh5IbvW1r32tn3/OOeeajgKMAMoy1Fn52j+eE4SbfZnv3NdPfegD3zHXfI5ynIeCXK7RZuQu0+p65VxI/XNuGSqsPtFeHSDKI48Nctx0lgimbJvJtQC/tAdnHaCeduUxVJZjXa4f7sFmfaNsQ4y97pinc8S5UjMKd+w889txdm1Alo6NzhLXFZ0f6QxRFinPXF9oiw6F3Mee7wnLVc6yxNbvOq9DgLZmqLPrW845o0Xq3Oes4v2mM845oyuQHQ4HHUs6gXQ2NADbMi/7nWufawdlMpa0H5m6zYIwZ/4dEDZMXuPxuDz99JP1HcUZvvuTdxfq7Frl3PIdafuU27T3ba5zx73vR7Xd7acHw93ZvmkHDK9x/+7eQZlfXCzf+Pq3yrPPfbrs7E76UOe1dd7RM+B7nNxn359tCcyA79ke31nvjpHA1ubk4ObNG/UIjtevXq5HGiwvjetxRlOzOtfXJkxa9xLqEmMMXz538zI7DbieVsZpz08Hvjs1q/PLv71UX37TXpRpoAueBCwaYr7IBWj8jcGC8ciPrKUGqiA1DVZDEDWiuGabZR6Hck1myPs1NmRlBKO2TXAj+DbsWMZLYOb3GseyMciIsjCS6J9JtwRctlnGJPssEEsGi+9keJQ1xp8/GsYYvnzP/RjjyTKlQZUM3hD4ybZYv6DYPsqQCRaoU7ZIQ9yx0PiV0eMTgJZAugdRXSimMhGoph4JVCgH2VcjrTNs6ZNsTTKTOilk9NWPHAONdtulfqjLyjeN5ZRHOhA05J0n6ljer07yncCOcUOmGPIZMgtgtEwBeLLnyIDrGO98muRN4AdgITEUuoge5vE7292eZdrjUTTI4oMf/GD56le/WmVrndSTc6yC4C78lPBjzvHNfdHupU+Z6jDhO7MP0y7KZZ7YL64hD74X2DiOhswL9pLFtK0J/GXiaX86CgRFluM8EKim7jJOuW4JJmUdmWvInTGgDh1X08Jwl5eXunEiH0EDXdTpfFpfP1fD1fn79m3AbRuDnZ3tcuHCA4Xn+e769WtlMsFxsFQ/t7e3yng8X982jj1/u1YqG/9OwKVe853AV/21r4yn8wFZ6phwzdMh4xgK3J0blqPzhL+N6HEu2w70iP5XnRvPl1G3HcA+WEa+i1wbXAcYA36YP+04osUjbHw6sHAooFcmjmuRGC2zM77eNv9LefLJJ1ryu71J2ZvslvkOSLY1udR25jv4pPftEPjmGuMaf5wRdtp7nPBw9SAdC76Ds9xp73OOLypzo/L8114on/rsZwrJrvZHo/44oxnwnZnH96sEZsD3fh35+7zfGxu7Bxg5ly9dKq9debXsT3bKSs3q/P1y/drr9egFzvHlOIH9zuvKPjrzYAw9vIrzNNA6FLsvPz/v6nmyhLytIKdyO9cyjewWErlfrr7xRvnlr1+pRxqkcZQA1GI1nAQ09rcZQHNlaamBM0NADatNgNOAGUcIjXuGw3JlkDSoBWpZj0YuhieGmMZsvvipj+9lQDQ2ZHo08jSIMSRaG1pIqYDGkEFkhRE6GrXkKIIX95AJUASghjYKQmm/rA9lG+argWb/aG9myhW0c/QG8pJBcn+xY2S/2jjRly4z6eDIC9pAX46wLgsL/TEojrNOCJkwxqu15dB4FgBg4GOcc11m0rFQvk1/m8OglXFQmZUKTA72qwFMXzhepMoWi7QDXq2spjN8akQmwKT//N2M5zaOykagsDCeL3u1jLbvVrCq7Gki7UoDnLoxkJniySQ2R85CvR9DPoGEMqRcDG4TaglKBQ3N+XBYZwUCg+RgAB7GXYcCexMBRjpnqJfyl5YW6xgI/hhfwEAFjouLNXMu13b39spjjz5aXnjhhbKxudl0sjPo6+rBnuDxuMx3rDzlA3w5xzeB7zDyQr13nsve2m76nnPisD+tDQIZ9cZ1KNcbnSaOXxub1kedLwIxx9B5lw60dEjlOms7XHsATGMAVufAQM7Iz2OkKqvbsdq2YTyHnh9U0DeeG5dz58/VXES3bt8qe7t75cIDF8pDD32gguKbN98qd+7cKpsb22Vz605ZXl4ty0uLdY3Z3tkuB/vszx6VnV1Y1K1uTrdjbJgvC4sLDTjW9WSvTDrnkADT9cY56JrHZ66ZrrHDOesYK9PMmJ/vBtda2tGvgx0oJeoAXaINNfqhmxw6Cxfn5+sRgciG+d0cFk1X25rdspe3NWu326veWM69bq4fjA7K3Gi+79Nojv3CJD5ua0V10izMl8nepEz2J/Vzf8LRZi2zc1tb9stzz326rCwtt3Wm7NekWzKrnp1rB4ZvWtek4ft+aA84T/I1Pe0dfyKoFoh3zsRcb1zThmZA1gvwnZufL1//+gvl2eeeK7u7+zXUeXllvayurs2yOr/dipp9c59IYAZ875OBnnXzqARubewe3Ll9q1y5fLm8dvnVsr+3XVaXF8sPv//9cuPa1bK3cwh860tt1DzG3ekCDXZEVmcB173KeVjGXZVzAvDFmMJI10DHSG7Ad1LeuPZmBb5zC/N9uKQv0ATcyRbImMjcCTwwYDWQDA8UJAsoZYYwvvhOcNcDlAUMknYWr8wAbaUuje80tBP82e4MNzUMzva491M2Kb3zGm62WWBLOwV1HnkkaypDoQHYG4IRQi1QcRwNjW3sw6FxR1m0l+/JZG14H3VZrmDaew/3rQFMm2Gc8hka+tyPXE14JHgQNOVYpoND3U4GXUaIa7RZxk4Qqox8liMz9icttNAQYffvNn3c65NVKasKavbIxNqYGuXNpwApQSzPObY6eghd3N/bL3MLzTinzAQ6lsm1ZL7SYBQsTKvfEErL1uCGjQUwwWxyJJE6brZrj1fSESKTKmOZhrSATFCnTA0/FVhSd9tjijOhOUsEi+guiaS+/e1v92GfsnUCINlPZfvrX/+6/OhHPzoSVmpIq/0087bfCwQFtIYJy/4NQ3JTt3VKOL46oWTukZXzR+eHemZ0gvPKdWQYTaJe6ByjLssE1CRQVh465fibNrhvmr63eiZlcX6uMuUAufnOWQYIZq8q9wOmH3v0sQpWb1y/Xm7cvFHvBaxtbsLqEv67UObGczXcdpezZqujrYHC5vzpWN+5cX2Ol9A+QK/LqZBrs/o2nCvK0vFy3fM+63D+0+d0ajkm6iTOFddonYLOBffZ6iDiPo+hW11exo9ctiMzumsuZTOubvHgewFz1fHdnTK/OK4RV6MEvt1zuRa+3VG7X+ZZCqqzszm7vvD5Py1L1cnVEsLt7+1V4O0+YF6vh+/l0mdNz3d+vi9Peucr52nPnl7GQT1q7AiYDZtD3U7wnO+Evf1R2+P7jW+Xp559tmxt79Zor+XltZrVeWFhabbH914Nttn9Z0ICM+B7JoZx1ol7lQDA9/adW+W1Sw34Tna3yurK4lTG9/0IfA/ZprY/D2Pi6huvl4uXr5b5pcUqLkMg88WarIAyFSgNwY1GkYaP+8d8yQs6BD8a8pZj0qAEyIIiga9GvoBwyHJYtqDXtriXjLHTkE1DIQ0+AaYATCPPdmksalQJMJWbbJPGp/1PAEMd9M1svTBjGMg86zE1tk+2V+CezgnbZL+sw7oz3FdgJxjIENd0HPCMBlr2ITM+yzRbH21D5o3ZbYmgNECbHIkqODxbU4BHH+s+5TlYW9ifxtbQVkJ2YbwWF+ePhBpqIKqHAl4NPgEhf+9s75Td7d0yv9SYIQG799LXlG/Khntk+TTqHQOe4R9jpex0DMj2UjYyY2zpp7IRWDp29Ic2a/DLevGdcyKBnHKt61BnrDtmrcwW4cGzhh5T5uOPP16TWwnyU9YCWWVBOTC+P/7xj48AX8oThCg7wW5jm1uf1S3qVQepD313TiZAcVz4pO2ALfcJuy55fFSuQ/xOmdyfR5IlMNZxRzsAoEamCBS5fuPmzdpux1f5eeSUTrZkTB231dWV8uADFyqDWPfR7zUmW/CKDFaWV2q99AVHyJ2NtveaU5MJqU4HDJEQ6jbsJZFFlbWU6awLSgNjC4tL1dHhWLpmKaNc12g740tfzLBu9Ia65Nxy/nOddqtfR9bOLiTYdS/nI3W4N1xHG/W7b3dpYbGMOgdney+0yJHq/OiicBZrZvnmFKts9XyLTKrbCBbJF4CrouUNsN3OLdfodFo1mRyUA9aZPfYItyiWPwP4Li0eRoJMmlPS1Bf6lXtAGcf/pZ2RoPY4++PdAd/GRB8HfFMG1p/Ad7I/KucunG9ZnZ94omxu7ZYRjt3Vc2V5eWXG+N6r0Ti7/8xIYAZ8z8xQzjpyLxK4vbl3wN4rgO+VKxfLZGerMr4/+j6hzldrWJahzu834Gu4JvLY3W1GGcYIwPeVi5cr8MVQyUQjGuLpPdaoEEAlw6lx4nfUheEtcBbMVANmPD6SPVWDX6PA/ZEymgkEuEdWJ0NQrcf6BRl8X0PtOoDA9wnq0lgQyObe3QS9aUCnoZpGpmBVMC9g8VnulR0XMChP9zAKYpW9AACjOkG1bRMsyKohH79Lw89s1Lbda7ZZYz/ZM+6V+ZIlSoeBDC+GtGy7Mj86/1riMJk2wQ+fghSNdMekMr67u2WhRiQ0w1hWOp+hXHXNSAHaKGBaWVwp+6MGqJSZsk2GOHVYQx/gA1BhbEgkxSdA1pBdWUDPrPV7ytLZZHh6ggeBfwJt2iarSfseeuih8uCDD/ZJnxx75aKDRgDW5vduuXNns08YJLjmE8Y3jzNyHuT8ErByjeRWAF/no+NivenI0umRjhv7k2NlUjqBWoIm+0c/CPsHpKFX7lOmnQIv+0o5OiG4ns4h28u96ghZpElcRTm0n/v59+a1a31SqeH8sP3UQ/uZj7SLcaWdH/jAQ+WBBy9UxnaHiIqd7RZe3m0RaMc7zVUnDGHmuzs7NTyZz63trXL71u0WSYsjAzKSY68IzSXZUj3aqPsd4Fvv6My06phZPXLGcTqbnG+u2zqZ0EPa1qID2jYB19RcD9Mh6dzR8ch99B0G23WD+0285zpM3eq4ddV53mV13uvArqDZPgtcfTdQHu3Wqba40py1OHkS9OeaY5tTD+p2CIDvpGN1S6nAl+0sviMaKG7At+pn52Roawabfpv8891Y74+9wSfZHj7np88loJ36fOzxHYJc185sV4LeOgf2R+WBhx6qya0+8vGPlc1NHAhLdY/v4hI5HRZnjO+9GI2ze8+MBGbA98wM5awj9yKBCnw7xvfK5UPgS6jz9Tev1vCnswZ8X3v9annpN7+roc78yNIlC5aATVagMQ+NbZLtnMZeYXjkvRo3MnK8mN3HpfGVrKpGuIYNdfHD37JKhlRWpqALBaRc2b0ExPZLY0zDSKNFIEg4ngakYFjjke8BNxoYtm1ofFGvxpr3JguCMUyZhML2RmQH6jXAZEAS+Np/PpWHwGcI0ofGkAmVEvDSJp0cjL8htwIwyuQ7mDL6CAi0fY5j7vEVTNh/nuF3GAUYXXWmchddchkBS9uf28auheu215G6oQNDVl/jT1CTOky/dAAsLa6UyX4DzbbdfgviXSscb4EzY+05tRwHhAw5d1b9gG0UDJv4TAAgyPdePo1cMGGSoc6GzcrEqWces+R805HiXLVsWdUm9+bY4hn3a9IHgPR3vvOd2l77nU4Sx1P5/vSnP+1DnQX0zmHq5X7nr4BEZ47OE4BQDyi6Z5C18s+1QDDGuCJXrpkNWweDbeN557GycZ6ls4v+86z3uh3DtUmdAIgm4HWeed1QfsaN3+kXbUMuyPXhRx6uQJCfNne2y9bmVmVre5aYaI6d7bKztVMBLKHRXL9+7XphvyoAq7G7e2UHQMi/DpTWdYx/XWhrWwhhfBfL8hI5CJpD0DmiLHJNoIzhGuh4DYFvrpuCT2RoFEIF0cvLtRmUaTIvs3w7fxxr5dmPDXvzu/dD3bPbzc2WB4D3S5c8sh4x1Pbxy04TCbK21pIAsi9YHc657doouHQcKWsE+K25Jtr68sUvwPgeBb4VNHaHHSTjS7sA+6lzvj90JJ1md7xj4Nto/hMZ32zDEPiSzOqBhx4szz//rfLRj/9xBb7zS0uV8SVHxwz4njZys+tnVQIz4HtWR3bWrxMlcGdrUoHvlVcvFYHvYXIrgO/kfQ98m/HXDFaMXxjfX//2d6XMtRBQ95Wa2bOxR3emhpEJOjRcBTiCToGZwLkxFw34yNA4IDIqyehpsHmPTA+GE+DBvYMaOBpqGq8CAsseetWH3nkNcYw4+qwskhHUaBM0TGMarC9ZafugcSpoRxb0A1D5yCOP9PsHZVo0ZGWpDRO0b9kHDXllnKCX+/OZZEIcL4FEOiJSHwR47D+mfRrA9BddMqxdw1dWm3YI7myHhqKskMA3HRcJQHWeZLstSwCWepjOiBZCuVfm5w8jGnQUZFgvbVLHNB5tH33CsP/oRz9a+wLw9ZgeDeAEpjqDNNQzggBZca/7uRkvw0mpV+BL2zw/VhDo/mx1Uv2gnYYGN50Yldu3WyitgA2HBb9znBHMtWCR1q6+AAAgAElEQVQmw9dlbfmkzf/wD/9Q/3GPWb5zjvKdgNjM0vztHGfcANwCJsfXvzMMH/nrNKFt6rw6SLnpRHO8BG7c55pDOQJmwbmOEOeW+u76VEOAI7GXoEFddW8ybaYt3C+4XF5ZKY89/lgfyi4Qo2yey7D/BmD3K3EI2AP0bW5sdn8f1IRvOp2UNWCH5Fq7O7s1fLp3Pkz2y7hzHmbEg3NasO+8se+5ZqoHuZbx3FBOAmrqMVy6Oik7B58h4QJdnZaGpxsdULc1dNmuAfbUZd3OOxli2+G46vRxzvC9TrFcI2SlXXdzjtakVSTTmhCR0QDsF//s89V54BrJ9TruU4BvXhDA5vp+mpk1dNKoX/l5XBkdz3ziHt8h8LXcOs77o7K8ulKef/6F8omnny7b23s11BnGlz2+4/HCjPE9bQBn18+kBGbA90wO66xTp0lA4Pvaq5fK5Y7xXVlaqMmtYHwPyDbZZXWuL6/3WXKrQ4bH5FZ7NavzSy//piZHwcsO61GN6nmPlGlhgGbZrcYFzAgsYcfKkTUT5gKAgeHQsxt9UF7LdtqA76Rm2STUECABI4JBjhGI4VRZo+3taoDWvb27uzU0EMNvbZ3Mk6v1OvvxGINaV/W+d0mL8OLXbMbsBWuhrYKQaiR17CNtJwGNYJ0+8QzZUtlXBttCXzW4agbVEecgNnaB/XaHBsxBlQd7VDGkTMhSkxh15ZhZl0KouybH6X6nTY8++mgFvsiiHr2xvVPlRN+q4d/JGwAHk1SNdRgJwAJhkXVfHIb0oRHJRTIk0+6afLzbU9zabYZkwhRbFmTD9wS+GuXU0ZL1LNe2EJZJ2ZWBGc/XfXctXNGwTLLMTspSlxQHuabDoGUzbnnRZXGQKbpgpGAjtcyf2l5JyLYx0y2ZEHLTyOZM0JrZFn0ghLVLhlPrIGEQ+13nx3XPcIISnqMNPVM0btnGG7GyX8uqoLzbs3ru3PmaVMiEPFznd5ldoxWQFcmtYLlv3Lhe3nzzzb59tFPdrT0bjeqZpraDDLaAGwACurC2ulYe/+DjVRfefPNauX3ndh3X+flxLRMWUPaNcpoDa9KSw1V2alSWFtmLvFl15bnnnqt7fZlvzHOAVh1jZEsoeBnV+q9cuVJ+9ctflauvX+3Z48qcOv+7Y2UMVVWGMJAVcAMMR6Oy1ev6fK2LfjJ/dDTV/ZywembK78aVdvCdGY6RdQ3lx3nXhQBX9nKxARbCizHu6dPeZK/cuX2nhhFXHRnNVT3VKcUzhM+js3UPNGGvHfsH4+i85x7B+eLiUllabnvR+e7hhz9QHnzwoVr37Y3NumaRGdc92XyPzAW/lNucHjgem07iYOPseMpD5wW0REYY3tzmgSHw7EFu+2CrHhNBQZj//HzVB+Yn/6oDZ8ycaCHMOjIZu8psd3pX19udnR5IVWcSGcJhXPdbiHKtp9tzzGO0tba3Rvy2uVlZ6H7//uHxQg8/3Na0ui+csTgodV6sr6+Vt27d6tf+5rRsmaz5YZ1jvvcOKNaxmsyrq2u/RSeNDkjmt1/1iTHnOsnBXFcMHe+BaddvgC0ypg5+vviFz3fZ0cm2zgLVfcLCR6hzXZWC8W1/N30ZOlKPszfeDfCt9Zywx9d3fLYpHb5kdeZd/7WvfbN86rNkdT7ojzPiHN8Z8D3NSpxdP6sSmAHfszqys36dKIEe+F66XC5f+l3d49uA7/c64AvYaGFX70fgqxExmTS2CWODrM6vvf5mNWL0uhv2Kuug0GRsBbeGGFfDp2Nz+V3mrRkwHMVzuK+S72CvOE+UvYskdbl8+XKtgnBByuE7WSiNBEGobeM+GUGZYepKRoN7BbbV+O3aIdsnA2Q4cQVHXXKm3lCKvVzZf/eaJcsnWyjwdQ9gbzx2oZSyvIZc0leMQf4BkGBUAc2yabJFGu2Ok0aOexRlPpMpT9ZKli1lopPi0CnSjGSZSkGiLLp9kf0SIKQcZJn4NMy2gYCt/u9k5ysQ6sI5bY990ICTAaI+75UlxRmS4bDIjftrpEJlQldrOOhe5zCwfe0c0MYsujfZepP94jvZPZ5RF50HqYcZNSBbRb8ZYxlZk0Opb8pI9rZnnUqpz+EkQjfo4xtvvFGNetlPn1W3ub8mVyJzeweu+Nv7kImgl72uOFtM9ER7eZ7Q+4sXL9Z/9Jd5yQ+/I1t+0DnHJNcLnjckWQCIvNRdZaGuco8snga6Y65zwH3rriWylelkq46TLjtwsvjD9cNnZSMFmnVtrMfbHGUf1XvbhuxoD7Jgr++HPvShskiCs7pXdqGnCDPsnDodU3+3XtfYCji7NTTDdodrr2uc7ax7gfd2apIofqddPI9cqcu1TYY6HVAy6uiE8842yJ6mfNIRyJhVh1AFj81Z5JiiI9UR0emukTnqt8nNcGgCZpFtrjP0TZZfvX7b2ldGZbKDYxLg2vIZJOPrOB9hevv9t4SYV8jah/sDfDmizPfH/0rgO2SR02jxaKXhui4AT7Y332HeP5pbqKH2X/3qN8vnvvD5gm93ZzIpa2vny7nzF2bAd2Yj37cSmAHf+3bo7++Os8eXszJfu3y5vHrxlbK7tVHWyOr8/R+Ua2++VpNbHZR2/mZ90XSfo9LCpXj5+pPGG98d96J6zyR+ynFG1SHf7cltxkJr04SwunqmaHf+YZyVWttcmcwu3utIMg8MlkMw2RjFQxbUujRaq3w6z3gNPezAVWUoukRMuNKrYVaZjMYeanjCpiBu938JfHtjub35j4izTxLT7Ue2LI2oliCm7VNuLM/bPffpxW+MahtjgaGMm4lpvNbCWBvbUtmbbn9ek0sjV+kTTJR7/WgPZ/byTANQsO6NdQHIaKhpZAoAE1gfOhnUx8M+0ReOTaEN6nC9v0tO05hy2tP6qTGpQVll0dHH9Z5On6oUa+gu+ww7BqT+0ljTJiOiDOZ7ljrlVaMJusy1sGkmsUJ+9YiXLsM0TG87exOWu+lIY/RhZc362lhyExwRJbB2bh0Tt9x4840WHQB47o6SoizKRNa0r55H2s1l+j8EW1UWHVNdoxy6fYo6DjRA0fWqv3UfM44ymK6HymOPPV5Z3J/97GdVVrS9fTY2Mve7cgyOScV650DX5zpOJGvr9rInMKgAYw/GvWWdpi2E0m5stPB96lxZWa5zDafAgw8+UB0Dmxsb1VkAUAEspy5Xh0BbRJpudsyrTpnDrNg4nxoQcT006kKngnucK0u9tFSBY4vaaHOx7f0++rzyRRdo99bWdtndbRmkYdXREwG24cENyAPQSY7WzqtGNkZaqFd1HqE/3cSknQ3MtazBLZJlUh0EOisE+7Qfx8DaufNljqzlo+aYYT1pDgrONl/rkqyRTKmBa9pI24je4HfmTgOdjbFNBx7PmBXZdbtf7hjb27fKrZs3auSBcmcNZV4KgBMA8iw6AENM2SYuq7rI/KogsgHJ7k3Xzs3tnI1V17rxur25cWSc0+nZHBfkjmg641oqKBVUt/Xo8OxtwTnRMvTBsa9963V+voz22xqzt8d5143lre+02BMtKPf9bD2N7T/c8/+lL/5ZH/Zc19cuuVXddN1ONep/ahmRRbtfB7uj5Gxv2gD5u3PXtSLHVP3Qmca1dMIx3w8jYdpaq1zzXXWcXUGo8+r6es3q/PGnniwbG9s11Hl9/UJZXVufAd/3zCCbFfR+k8AM+L7fRmzW3vdEAgLfq1eulIu/+03Z3dwoa6sC38PkVoIlQ51FwOmp/X0CvgLdIfCtL94exB9mqbTtaawcJ2Dv8Zk0ePOl7Avcl7yMy9Agy3p84U97oVejP4ypYfsO+xoAbXD0Rg+aAzDnGFrmEfAbYW0aU/lMGnDZt6Fu9B74YJS9P5ksvtNAbAbr4dmsyifr0fjL/ivzaf3IaylP+5Z12OZpslVWQ1nwvezuSZNUXREcCV5kUAEsjrkysW3KRIcBz7ifELACsNrc2i5v3bjegH0nU1krmapDh0jTGYGbxnMaqhqmtoH6ZHIBdrQflg12S6aL0H4Y1v/e3rf/SnYc5/W87mMfJEUzPwiCJYqiKEUWDBmBHQSxEUUKFdlGnCBAkh/8FzsiJNgRJPinSDZXSy6X5HK59zmv4Kvq75yamuruc+8lrXB4BiRm75w+/aiq7q6vqroa9Hj06FHvXcqEIfglMEDkg41A8HQkMPHAUvutBgMNodVz5IyiIJ8BeDAP0S98M0KBRiX2xyryqAs05RVPAMrMWI1nBGhWZjknMEzyE2VRP/uIZ6ATPcle7thnekxp2AB9eP4ZdfDeZEYA0AvMBGE0ZPB8Oj39IqcA2wASGURZgIb+0JNJulDGwOeXX3lFwC+MDTCiqPxogiaE3p4cn0iotSav0iMfAO44s7varNP15VWS4P+NHqGRQwwZ48hdtTm8lscE9P1lWgMoX1+my7NzAb5cZ5nZnAYJuy5zHaFcW9oSeLE8jV8cq53f8gw0y0ZUnqvl2k4DAucSZcJ6kTkf7VpM4GrXJr+ezbH2bwHSJ2m1vurkyq43fi22hmkAXxgdxBCSUvp3//bPxPDFMpL8SjqwD3xhONGjNDTU7GZ39kYwu27YNcz+bsEr10IL+LvfBFxbI3YfYj0E+M7mx2IIRHKrb775rXSWgS88vuMZ389EjRwr+YJSYAS+X1DGjd2+GwUs8IXH9/rizHh8n+iF9ybUGZu+bH7cI81VBlQQ+E3Q4DfBu/XYvF3x+KoHZd/jK2/nM1U498O+sc/ech319Sbg0YMJKil207fgi79TCaPSYK3hJfqhLD0ZLG8VMCrg9n2rONDbTOWrxDcqJCwn3gIT9s36OS6vnET0o+dqx9Nhogk65czIm6/XA1DKXxQCyD5S6a0pULa/XsbpGRaxyl5kAlnp86SPiPB8o5JqATdpKgr0VM/2eplgPXiPSixD3PG3ACt435Hg6gpniHGWvT9jS+W1ZIiwfKUMsK/kqR2r7Q/rRHuURYYV2yt3rAJtQSKBqQXrBLt2Ltl3OFcAjHjlDctahZogE+8ybJ3A2Cb4suNhP3leFG0R5JMvHCcBE+dRJOecgzRA4F0byhvxxgMz9AXAkx5xtIdkWgxJ55gJWuVsvfmgbYJfANQEuc3eRw98aUQgWCdfBSjjjPZc7+RGtmGVQZVJlDs9OZEz+1yHO/rAO5yBLQDvHHkCFnP5lmica/X+wjur8qbrixpZLtLV5VU6P3uRzl+cydVIlFF64q2BkXJPebHeULs/2X2AssNxUL4IXqfZa0xe2iMDqBNJ+yzv1buu2anxOz3nth2uI3aO2LWgmy95OYHn1hp/rIHIroOog/23Hl/Q4d/8yQ/kOiO2g3t+9Y8A+MrvfdSUnyN2z6jtT3ZPsXsgZdbKOvkD2bwL8J0vTtLp/XtyxveNt95KV1e4xxfJ2h6k4/Ee3xK7xt+/BBQYge+XgMnjEPcpgDO+CHV+8vhxehehzhfn6d7pUXrn7xDqPOw6I7sJ+o3NK39+U74TT24LfNEowttymBYVECpH3HxbGzifR8COm7YFNZEi7OlBxawEfPtQvP3eoS48twqRB1UEllbps8DKj8kCvb1xii7UJ2PpAYqGuVplyNLD9px18uwkgZVv13sULHCicmv77pUqq9h6ynlQbcdZ82R0CiPDn03oovQv6TnP0od8kiRgJsQd5enBRFi4VzJJGyjQzDrLs+cMF1WwIIHvXSgk3mNYpgfwllf2bLGlBf/Ns4gRcPZAw64HHK8FpeyHpzmNKQQEKGeNOba/vWKPu6rVu83n1qiE36yc0cvmwYjwLoeYWt5RFtgne2aW/bXj92Oyyj2eeS+fNwZY+rI86qfXmL/hb72qaZIWi6PuSIIsc25+EmQzxFzC3HPCJs8fgk30C+DO3tXMtQahufD2IjmeHM0Qg81U/i1J57ZriGDaIGFS/p5uJ/L3ZrlOgMCzNE3zI01MBYAILy4SjeFvSdqUPY2dd1zaxDEQNegonRFKrYCb3mlLT9KCPKR32K+/tXWDcgaQTrnmnkFDDcrA0ED6Wvpb2cCY9EiHHg3R5GmqhvIoiYSnoxz2qhyGzTo4btbvwbnlfW+QQVuaBRzvffMbX++S/En/G8AXtxD7OW/XXr8/2PXY8sLPee63fJ/zi/NdxpiP50Tvltpl+7CH2azOq9VWrzM6fTDe41vcncYHXwYKjMD3y8DlcYx7FOiAbyHUeSXZjfWspWz2nCn5HwQNVsG1m9PvD/j25+e0P85aPe3PCdlN2QOvISLjN15vvY68ghZ4sH1829BT3zYV3Vqfau/bcDur4LG+XonsQ8lsP3nGNwLDlm5e4aSixXYi5YWeS6ss2X/T82RpZZXWCMhb2YsU3AjwR7SN+Gv7Fil/7Kc6qHfPYfNd0syGNIN/BBWMWvDtsz0mtKKyj3J9XxiaqGcW+bsPC+/7qRObSijns6Urn/N+WFuvVepJawJDgi16unwbrJf1sU2uLZxPBGZ2zeGY8RuuLLNGDAsKGFFAWaTHlYYC0oXj8GsYAQ55wz7hG+9wblhAQjDENq3serp6+bTyZdu2wB3vUHY8IGYCKbzrz6CirIAKJILCOV+TKZzAkECKdBJAm404XEcEgGcvrw3z7g0UmgOB55eRFyJNcfIcYG6bjhcnabVZAhWn2WKaFrNFQhDx6hr5AVYCfBWUa5Z2yqRmcV/rjQMO3IMmfi3ytMTfpFttDbHzruMdjl4cMaxb3a+UZ5ah8dLKFMGnZOvOme0p7yIz2YjIsHa531eAr+YjYP4BK/t23pA2di2y3m0xSuYjD9xHTo9x5ZRmBReecZ0qeHxhRyNt/drK+VBaP+2eEK3/9n0re5SluwDf6+Umnd6/Lx7fb//r7yYA35lk31eP72JxPF5nFDFu/O3gKTAC34Nn8TjAiALnV5vt+cVZevL4PUluxVDnd/7uf4vHF1eapAQFQ4Fid50Dzhp9QZJbqVLQK/by90Q9BVRarMJKheS2EmO9TNzEvUJWqpsKAJURr9C0rNv0PJUUOgsMSn0oAT0LPq2CZRVL9pdKGRXpFi29J8OCnxIo8AqtBfMWnEfvW+Bhn7fa8uMgventtjKlgDcGvbYe8sR75+C9g9JPWlqgbkGhVzr1b02ApXmr+nN55Ielj+cfeWhl0c4Tm312xyuTkxgx8RhpQdowSZPtr+WZpUkkv14mvPKtSbM0AsED1d4T3gM4S5ddvu2eX+Qz2x77avtp55b19FuwbA0EBCY2TDWaJ3if9bEN+7edlxaI4d8M17UgaEfewTNewZYBENc/gK3jnK14b44ABAkY1nvDumMlkt1NJEiTnOVriSSZnQG+WH+vLq7TeruSc6tpNhHgO0F98Azjuql8NlhvDUJ9CoJnkhxv90odzyMLED3Q8ryzz209VubtXAAKR7o3+S0DVrtOU9b2vL0bnFtW4KsJm/RqNnrcMTZEf+D8M8auKc80OkloIXuwcCdNJup19nPGz1k734Ut2RAisr/WpIJd6HXD4wvg6+ls1/vWGu/XHL9eR/uxzONGqLNdy8P5k2YCfHGP7xtvvZmuLlfI1Cj3+J4g+/0IfFusG58fKAVG4HugjB2HVacAgG8t1Hm1xBkqvc5INjkmH8n6fAQavCJhN8ebAotq7yuhzpqdVMG5/r8PfK2SeFfga8dFRcKCXrRFD4D1blqQSUWL/bL94zhawLcfbw+4LBCIlHfyxyoQvhzqtR5fCxqsIllSIgl+PBAmEEDd3muEPtjnEV08/TxPqQiW6OLlK6JvTWYJfCk/BFysdxLJaH4Y0ZAyoG3259TxuwU7oBUz9IYADmctlysBEhZo4t/eaxPNMcoux0NeoCw8vtYzakF45Pmnh5HeLPIoojW9pBYgejDin1F+4fHFx8pYX1Za1TXMhKb7OWeVc6+os98E+z2PVU4t2NoBHHK3toYB27WwpxXeJajpVRHbvt7viizOSHjWryXwfOKOW9LIrmM2+sOv03In9HqjmaqzwaKjHbBsvhvbGgwIxQhGpI7VdXc+WMeTM4TnrN79O6Q/EB0MqJs0m8zlGx5f9QTrvbXiGZ7oXcYAwNbIpuME8FXguCv7Cow1EaNy5zb7TedlzOuPDb0FTeUO8ZzEy84PtCee3ZxFO5pnkrEZJNjxskM2tL/IBM+7yLvEXzAaYFxTZBlHhm7M4aOdcVqQTlmxax6eIywd/8vd4LN52m70Wia9pm6dNjnpVemMr9K8/1Ce7Xyz/LDya6Mf7B5h12tvMOa6dVfgmybz9OClh+knb/9Vev3b30pnZ5rV+f6DlyXD+3iPb7QDjL99GSgwAt8vA5fHMe5RoAe+76V33/1N9vge6xnfj56kTb7OiPf4YjOWjYsI2GyG3UaXrf4WSPlnd2cFzM9BLRng9sCX50157k/PVvXWc2az7a333fU0hU522Ue724RyGDg9HVmLkWuI8lUwoIUka4HyyqRNcg5UK8k17CQz4u9a3a7SXKJfy8PaRaqrWqgKYm5fFQxnIGBDkvnVAofugfRNPBi8dsJ6K1SzETrIP21W6nzdE5RFAVM5CYx6UTLoQ8hfNhpYhbanmfVCqA+lu3YoJ3QS5R48z8p8pCwriemByWfZsuLMK6l6LmhZoWA+CypKGpRauRIG9ehzOeNY+BSNGfRwyXnVfH0HAZ0o4wpacJZS6JnPBaI+KLW4YkbsU/laJYHQ2Wui4Ky/RsWDTwLjXeCbQYaMdSOARJmp9NZ7SdXTyvOKoDnoAEW+C/U3HkW7NugU6M/ligcU/+drS6zhplOg5RoeAp38fr6aR67YgdtQolLWaTJVzzc8wqSdJBqSZGQ9gLK0UN7o2oFvnMnU5xivWgCFtxICA94DjKE8ysAjBwCIa620HrmWqgNtekVSZ5rqD8Rnscpe1MxD1IkcVDiusV4vkQRZZUzkQ0G1ri2ztN7gyiv14QrdsuzpmgPAhHI6t1AW41GApVEwszRLGxwD2cCruU5Hs0WaziFjWLdWaYu6Aby2mnBolu8BLhmYSoYka4yxBi7KQS1cmeuIAnZdW0RWskcYfCAA7tJEy/V7egcuRgwm7sx5XQ27AA3pt9SvRgk84HVIoO8KAFRott0B8Ju0TvPpQgE95C/XKX0CzXLuKMwLzjXMWeED2lqj7+CvXnGGtlV+Zmk61yvNBBhPdU0Te3SWP3Ze9oAM2rn/iJd5NkkrrIkIzcc9y2L4gFzjjPileNJ1XpeSW1lDHNcURljozXr7hiPVF5gR2s91XXbVgGENSjJ24anKma5nfeSK3af8WuKX2+V6m156+ZX005/+dXr9zTfT2dllmi4W6eFLXxHgi/G//NLpiAGKO9X44FApMAr9oXJ2HFeVAjjje3l1kZ6+90SuM7p48TydnizSz995Jz1/9lSvnNjCy5CzOeeZolb5Tv9XEJAVuMhTEnXChgZGirD1oOy/34OLqG5rAbdK9VQy5eb7Rk2GYPbfW6NLdfP3kleoRnTr+fEWcnoQamCpVncL+NY8IPaZ97JROW2Nex885JBAR2s/hsgjYPvjvQpW3qynoMWP6HmLZmzLy6vt8xB+eaOCHUNJzijH6Lf1sqJ8LXEW647mlVca/dytyUhrOd2da6pIU8bp+Y3AEOv1Hl/8bvk7TP5ETc7Gov5bl6f93wV0yD2umnWXRoKedn3kAZ8JAJa1EIo/eIN/65VK+r3bh922d6moIFBBvAXiCnqYqdr2e7eNfZAXe+b2each8QBlOIoL0NZ7X2cCgADy1Nmo6z3P66rxYzd6wMtqS1akNm9oc3tI9NyCZk9n/r1eo3/KD4264Lfypb/DvD8/3Lel4+w/GXwZw6BcaJSBr5yOhYd6vRVPsNxTDjAqnu3dbx3zLkikYZO/l2R09y5b9EllojeMdsHRIellD1c7jRlaNmKj/+aKuxbvSnwrvVfej/us9Xx3b52kcdZFanB+tvqNM76vvvaa3OP7h998PZ2fXab5yYl4fHEf9nx+lF56eDJigBbTx+cHR4FR6A+OpeOAhlBgD/iePU/3To7Sz3/2s/TJs6dpeXWt4VXZ06v+N/EZqVIryoV+7AbU2oxs+Ug5x/M68FWvS6REc5NlG1YZt6DTvxtZlCMaenDnx15T7K2y563jtHrX3m/RtQXiWu97WlkAHJ2bi8CylQfStEWTXWU2PmNZkrF/KeBbG2tprvl3LP/9eKI6Svzy9KrN9UheayC8JSND1hUPVm14cquvdh6SXtFcvem8axl9GCZs24xo5/s/hBettu08i0BCi2a3fV4Cq6V1tURzC0Ii41Kpf3cHvnHNPjzazztrxPLPamuVH6fdu2ybLX5Ee43dt267ntTa1RgDi3p3S99k3pf27Nba4McdrUP+N1HOd64m1FZ8H4oyNl2kr/zBq+knPwHw/YaEOiO5Fe7xPcJd07PFCHxbjBufHyQFRuB7kGwdB9WigALfy/T0/fc7jy+B7/NPPhSPL65l4RlfC3xlE5PwPob69pvqEGWQffPK5WDFyZ3bbQFSq+BE/ft9A98hm3lNORmiCNxGuWG99iynlStLy4iXQ2TBK6K2fqtsRqBjKPD1Y7cgvzVP+Lw01pai6pXpoUqu7+MQIGblyII5D1q8wn8T2Wgp9hbIcV4Nqd/SZcjYI8NCixfR86EKuS1n/30XgxNlyir8lmYturXabhmdKBclMNaSm5octdYr/65tK5pr7GNrTN5o6st7I0dpvYn6z7rYv93z3G3PqTU22PEPWRN81ElEv/LcZBqzuERLziwNPT1b79r109PajyECvnKEpcvX0esZQ/a8yXSRHr78Unr7P/1l+vq33kgXF1dpujjaSW41enyH7oBjuUOiwAh8D4mb41gGUwDA90qAbw51PnueTo93Q50JfLHxKPDVMGPZRpn0yoRJWYW1paB4ADUUfMp5IkkIs38uFb+1vMURGBvadgtgtxRRP2avWN6EZp7Rd3m3pOR54NsCPVbJGaqo2v7x/psAABtQSURBVKzIFrgNEWQrAxzDUEVsSP1Dx3vXuvz7dx0DFenIGOGVy4huEViPQFBJBoeC9JvQzYKOIX2J5lqrPU+bktLeqmdo2xHA49jsmlRqr7XeDFkTSvOGoed2Hkfz7Sa0iOTF8tX2JZLTaO2+6dyxexTf9cBO9jvmYzANWJrgHW94a+09dwG+dk0oyWmRF5VEe0PmUk2OPou1yvOhG590rh+VnxMt8IuT66f37sl1Rm+89e10dbXqrjNCVuejo5PxjO9dJvD47heWAiPw/cKybuz4XSiA5FY7Z3x3Qp0/TJcXF3KdkU1uhfZ8qLPd+P4lgK+GPunII0t0pCD4PkZW60ghKin2VlmwdbcU0aEK8W34OkTJbdXraefBRu39CGQNUVS9Z5J8HdL2oQLfSE4iuS7xg3SvAdAWkIyU66FKbtTuXeWz1d+abLb6XQL6qNOCmdvQpNZ2bc1pAd+W0u/Xx6Fzn33ivdLegFXjw014HPWfbUUGAd+P2/Lbr0mlPaQEsgiKLfAloP08gS/HG9GmxVs9tny7UGfyqSTHrbll+xat6RH9u9+CPJZWRqIcADtrZ5qlo5Pj9OMf/ef0prnHF9cZ4R5fnPEdk1s1pWcscIAUGIHvATJ1HFKbAgp8y6HOl+cXQXKrnFgqb6QR6PXAJepJpExaRaOqQMn+rdO2BLojpY9lIzA2tO1Iobd9GJJ0yNNjqOJwE6UyonnrfUsfz8MoHNnT4rbA1/LKA4ESX2oApCYTpEuLFpStEoDE7y0jR6Tk2b7V+hDJRCS3JT6j7lqoc9Q2FXrPewtQWop9bdVp0bxGa9sHL6dDAN5d5lhLBlt13/X5XWjaormfe3asNozX11Nb94fwozQPLajxc5zPhoxpB/xUEjeVQK8FmXY+cF7ZKJVSFurS3IzkicC5vWvnTO8uMVjrvZyUvFisJaND+X8TWfVrvZWbHvjq1VbeSGJloSoPk3mazmfpR//xJ+k7f/S9tN5MJKvz6ekDuccXwPeVl++NGKAlQOPzg6PAKPQHx9JxQEMoAOB7dX3ZZXU+f4HkVn2o89XFpVzbgeyistHkzJ79lT67Z5r85lnbkKg4eCW7tQFL+XyPowUnXpngRmnBh1WYo4082og9HT8P4OuVrBLvbqrw1fpeaqOk5EeA7bMCvjQWRIDG9idSjFr8aPW7RlOblMmWI/gbCnwpp/a7BQ58Qigvz0MBaIlHJeBrFXoLPPjvWrvsYzTPhij2fM9n8faA+LMGvjeZVxHga73fWtNKz1v1Dlnjh9ThZYSyR0Dnn3sa+DnmQUprPbNrNMpGsm/X+taYWmuC7Y+V8dI6HM09uborX7llgW+LJ5wHfq+5yfwIAWKj4bsC31pm/ZZ8s2tWLkr7jOcHrl8i8PXrLelfG/psfix6yw9/+Hb67vf/SDKYp/lcgO/pvftpsTgegW9LaMfnB0mBEfgeJFvHQbUogDO+y+W1nPF99O5v04vnH6eTo3n65d//ffrgyeO0utasznqXIC4QzFd7MJmzOTfklSGrfESKSAQqonJ+DLLZyTUOu9elWFDhFRWr0NQ26SEbuFe6oncixa9mFLiNIt/ibfS8pFx5xZNKiR1HS9n04xtCS/bRe8k92B1ikIjkJAKaJaW8pCxHylWJX5ESXVKmW/wrAd+ovhLt5/N514zvs+1rBGRKY6EXOZoHnrY12rVAhp+zJfmzshGViXjlaT90Tnt58nIZgRkCOdtm6T3WX1o7/TxtydDQ5378pazHHrT5M8AEZK21ogTcWsYcuy7Vxlaay17mon5Shktgnn2Isjh7YFfqo6/b0sPK2G3WvVKbciNV5Vq51nrdomlL1qK1gW3WDIiyhiDc2fV9iK6AMvPFiegtb7/9V+nN734nrVZb3AWXjo/vpXv3H4jH9yuv3B8xQIuB4/ODo8Ao9AfH0nFAQyjw6flyu96s0ofvf5B+97t/Ss8//jCdHM3SP/7q1+l3j36bNqt1Wq2v02azTlCiYTmFR0jud8SsMTOnBt5KwIp9jJTsktIs7chGqMA3+gxRvEpAwCu3Q+hoy1hgYJWoSJGyilgJGNuxtBTDoX2NFHQLNqPnPO/nlUevqJWU/1bfvAxY/txFYYuUR6801dqu9TuKWhiq/Lbo0VJE7fseuHI81qBg+TtkfpT65+U7koch87K2Xgx535eprRfRM/9+BCojgFLjmwVmqI/AEHLis/+iniF3QXvAUOJ71C/L89I62ZIFPyY7322kxk3kFXVE7dr+Wnp5GavRxK/fkZyxvgg8eeBrZYfA3/fHjt1Hr0T7SbQX2HY9qI72x2jvqPFS7oqe6oYd7cet9SiSu6HAvOYt5jzwfe9kYQvcqkks+Ru+UWckI3vrQpqlyWyafvzjn6bv/fH30/X1JqXZPB0fn6b7Dx6Kx3cEvjfh/lj2UCgwAt9D4eQ4jhtRQIDvepU+fPJBeu/xu+nTTz5Kx4tZ+sdf/zo9fvRPabNapeXqSoAvNhlkdRZlf6tKHcKghyi+kYJR8ipECqlVXgh8d1C3e6kVgmqVkWjzvqkSZ5sfAgxq1u9IKSP97gp8veJm2yopiGzbK+kRjaLfWoq1H2+klA2toyX8JbB1W+BbSsrV6seQ5y0ZHALK/LyrKYyt9qJ5HinktXoicGnnYovPted3Bb5DeFIr48dt5zjkpAR8I2B0k74M5VtU55B10q7Tnn/272j8tXHYuVOSCwvS7L9bcsI++z7xb4472pf29po8iBLYrvHdzpmoL3b+RHO1BCyjfrdk5vMAvq02+TwKUbbvRrSNgC/esfLoM2pH+/pmO03r7Sb94Ad/mv7Dj3+U1qttmh2fCPBlVucR+A7l5FjukCgwAt9D4uY4lsEUIPD96OlTCW0+++RZms226Vf/55fpsfP4CmjKHl9kdZ5OJ2ktB2b2P5FSbi22XtmzG7lXaqL3JFdJOUHloMvtPQi6jTJRG3sECgYz5nMsWFNQO2XDtB+BdKvQeeW0xPsWaKiBz5aiO5RctwG+LbDl2x4KRO46pprhqFY3nvkQVUuXIf3yY7RnHFtngIfyypcrAQ+Wi4wQlGcC/lLbVu5La1GNr6U5ZQEd+x+11aq7NC/93IvG15KFFj/YNuXGr92WxqyrxSuUgwGV5XwfPY08QGzNsYheQ2hj6/V1DBkT3rFj4t4F2fTztUaraJ2y/bf0aNGif29b9fjedJ2r7QHR3K3NvRrwhXI+nUz3PL5ediy/dug3mafr1TJ94xtvpv/+P/9H2mwm6eT+fQl1ni+O5DqjMblVaxUYnx8iBUbge4hcHcfUpABDnZ9/9Cx9/PEH6ez5s7RdL9M//OIX6d1//r9pNpmm6+VlWq2W6rHAGd/1Rq4SQtgU7/G9yabmFaWSollThpDsopKo8/8L4GsVmyEKapNZn0EBb0Rgv/g7lVrraYj4ECk9tbpbXafCaOl0UzBWk8FW+7cF3RbYeNrZMZXaHwIyh4zLKo4ebNWUUDsXb5Kwy75HQGSV/M9jvC3gEQGAmwBf74H04KIFTq3sRnOGxgEbxurlpyanJXDdAj6fNfD18/y2wDeKjLF12zXIr6WtMQ95Xprz5GNkoLDrZI1X0ZywwNf2zwI43+8SAC4Bxeo6N1FQfts1tkXTFj2GrsF2b5E1NANfeo1pRCANvPzt0WwyT8v1On3ta19P/+tv/1aA7+mDBwJ8pznkeQS+Le6Mzw+RAiPwPUSujmNqUuDFxUrO+J598ml68eJZujz7NK1XV+kXP3snPXr3N+lovkhn55+mi4tz3TBnUz1ns8nXCJnkVnZDJQjwv9nfS4pcSYG0G9wQj29r8H6DtAriXTZ5O0arsNmN2m7uEfAvKUBDQhOHjrukTJb44pU+D0wjJf4mNP28lLIoVNMrTS0leChNazLVqiN6XgMtXnn2Cq0Nr7V1e55YBT+ar1G/aor7TQBiSQZvSgvOuQhwcny1a8ZQJvLIDQWmpeMNfh30oJH1D/GSR2MbIlNDZahUF+nHM5Ul4Ovfr7Vr+eVBXAns3aR+Ghd8Hyw/W3M+mhd4x/MqGqcfU83jyzln11fbzwiA23fsXlKTh23KeTkKZ3xbCaZq+/UQOSytQa25C+V8Np11xmzSUkBx5kcp2kPoNF2k6XyevvPW99Jf/s1/SavlJh3fRzbnkzSbLyTkebzH96YcHMsfAgVG4HsIXBzHcGMKIKszzu+ev3iRri7P0urqIqXtKv3Dz38hZ36PF4v04UcfpKdPP0jL1TLN5nM927tWRXGbmN65T5jhN22rYFilJlLcreIdKSY9+K2HOg8hxOcJfLmZc3OmIuRpYxX/kmJr6fRZAF+rjHulq0QTCxT9+3zn9wV8vYJa4n2kBPu+t8bg6y6BvLsaTuw8GDoezxcqg1YGS/UOpaFtw89P337U7xpYH/J+C8TdBfjehWce+EbgMDrj6+dVRDPrifdeL5Rv3Rs+BICWZAzhyKSLBb4WrPRrsp49abXn27LlI9Brn0dlazSL9hPb92g++zb8/GnJsG0zGk8EIP264/vggbzfTziOqtHpDsAX9VvAXzMatPbeaN2oHVPADQ7zmQJf8s4aEjw/vNEBwPf+wwfpz//9D9Of/NmfpsvLZZofHydcczSfLySr8wh8W1wbnx8iBUbge4hcHcfUpMDl9Xa7Wa/S+YuztFxepc16mRazSfr1r36ZPnzyfjo6mqdHv3uU/vm3v0nnFxeS2Rn/b7YpbdbI+LyUc796r+6u0tOBCn0gJQCTJ/Cu6E6q70Jfmk52vvH7FG/k93icdwf42pTS+xqMHAFGm6XvDa5oSpPEb2ku4RwzBgf7+O6nr2uSxHqOssE3ziNtMEL5b4PT0BhMmk1mMh5UjBDxDYiYe4ewcbyHv9nfTQ7z4jd+n02nzXGVxivUwNjgsRcNQgnU3cmMYadNmmwn3Tf6jb/Rb2TWlFeknIagabg5+6z00P945ZQwX8ebxxP1D3WT152smPF3bQf2DtzzWKsbShO5ZWnK8fu22f+OPkYGvTyRljU5i8arGlxPO6XSrqxC/nVuxTI8n86UD4YfO7ICb4hhtCiEyOoK/rNTbFeypGs7mNflOZMS6I26fGIZzpgI+HAMcicnk8Fnuu7M8SybNXraWWmGsbf+UEnmmtECiJbvVo41g7yuYaWP0GwykfnJuQJegND8RhZ6oTF/60I4Vfb58WNH3ZPpNIHfiLjB8xWOm2zWab3ZCCiw/Kot+rZulbksYNFL2yTGTgElSfktPJcjLro6qjiBWjx6ojMN/9WOomhzjp4drfKKkgcl5zuxP8gapGc9se+ALsWPpacL70XH1mswVfcrruMypnyER2Q4zxP1lOYdTurqdwatWvvGj65VSo9dUKavKr36j4qW1iGy0rWn663IC+aN9EffhCz34Ffr8u3t0UbOJylR2W89qqTr83Q6q+yW6EPuW+ZvLzuZVtWdyYzX8yOD6t11Q8dKo8NsNlfeS9mt5BZRWkDeIB8Yxf635iRJ6St/8Fr6r3/z39LXX38jvTi/EA/wdLpIR8cnAn5H4FtbNcZnh0qBEfgeKmfHcVUpcIFQ59UqXV1d5WQjW1EoPv7ow/Tpp5+k6+ur9OzZs/TkvffT048/SpcXF7LhYJNEcitkdfZKMhuk8ljQqdJ2bRQAYrLum0BLFXtsYDuApMFXKpeiaGeFpgPToq1BUd0KKN1OAPYAKFXxwZh0k6dCkf+NjVj6p+A4/t6k+fQobdK6e07gO01QLHKdBI7572w2UAUqADumMx1otXTHkNDl9WrZAwtHo+lslubzaaZj3zDHQaCuf2eadLSB1T0G3ahJlVJV1OynUxOzwibKv9Af/YXyvknrzVYiCyKQN2j6EmhTodIOdYBxPlvo39ng0in/RrEWsJKVawIUUUTlLLkqh51ua+rGUQAabWjE4bfEQ8AwZECtHQ+UV3vPLp9p/9Bf8IHf2WZh5omYSdBvjFRtJjvKsdxcsgMAlE8d8DLIBH0k0EafraGD4J5GF5zx7/GS9pZ8FyOEGI0U9IGW09k0LaBozmZptVxWjRTr5SatNrguTRMfddcBrdYC8gHyFkdHUh+aQFmsXzjzj4Ui4xA7XTqgIpEqGyjwWWnOcmMVbLaJCgA21qu1rIvou4Dawud6CT5nY5A1YpgrWEQsO3tHBkZpm5bLpbQBWTg+Pk6nJ6dpNp/J3FiuVunk+FiAL4GGKP+C23pQLRBAZFXltQPdmR89yOvnBvqj5eVfe+sdnr1AJNAVsvpv0snJSXqA61/m83S9vE64DUD7knkuc1lpi/8xHsg4vdSr1SpdX19LfavlSjLq6kfnloLN/Eu+doegj+CbABj7EvhIY4bO0z6UV0FRXlUDcIpZY9di0qJbl7hn7IBcrQ+GYoJhrn3+e6ffAmo1GSS/ezEioNbxgz69Z3UXZKMrkAu2dXl5KbQFX0AHAcd57sn+JUDXe+C9qWh397aAeIuFLMuSzAW5kqs3gPSGLx3Daq1zZT4HKJ+KXKsczJpRCTVPdb8uZjU9z1tdWMXq1xkAOwPzbJLm07mszRfny/T97/9x+vO/+Iv0ta/9oRiLIIuIXjs+QrjzPD18eDxigEGb7VjokCgwCv0hcXMcy2AKXF9tttgEsEnJmcAZgNFWlJOry6t0cnoqiiUUHWzKayi9YpFW78Vqsyy25RUqX1A31sLr0OXzPb2ql2nBGpjeqSl7HKgI0nLch0vBi2Kt38Z7qfrCjmLUjUVeqS8X9Op0G3amldw7jH26jw4PBq/gu/YhPURZyB7byMu2V4dY+yuVt8a1LSv++wpWPAJ6Kagc96CjUndTmjPNTOSBBb61+55VtPYzsXYeGJuNdc/TAUMDDD99+94KlPX3cAQAJwA35Q9o0pI19RQJoO2AjPK5N0TsennUk5XBqU6qHc+/JLKjdzjXSWUbtKz1WWolAMueK/UUQvmdptUKV6HFMogxnJ7eF6UUyqkq2eqFwnu6/qwUUE1nMgaUY38mkrynTM2T4xMprx5tRiZo9AXahlcJ4BYgU8iSgRzv4K0dMxBeco3qjDzsjJ4L3embGH4yWMsgG8ABZRbzhYB7jB9VYdwio4E/DkDw3j0FkN2cMvSX32jE6wCgXdx6OtAiZkGIggTdGwSYHwGET/Qu980mzWY5wWH21vbrrd5R7KMCsJes1ivxuOL+1H6NJEjtvyFrGtKqbelHZR0GvvefvJeeP3+WXnvtX6WvfvWrUg77FowHImdmqdb1keZFXMNH3uwCfwJmmnN6WuR5hmzUm1Xa5mv8rCeY/NHw8GwMoGc8R/RAtoQmpnMEm/jJhpZHkow5hM9yuUoXFxdS1+npqcwtSTpp5cDI4Y0UXHdfLnmKvd8C387jnKOmrq97Aw76RRB/dLRIi8Uiy39jc4sGLZ7e8v6A+UxDjxowlcYSHj2dp816kl599bX06quvCp0uL9WQAzk5OjqSFh+MwLe5y44FDo8CN1oXDm/444i+rBS4ulxvsdlC2eQ5G6vgPX/+XEhjLfc9aEFgbFlxb1lxFZCUp150Jm4on3qAuxsyRX2D2ah187ZhYtbz0bfWj2UXLMf7NL2qWpcE02VwAuVSjQfxp0UzvFVSsPs2anXXgW9tIWyHLg7lzv4Yhr+5XzI6/2ZLTRBiXvlQqY7oR8+NNSzYf0N5KhkdBJjBe1r4WO9iXGQ48LXv9+OJz+W1ZAh9trSgvFkPbI2e9CrbMraOsuwnASxU/hWMKu8IPqGodl7rDIbYL/HEiXc+/qCcPRvIUtYIE407On/oW4BH2NKVzykbVsZYju3S6w/QBgMk3sFvChYm3Xc0KtSBtdvztLWO8LmE+eePfYf/Jv0t7XpD0b4NMJoLlvfq2dVwZfXS7nok+b5dv22YL/kDAPPo0bvp8ePHAnpff/11MYq8eHEmHtDeoLbr9dWhqkGhNO69EH5jGFM6q1e7tCYQKGq/tRV6e/Hv3giyC/Zrc8rLE+YDgCX6wDWoP9PPsOi+Rguuh7TjZXSXh3Y/62tTHQJeeM0Doh5fGEz687lh28bIXeqbGMkHfgh8NRx8lhbzYzGg2XUJZTC/yOsR+A4k7ljsoCgwfFYd1LDHwXzZKQDgqwq6KpxUMrBpEOxSWfTnjEC79VaVrvKGVQZaU4QiFT5WqYgUshbfPPDdL69eMQXfCmYtoNR/7/8unjTZRFFj5INBnVCCoXzgOTw92oZ4yxDee0cEWQK+VFZqNFW69J6ozt0nZ9L6MdvfTYBmi+yDnlMpHVR4YKEIWPVKdBn4luTMNlsDbQznK8t/+RxiCTD3ddWBb6R478pWn6lYpDVwh9ryPUhTz6OfQ1QSa/JLYOLfpQGh5jVVwHe0k12ZwItrlAWpli8ot17ZMNF9jmios96n6vtJgBkp+JxXtXED+Hq5tiC6BnxJE6y/5JM1+tW8gGiD5z0jGbR8sOtDB3zpfTQGNV+O9TPcFe9SFgB0uFb08qXGRB2Dng3lcQHUTRDSe3H7nnsZtfxmKZRRYHUl3jv0D+APn11QifUMfYAxxH4PS8AV8bvvnx5/6Mfe7we6/vOML2VNRi6gmVFT9myw1mu9z6W9hXvJTDzx2FNwfAV7DXjBCIlojbX8Ka3vCuiVVqhT9yuhbMJ+jaiK7lxFHj/lgfSHUQJ1UG5lbnZGKd0TLT80UqN2vpgGvHjf0jUCtFOaoW1EImh/YdXWdZRzhccnaDCCMe3hSycjBhi4147FDocCo9AfDi/HkdyAAsvrHMSbE2gQ/NJqSk8wlR6rmEnI26YMfNsAb7hifxvwG4GXXRCzC3x7xYOKEb3Fogp2ig7DvEvAV5OMUGHYfU8VirpXagj7PG29p6QMxAh8+35xHDbZVqQYqdJzu08PqnTsNTB5uxb0rYgOksim8rFgzMuZBS+RPNErV66+7t2vz5Fh8yOWhT7SgX2ztCkZT1Bms1l1wIaAlbTF81qfLV8tUPZe+YheeHe5VPBnwZXttwdGtj9IydbiM/uBcr5/MGKwbfK9B3h1gxVCWOs0VQDkZYgAxQJxyiNBOr3cJZpRgfd89uUjENmF3ebCkfzbeqIxyPrBc5dCwBw6n4948CzmdoNwfIS6I1eAnuGO+mjH4WnKZ9inQJeT49N0eXkhAHi+0FBspE5crSALuHMPWY/2v6O2KeMWNPp1aue9Qt0Yp7Ypp7D19DxxLMGtPaJiMC5BZqnf9nfSEkd2CFLleJBtqzsl1Ccd67cy9lNpxH5PkIsi0wxt4Hes/QKqHR7v9rnMSoTVyznsnDAL/ZLTCvLxBojS33a9Nt7lWqa/CUL6dTzoP9qcTTVi4v79B3pe32Qop/GE68cIfKtL5/jwQCnw/wAL3dKWta8/jQAAAABJRU5ErkJggg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29278" r="13245" b="6804"/>
          <a:stretch/>
        </p:blipFill>
        <p:spPr>
          <a:xfrm>
            <a:off x="0" y="7937"/>
            <a:ext cx="9177917" cy="685006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2743200"/>
            <a:ext cx="4996173" cy="2758911"/>
            <a:chOff x="642627" y="2117889"/>
            <a:chExt cx="4996173" cy="2758911"/>
          </a:xfrm>
        </p:grpSpPr>
        <p:sp>
          <p:nvSpPr>
            <p:cNvPr id="11" name="Rounded Rectangle 10"/>
            <p:cNvSpPr/>
            <p:nvPr/>
          </p:nvSpPr>
          <p:spPr>
            <a:xfrm>
              <a:off x="642627" y="2117889"/>
              <a:ext cx="4996173" cy="2758911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7575" y="2199144"/>
              <a:ext cx="44172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Does the content have a reliable funding source? 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pPr lvl="0"/>
              <a:r>
                <a:rPr lang="en-US" dirty="0" smtClean="0">
                  <a:solidFill>
                    <a:schemeClr val="bg1"/>
                  </a:solidFill>
                </a:rPr>
                <a:t>Is the project </a:t>
              </a:r>
              <a:r>
                <a:rPr lang="en-US" dirty="0">
                  <a:solidFill>
                    <a:schemeClr val="bg1"/>
                  </a:solidFill>
                </a:rPr>
                <a:t>funded </a:t>
              </a:r>
              <a:r>
                <a:rPr lang="en-US" dirty="0" smtClean="0">
                  <a:solidFill>
                    <a:schemeClr val="bg1"/>
                  </a:solidFill>
                </a:rPr>
                <a:t>by a trusted institution or a government agencies? </a:t>
              </a:r>
            </a:p>
            <a:p>
              <a:pPr lvl="0"/>
              <a:endParaRPr lang="en-US" dirty="0" smtClean="0">
                <a:solidFill>
                  <a:schemeClr val="bg1"/>
                </a:solidFill>
              </a:endParaRPr>
            </a:p>
            <a:p>
              <a:pPr lvl="0"/>
              <a:r>
                <a:rPr lang="en-US" dirty="0" smtClean="0">
                  <a:solidFill>
                    <a:schemeClr val="bg1"/>
                  </a:solidFill>
                </a:rPr>
                <a:t>Is the project sponsored </a:t>
              </a:r>
              <a:r>
                <a:rPr lang="en-US" dirty="0">
                  <a:solidFill>
                    <a:schemeClr val="bg1"/>
                  </a:solidFill>
                </a:rPr>
                <a:t>by an </a:t>
              </a:r>
              <a:r>
                <a:rPr lang="en-US" dirty="0" smtClean="0">
                  <a:solidFill>
                    <a:schemeClr val="bg1"/>
                  </a:solidFill>
                </a:rPr>
                <a:t>individual or created as part of class project? 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35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ids.si.edu/ids/deliveryService?max=500&amp;id=SIA-SIA2009-4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2"/>
            <a:ext cx="9216272" cy="687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800600" y="2971800"/>
            <a:ext cx="4114800" cy="3429000"/>
            <a:chOff x="4838700" y="228600"/>
            <a:chExt cx="4114800" cy="3429000"/>
          </a:xfrm>
        </p:grpSpPr>
        <p:sp>
          <p:nvSpPr>
            <p:cNvPr id="9" name="Rounded Rectangle 8"/>
            <p:cNvSpPr/>
            <p:nvPr/>
          </p:nvSpPr>
          <p:spPr>
            <a:xfrm>
              <a:off x="4838700" y="228600"/>
              <a:ext cx="4114800" cy="342900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29200" y="381000"/>
              <a:ext cx="3657600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Does the content show Retention of Original Context?</a:t>
              </a:r>
            </a:p>
            <a:p>
              <a:endParaRPr lang="en-US" dirty="0" smtClean="0"/>
            </a:p>
            <a:p>
              <a:r>
                <a:rPr lang="en-US" dirty="0" smtClean="0">
                  <a:solidFill>
                    <a:schemeClr val="bg1"/>
                  </a:solidFill>
                </a:rPr>
                <a:t>Can </a:t>
              </a:r>
              <a:r>
                <a:rPr lang="en-US" dirty="0">
                  <a:solidFill>
                    <a:schemeClr val="bg1"/>
                  </a:solidFill>
                </a:rPr>
                <a:t>you easily understand how a single item or page relates to the larger whole? 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pPr lvl="0"/>
              <a:r>
                <a:rPr lang="en-US" dirty="0">
                  <a:solidFill>
                    <a:schemeClr val="bg1"/>
                  </a:solidFill>
                  <a:ea typeface="Arial"/>
                  <a:cs typeface="Arial"/>
                  <a:sym typeface="Arial"/>
                  <a:rtl val="0"/>
                </a:rPr>
                <a:t>Can you easily understand how a single item or page relates to the larger whole?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5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 idx="4294967295"/>
          </p:nvPr>
        </p:nvSpPr>
        <p:spPr>
          <a:xfrm>
            <a:off x="228600" y="609600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rebuchet MS"/>
              <a:buNone/>
            </a:pPr>
            <a:endParaRPr lang="en-US" sz="3000" b="0" i="0" u="none" strike="noStrike" cap="none" baseline="0" dirty="0">
              <a:solidFill>
                <a:srgbClr val="92D05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2"/>
          <a:stretch/>
        </p:blipFill>
        <p:spPr>
          <a:xfrm>
            <a:off x="0" y="-3142"/>
            <a:ext cx="9160662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2348721"/>
            <a:ext cx="44958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http://</a:t>
            </a:r>
            <a:r>
              <a:rPr lang="en-US" sz="2400" dirty="0" smtClean="0">
                <a:solidFill>
                  <a:schemeClr val="bg1"/>
                </a:solidFill>
              </a:rPr>
              <a:t>reflections.mndigital.org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045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7" t="50273" r="29412" b="23638"/>
          <a:stretch/>
        </p:blipFill>
        <p:spPr bwMode="auto">
          <a:xfrm>
            <a:off x="-1" y="-1"/>
            <a:ext cx="9144001" cy="559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20" y="5029200"/>
            <a:ext cx="3219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Credit: Video by forrestertr7</a:t>
            </a:r>
          </a:p>
          <a:p>
            <a:r>
              <a:rPr lang="en-US" sz="1000" i="1" dirty="0" smtClean="0">
                <a:solidFill>
                  <a:schemeClr val="bg1"/>
                </a:solidFill>
              </a:rPr>
              <a:t>https://www.audubon.org/news/can-hummingbirds-snore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57105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Can hummingbirds snore?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1849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>
          <a:xfrm>
            <a:off x="0" y="-1"/>
            <a:ext cx="9144000" cy="6872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811571"/>
            <a:ext cx="1124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dp.la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74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2413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Jennifer </a:t>
            </a:r>
            <a:r>
              <a:rPr lang="en-US" sz="2400" b="1" dirty="0" err="1" smtClean="0">
                <a:solidFill>
                  <a:schemeClr val="bg1"/>
                </a:solidFill>
              </a:rPr>
              <a:t>Hootman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Reference Outreach &amp; Instruction Librarian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hootm001@umn.edu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612-624-2924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0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Greta Bahnemann</a:t>
            </a:r>
          </a:p>
          <a:p>
            <a:r>
              <a:rPr lang="it-IT" sz="2400" b="1" dirty="0" smtClean="0">
                <a:solidFill>
                  <a:schemeClr val="bg1"/>
                </a:solidFill>
              </a:rPr>
              <a:t>Metadata Librarian</a:t>
            </a:r>
          </a:p>
          <a:p>
            <a:r>
              <a:rPr lang="it-IT" sz="2400" b="1" dirty="0" smtClean="0">
                <a:solidFill>
                  <a:schemeClr val="bg1"/>
                </a:solidFill>
              </a:rPr>
              <a:t>Minnesota Digital Library </a:t>
            </a:r>
          </a:p>
          <a:p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sz="2400" b="1" dirty="0" smtClean="0">
                <a:solidFill>
                  <a:schemeClr val="bg1"/>
                </a:solidFill>
              </a:rPr>
              <a:t>bahne002@umn.edu</a:t>
            </a:r>
          </a:p>
          <a:p>
            <a:r>
              <a:rPr lang="it-IT" sz="2400" b="1" dirty="0" smtClean="0">
                <a:solidFill>
                  <a:schemeClr val="bg1"/>
                </a:solidFill>
              </a:rPr>
              <a:t>612-625-6497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9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9" y="-19050"/>
            <a:ext cx="453548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019800"/>
            <a:ext cx="302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Credit: https://www.psychologytoday.com/blog/logical-take/201502/the-blueblack-whitegold-dress-controversy-no-one-is-right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8245" y="1447800"/>
            <a:ext cx="449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Is this dress blue and black or white and gold?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008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533400"/>
            <a:ext cx="6781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How do we know what we know?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How do we understand what we see?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Is there a way to “read” the internet?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Make sense of it?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Apply context?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To be better judges of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2800" dirty="0" smtClean="0">
                <a:solidFill>
                  <a:schemeClr val="bg1"/>
                </a:solidFill>
              </a:rPr>
              <a:t>multi-media </a:t>
            </a:r>
            <a:r>
              <a:rPr lang="en-US" sz="2800" dirty="0" smtClean="0">
                <a:solidFill>
                  <a:schemeClr val="bg1"/>
                </a:solidFill>
              </a:rPr>
              <a:t>content? 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63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20067"/>
            <a:ext cx="685800" cy="833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99" y="2286000"/>
            <a:ext cx="1044101" cy="673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3289070" cy="396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8512"/>
            <a:ext cx="1604383" cy="566603"/>
          </a:xfrm>
          <a:prstGeom prst="rect">
            <a:avLst/>
          </a:prstGeom>
        </p:spPr>
      </p:pic>
      <p:sp>
        <p:nvSpPr>
          <p:cNvPr id="14" name="Object 2"/>
          <p:cNvSpPr txBox="1"/>
          <p:nvPr/>
        </p:nvSpPr>
        <p:spPr>
          <a:xfrm>
            <a:off x="274320" y="6641068"/>
            <a:ext cx="86868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Photo by TerryBrock - Creative Commons Attribution-NonCommercial License  https://www.flickr.com/photos/33147452@N05</a:t>
            </a:r>
            <a:endParaRPr lang="en-US" sz="1000" b="1" dirty="0"/>
          </a:p>
        </p:txBody>
      </p:sp>
      <p:pic>
        <p:nvPicPr>
          <p:cNvPr id="15" name="Object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0" y="6652260"/>
            <a:ext cx="200000" cy="200000"/>
          </a:xfrm>
          <a:prstGeom prst="rect">
            <a:avLst/>
          </a:prstGeom>
        </p:spPr>
      </p:pic>
      <p:sp>
        <p:nvSpPr>
          <p:cNvPr id="16" name="Object 3"/>
          <p:cNvSpPr txBox="1"/>
          <p:nvPr/>
        </p:nvSpPr>
        <p:spPr>
          <a:xfrm>
            <a:off x="7772400" y="6477000"/>
            <a:ext cx="28194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Created with Haiku Deck</a:t>
            </a:r>
            <a:endParaRPr lang="en-US" sz="800" b="1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Tools for Finding Quality Images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sp>
    </p:spTree>
    <p:extLst>
      <p:ext uri="{BB962C8B-B14F-4D97-AF65-F5344CB8AC3E}">
        <p14:creationId xmlns:p14="http://schemas.microsoft.com/office/powerpoint/2010/main" val="34199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2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Photo by peterme - Creative Commons Attribution-ShareAlike License  https://www.flickr.com/photos/35468145500@N01</a:t>
            </a:r>
            <a:endParaRPr lang="en-US" sz="1000" b="1" dirty="0"/>
          </a:p>
        </p:txBody>
      </p:sp>
      <p:sp>
        <p:nvSpPr>
          <p:cNvPr id="6" name="Object 3"/>
          <p:cNvSpPr txBox="1"/>
          <p:nvPr/>
        </p:nvSpPr>
        <p:spPr>
          <a:xfrm>
            <a:off x="7772400" y="6641068"/>
            <a:ext cx="28194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Created with Haiku Deck</a:t>
            </a:r>
            <a:endParaRPr lang="en-US" sz="800" b="1" dirty="0"/>
          </a:p>
        </p:txBody>
      </p:sp>
      <p:pic>
        <p:nvPicPr>
          <p:cNvPr id="7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" y="6652260"/>
            <a:ext cx="200000" cy="200000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sp>
      <p:sp>
        <p:nvSpPr>
          <p:cNvPr id="11" name="Title 12"/>
          <p:cNvSpPr txBox="1">
            <a:spLocks/>
          </p:cNvSpPr>
          <p:nvPr/>
        </p:nvSpPr>
        <p:spPr>
          <a:xfrm>
            <a:off x="-762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1"/>
                </a:solidFill>
              </a:rPr>
              <a:t>Discovering Digital Content: 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           Search Tips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10200" y="1811708"/>
            <a:ext cx="3436620" cy="4648200"/>
          </a:xfrm>
          <a:prstGeom prst="round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Domain </a:t>
            </a:r>
            <a:r>
              <a:rPr lang="en-US" dirty="0" smtClean="0"/>
              <a:t>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inurl:gov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inurl:edu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inurl:org</a:t>
            </a:r>
            <a:endParaRPr lang="en-US" dirty="0"/>
          </a:p>
          <a:p>
            <a:pPr lvl="1" indent="0">
              <a:buNone/>
            </a:pPr>
            <a:endParaRPr lang="en-US" sz="1000" dirty="0" smtClean="0"/>
          </a:p>
          <a:p>
            <a:r>
              <a:rPr lang="en-US" dirty="0"/>
              <a:t> Site </a:t>
            </a:r>
            <a:r>
              <a:rPr lang="en-US" dirty="0" smtClean="0"/>
              <a:t>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site:umn.edu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site:lib.umn.edu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site:mnhs.org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site:loc.gov</a:t>
            </a:r>
            <a:endParaRPr lang="en-US" dirty="0"/>
          </a:p>
          <a:p>
            <a:pPr lvl="1" indent="0">
              <a:buNone/>
            </a:pPr>
            <a:endParaRPr lang="en-US" sz="1000" dirty="0" smtClean="0"/>
          </a:p>
          <a:p>
            <a:r>
              <a:rPr lang="en-US" dirty="0"/>
              <a:t> </a:t>
            </a:r>
            <a:r>
              <a:rPr lang="en-US" dirty="0" smtClean="0"/>
              <a:t>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abraham</a:t>
            </a:r>
            <a:r>
              <a:rPr lang="en-US" dirty="0" smtClean="0"/>
              <a:t> </a:t>
            </a:r>
            <a:r>
              <a:rPr lang="en-US" dirty="0" err="1"/>
              <a:t>lincoln</a:t>
            </a:r>
            <a:r>
              <a:rPr lang="en-US" dirty="0"/>
              <a:t> </a:t>
            </a:r>
            <a:r>
              <a:rPr lang="en-US" dirty="0" err="1"/>
              <a:t>inurl:gov</a:t>
            </a:r>
            <a:r>
              <a:rPr lang="en-US" dirty="0"/>
              <a:t> digital </a:t>
            </a:r>
            <a:r>
              <a:rPr lang="en-US" dirty="0" smtClean="0"/>
              <a:t>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world </a:t>
            </a:r>
            <a:r>
              <a:rPr lang="en-US" dirty="0"/>
              <a:t>war I </a:t>
            </a:r>
            <a:r>
              <a:rPr lang="en-US" dirty="0" err="1"/>
              <a:t>inurl:edu</a:t>
            </a:r>
            <a:r>
              <a:rPr lang="en-US" dirty="0"/>
              <a:t> digital library</a:t>
            </a:r>
          </a:p>
        </p:txBody>
      </p:sp>
      <p:pic>
        <p:nvPicPr>
          <p:cNvPr id="10" name="Content Placeholder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90597"/>
            <a:ext cx="2024044" cy="7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19800" y="533400"/>
            <a:ext cx="2819400" cy="5105400"/>
          </a:xfrm>
          <a:prstGeom prst="round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6" y="152399"/>
            <a:ext cx="5821034" cy="62484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2819400"/>
            <a:ext cx="27431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learn more power searching tips check out Hack College's infographic, </a:t>
            </a:r>
            <a:r>
              <a:rPr lang="en-US" i="1" dirty="0" smtClean="0">
                <a:solidFill>
                  <a:schemeClr val="bg1"/>
                </a:solidFill>
              </a:rPr>
              <a:t>Get More Out of Google: Tips &amp; Tricks for Students Conducting Online Research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400800"/>
            <a:ext cx="4822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http://www.hackcollege.com/blog/2011/11/23/infographic-get-more-out-of-google.html</a:t>
            </a:r>
            <a:endParaRPr lang="en-US" sz="1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9144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site:org</a:t>
            </a:r>
            <a:r>
              <a:rPr lang="en-US" dirty="0" smtClean="0">
                <a:solidFill>
                  <a:schemeClr val="bg1"/>
                </a:solidFill>
              </a:rPr>
              <a:t> "digital collections" "civil war"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 err="1" smtClean="0">
                <a:solidFill>
                  <a:schemeClr val="bg1"/>
                </a:solidFill>
              </a:rPr>
              <a:t>lincoln</a:t>
            </a:r>
            <a:r>
              <a:rPr lang="en-US" dirty="0" smtClean="0">
                <a:solidFill>
                  <a:schemeClr val="bg1"/>
                </a:solidFill>
              </a:rPr>
              <a:t> 1860..1865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/>
          <p:nvPr/>
        </p:nvSpPr>
        <p:spPr>
          <a:xfrm>
            <a:off x="274320" y="6652260"/>
            <a:ext cx="86868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Photo by Dr._Colleen_Morgan - Creative Commons Attribution License  https://www.flickr.com/photos/56323217@N00</a:t>
            </a:r>
            <a:endParaRPr lang="en-US" sz="1000" b="1" dirty="0"/>
          </a:p>
        </p:txBody>
      </p:sp>
      <p:sp>
        <p:nvSpPr>
          <p:cNvPr id="4" name="Object 3"/>
          <p:cNvSpPr txBox="1"/>
          <p:nvPr/>
        </p:nvSpPr>
        <p:spPr>
          <a:xfrm>
            <a:off x="7589520" y="6652260"/>
            <a:ext cx="28194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Created with Haiku Deck</a:t>
            </a:r>
            <a:endParaRPr lang="en-US" sz="800" b="1" dirty="0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" y="6652260"/>
            <a:ext cx="200000" cy="200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0" y="6652260"/>
            <a:ext cx="9144000" cy="2057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" y="1524000"/>
            <a:ext cx="1431848" cy="174009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2894" y="3398378"/>
            <a:ext cx="3108960" cy="2743200"/>
          </a:xfrm>
          <a:prstGeom prst="round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Britannica Library</a:t>
            </a:r>
          </a:p>
          <a:p>
            <a:pPr algn="ctr"/>
            <a:r>
              <a:rPr lang="en-US" sz="1600" dirty="0" smtClean="0"/>
              <a:t>Research In Context</a:t>
            </a:r>
          </a:p>
          <a:p>
            <a:pPr algn="ctr"/>
            <a:r>
              <a:rPr lang="en-US" sz="1600" dirty="0" smtClean="0"/>
              <a:t>Student Resources In Context</a:t>
            </a:r>
          </a:p>
          <a:p>
            <a:pPr algn="ctr"/>
            <a:r>
              <a:rPr lang="en-US" sz="1600" dirty="0" err="1" smtClean="0"/>
              <a:t>Explora</a:t>
            </a:r>
            <a:r>
              <a:rPr lang="en-US" sz="1600" dirty="0" smtClean="0"/>
              <a:t> (Kids, Teens, Library)</a:t>
            </a:r>
          </a:p>
          <a:p>
            <a:pPr algn="ctr"/>
            <a:r>
              <a:rPr lang="en-US" sz="1600" dirty="0" smtClean="0"/>
              <a:t>CAMIO</a:t>
            </a:r>
          </a:p>
          <a:p>
            <a:pPr algn="ctr"/>
            <a:r>
              <a:rPr lang="en-US" sz="1600" dirty="0" smtClean="0"/>
              <a:t>Consumer Health Complete</a:t>
            </a:r>
          </a:p>
          <a:p>
            <a:pPr algn="ctr"/>
            <a:r>
              <a:rPr lang="en-US" sz="1600" dirty="0" smtClean="0"/>
              <a:t>Kids </a:t>
            </a:r>
            <a:r>
              <a:rPr lang="en-US" sz="1600" dirty="0" err="1" smtClean="0"/>
              <a:t>InfoBits</a:t>
            </a:r>
            <a:endParaRPr lang="en-US" sz="1600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28600"/>
            <a:ext cx="5181600" cy="266700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</a:rPr>
              <a:t>Discovering 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Quality Images in 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/>
            </a:r>
            <a:br>
              <a:rPr lang="en-US" sz="5400" dirty="0" smtClean="0">
                <a:solidFill>
                  <a:schemeClr val="bg1"/>
                </a:solidFill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1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Resources for 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Analyzing Primary Sources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274320" y="6629400"/>
            <a:ext cx="86868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Photo by mharrsch - Creative Commons Attribution-NonCommercial-ShareAlike License  https://www.flickr.com/photos/44124324682@N01</a:t>
            </a:r>
            <a:endParaRPr lang="en-US" sz="1000" b="1" dirty="0"/>
          </a:p>
        </p:txBody>
      </p:sp>
      <p:sp>
        <p:nvSpPr>
          <p:cNvPr id="6" name="Object 3"/>
          <p:cNvSpPr txBox="1"/>
          <p:nvPr/>
        </p:nvSpPr>
        <p:spPr>
          <a:xfrm>
            <a:off x="7589520" y="6488668"/>
            <a:ext cx="28194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Created with Haiku Deck</a:t>
            </a:r>
            <a:endParaRPr lang="en-US" sz="800" b="1" dirty="0"/>
          </a:p>
        </p:txBody>
      </p:sp>
      <p:pic>
        <p:nvPicPr>
          <p:cNvPr id="7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" y="6652260"/>
            <a:ext cx="200000" cy="200000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sp>
      <p:sp>
        <p:nvSpPr>
          <p:cNvPr id="3" name="Rounded Rectangle 2"/>
          <p:cNvSpPr/>
          <p:nvPr/>
        </p:nvSpPr>
        <p:spPr>
          <a:xfrm>
            <a:off x="191440" y="2229682"/>
            <a:ext cx="5447360" cy="4247317"/>
          </a:xfrm>
          <a:prstGeom prst="round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229683"/>
            <a:ext cx="5499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History Matters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Making Sense of Evidence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z.umn.edu/</a:t>
            </a:r>
            <a:r>
              <a:rPr lang="en-US" dirty="0" err="1" smtClean="0">
                <a:solidFill>
                  <a:schemeClr val="bg1"/>
                </a:solidFill>
              </a:rPr>
              <a:t>histmatters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National Endowment for the Humanities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Tools for Analyzing Primary Sources and Close Reading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z.umn.edu/</a:t>
            </a:r>
            <a:r>
              <a:rPr lang="en-US" dirty="0" err="1" smtClean="0">
                <a:solidFill>
                  <a:schemeClr val="bg1"/>
                </a:solidFill>
              </a:rPr>
              <a:t>nehprimary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Library of Congress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Using Primary Sources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z.umn.edu/</a:t>
            </a:r>
            <a:r>
              <a:rPr lang="en-US" dirty="0" err="1" smtClean="0">
                <a:solidFill>
                  <a:schemeClr val="bg1"/>
                </a:solidFill>
              </a:rPr>
              <a:t>locprimary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National Archives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Docs Teach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docsteach.org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780</Words>
  <Application>Microsoft Office PowerPoint</Application>
  <PresentationFormat>On-screen Show (4:3)</PresentationFormat>
  <Paragraphs>191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Flying Weasels and Snoring Hummingbirds: Techniques to Discover &amp; Critically Read Quality Images</vt:lpstr>
      <vt:lpstr>PowerPoint Presentation</vt:lpstr>
      <vt:lpstr>PowerPoint Presentation</vt:lpstr>
      <vt:lpstr>PowerPoint Presentation</vt:lpstr>
      <vt:lpstr>Tools for Finding Quality Images</vt:lpstr>
      <vt:lpstr>PowerPoint Presentation</vt:lpstr>
      <vt:lpstr>PowerPoint Presentation</vt:lpstr>
      <vt:lpstr>Discovering  Quality Images in   </vt:lpstr>
      <vt:lpstr>Resources for  Analyzing Primary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Weasels and Snoring Hummingbirds: Techniques to Discover &amp; Critically Read Quality Images</dc:title>
  <dc:creator>Jennifer L Hootman</dc:creator>
  <cp:lastModifiedBy>Jennifer L Hootman</cp:lastModifiedBy>
  <cp:revision>46</cp:revision>
  <dcterms:created xsi:type="dcterms:W3CDTF">2015-07-23T19:58:29Z</dcterms:created>
  <dcterms:modified xsi:type="dcterms:W3CDTF">2015-07-28T00:53:54Z</dcterms:modified>
</cp:coreProperties>
</file>