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webextensions/webextension2.xml" ContentType="application/vnd.ms-office.webextension+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webextensions/webextension3.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283" r:id="rId4"/>
    <p:sldId id="259" r:id="rId5"/>
    <p:sldId id="284" r:id="rId6"/>
    <p:sldId id="368" r:id="rId7"/>
    <p:sldId id="369" r:id="rId8"/>
    <p:sldId id="268" r:id="rId9"/>
    <p:sldId id="269" r:id="rId10"/>
    <p:sldId id="270" r:id="rId11"/>
    <p:sldId id="357" r:id="rId12"/>
    <p:sldId id="273" r:id="rId13"/>
    <p:sldId id="272" r:id="rId14"/>
    <p:sldId id="277" r:id="rId15"/>
    <p:sldId id="279" r:id="rId16"/>
    <p:sldId id="274" r:id="rId17"/>
    <p:sldId id="282" r:id="rId18"/>
    <p:sldId id="280" r:id="rId19"/>
    <p:sldId id="281" r:id="rId20"/>
    <p:sldId id="370" r:id="rId21"/>
    <p:sldId id="371"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7FF453BE-41E4-4453-8146-081DE166C75D}">
          <p14:sldIdLst>
            <p14:sldId id="257"/>
            <p14:sldId id="258"/>
            <p14:sldId id="283"/>
          </p14:sldIdLst>
        </p14:section>
        <p14:section name="Challenges and Solutions" id="{485E16EC-F6C4-48D8-9DBE-B94697E3C18A}">
          <p14:sldIdLst>
            <p14:sldId id="259"/>
            <p14:sldId id="284"/>
            <p14:sldId id="368"/>
          </p14:sldIdLst>
        </p14:section>
        <p14:section name="Results" id="{856B704C-0089-489C-92DA-9BAFDA6BD019}">
          <p14:sldIdLst>
            <p14:sldId id="369"/>
            <p14:sldId id="268"/>
            <p14:sldId id="269"/>
            <p14:sldId id="270"/>
            <p14:sldId id="357"/>
          </p14:sldIdLst>
        </p14:section>
        <p14:section name="What We Do and How" id="{4BBC7AF0-BBE3-45D2-B8DB-8DBBF5507494}">
          <p14:sldIdLst>
            <p14:sldId id="273"/>
            <p14:sldId id="272"/>
            <p14:sldId id="277"/>
            <p14:sldId id="279"/>
            <p14:sldId id="274"/>
            <p14:sldId id="282"/>
            <p14:sldId id="280"/>
            <p14:sldId id="281"/>
            <p14:sldId id="370"/>
            <p14:sldId id="3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27E"/>
    <a:srgbClr val="62BB46"/>
    <a:srgbClr val="363636"/>
    <a:srgbClr val="73CEE4"/>
    <a:srgbClr val="009F4D"/>
    <a:srgbClr val="B9C95B"/>
    <a:srgbClr val="003C66"/>
    <a:srgbClr val="0C80A5"/>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2BE04-4FD3-4296-9306-D28668F5E367}" v="1496" dt="2023-08-03T16:42:12.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3981" autoAdjust="0"/>
  </p:normalViewPr>
  <p:slideViewPr>
    <p:cSldViewPr snapToGrid="0" snapToObjects="1">
      <p:cViewPr varScale="1">
        <p:scale>
          <a:sx n="61" d="100"/>
          <a:sy n="61" d="100"/>
        </p:scale>
        <p:origin x="32" y="356"/>
      </p:cViewPr>
      <p:guideLst/>
    </p:cSldViewPr>
  </p:slideViewPr>
  <p:outlineViewPr>
    <p:cViewPr>
      <p:scale>
        <a:sx n="33" d="100"/>
        <a:sy n="33" d="100"/>
      </p:scale>
      <p:origin x="0" y="-63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Melissa D" userId="f9158d08-adf0-4396-b51d-460e023f5e63" providerId="ADAL" clId="{0882BE04-4FD3-4296-9306-D28668F5E367}"/>
    <pc:docChg chg="undo custSel addSld delSld modSld sldOrd modMainMaster addSection delSection modSection">
      <pc:chgData name="Williams, Melissa D" userId="f9158d08-adf0-4396-b51d-460e023f5e63" providerId="ADAL" clId="{0882BE04-4FD3-4296-9306-D28668F5E367}" dt="2023-08-03T16:42:43.544" v="3285" actId="20577"/>
      <pc:docMkLst>
        <pc:docMk/>
      </pc:docMkLst>
      <pc:sldChg chg="addSp modSp mod setBg modClrScheme chgLayout">
        <pc:chgData name="Williams, Melissa D" userId="f9158d08-adf0-4396-b51d-460e023f5e63" providerId="ADAL" clId="{0882BE04-4FD3-4296-9306-D28668F5E367}" dt="2023-08-03T16:27:05.036" v="3229" actId="13244"/>
        <pc:sldMkLst>
          <pc:docMk/>
          <pc:sldMk cId="1804370007" sldId="257"/>
        </pc:sldMkLst>
        <pc:spChg chg="mod ord">
          <ac:chgData name="Williams, Melissa D" userId="f9158d08-adf0-4396-b51d-460e023f5e63" providerId="ADAL" clId="{0882BE04-4FD3-4296-9306-D28668F5E367}" dt="2023-08-03T16:26:49.279" v="3228" actId="13244"/>
          <ac:spMkLst>
            <pc:docMk/>
            <pc:sldMk cId="1804370007" sldId="257"/>
            <ac:spMk id="6" creationId="{BFB96842-08BE-6547-A9F1-B306503647C8}"/>
          </ac:spMkLst>
        </pc:spChg>
        <pc:spChg chg="mod ord">
          <ac:chgData name="Williams, Melissa D" userId="f9158d08-adf0-4396-b51d-460e023f5e63" providerId="ADAL" clId="{0882BE04-4FD3-4296-9306-D28668F5E367}" dt="2023-08-03T16:27:05.036" v="3229" actId="13244"/>
          <ac:spMkLst>
            <pc:docMk/>
            <pc:sldMk cId="1804370007" sldId="257"/>
            <ac:spMk id="7" creationId="{6AC91D08-F412-9746-8BA6-361E466A6776}"/>
          </ac:spMkLst>
        </pc:spChg>
        <pc:spChg chg="add mod">
          <ac:chgData name="Williams, Melissa D" userId="f9158d08-adf0-4396-b51d-460e023f5e63" providerId="ADAL" clId="{0882BE04-4FD3-4296-9306-D28668F5E367}" dt="2023-07-31T20:12:25.432" v="104" actId="1076"/>
          <ac:spMkLst>
            <pc:docMk/>
            <pc:sldMk cId="1804370007" sldId="257"/>
            <ac:spMk id="12" creationId="{0D4F4A7A-548E-691F-10B1-8CAF958F922F}"/>
          </ac:spMkLst>
        </pc:spChg>
        <pc:spChg chg="add mod">
          <ac:chgData name="Williams, Melissa D" userId="f9158d08-adf0-4396-b51d-460e023f5e63" providerId="ADAL" clId="{0882BE04-4FD3-4296-9306-D28668F5E367}" dt="2023-07-31T20:12:41.450" v="108" actId="14100"/>
          <ac:spMkLst>
            <pc:docMk/>
            <pc:sldMk cId="1804370007" sldId="257"/>
            <ac:spMk id="14" creationId="{7C84E604-4037-5D2D-4FD1-4B8D2C5D8001}"/>
          </ac:spMkLst>
        </pc:spChg>
        <pc:spChg chg="add mod">
          <ac:chgData name="Williams, Melissa D" userId="f9158d08-adf0-4396-b51d-460e023f5e63" providerId="ADAL" clId="{0882BE04-4FD3-4296-9306-D28668F5E367}" dt="2023-07-31T20:13:02.290" v="175" actId="27636"/>
          <ac:spMkLst>
            <pc:docMk/>
            <pc:sldMk cId="1804370007" sldId="257"/>
            <ac:spMk id="16" creationId="{24478315-28AA-CD69-0D91-DCF2E3E241B6}"/>
          </ac:spMkLst>
        </pc:spChg>
      </pc:sldChg>
      <pc:sldChg chg="modSp mod setBg">
        <pc:chgData name="Williams, Melissa D" userId="f9158d08-adf0-4396-b51d-460e023f5e63" providerId="ADAL" clId="{0882BE04-4FD3-4296-9306-D28668F5E367}" dt="2023-08-01T14:41:16.123" v="2260" actId="12"/>
        <pc:sldMkLst>
          <pc:docMk/>
          <pc:sldMk cId="3220322558" sldId="258"/>
        </pc:sldMkLst>
        <pc:spChg chg="mod">
          <ac:chgData name="Williams, Melissa D" userId="f9158d08-adf0-4396-b51d-460e023f5e63" providerId="ADAL" clId="{0882BE04-4FD3-4296-9306-D28668F5E367}" dt="2023-07-31T20:27:25.637" v="297" actId="207"/>
          <ac:spMkLst>
            <pc:docMk/>
            <pc:sldMk cId="3220322558" sldId="258"/>
            <ac:spMk id="6" creationId="{A6F550AA-C818-5F40-93F9-BA9867BCE176}"/>
          </ac:spMkLst>
        </pc:spChg>
        <pc:spChg chg="mod">
          <ac:chgData name="Williams, Melissa D" userId="f9158d08-adf0-4396-b51d-460e023f5e63" providerId="ADAL" clId="{0882BE04-4FD3-4296-9306-D28668F5E367}" dt="2023-08-01T14:41:16.123" v="2260" actId="12"/>
          <ac:spMkLst>
            <pc:docMk/>
            <pc:sldMk cId="3220322558" sldId="258"/>
            <ac:spMk id="7" creationId="{400EB314-F2F0-A74D-946B-92CA06E6A774}"/>
          </ac:spMkLst>
        </pc:spChg>
      </pc:sldChg>
      <pc:sldChg chg="addSp modSp mod setBg">
        <pc:chgData name="Williams, Melissa D" userId="f9158d08-adf0-4396-b51d-460e023f5e63" providerId="ADAL" clId="{0882BE04-4FD3-4296-9306-D28668F5E367}" dt="2023-07-31T20:57:51.075" v="765" actId="20577"/>
        <pc:sldMkLst>
          <pc:docMk/>
          <pc:sldMk cId="325365781" sldId="259"/>
        </pc:sldMkLst>
        <pc:spChg chg="add mod">
          <ac:chgData name="Williams, Melissa D" userId="f9158d08-adf0-4396-b51d-460e023f5e63" providerId="ADAL" clId="{0882BE04-4FD3-4296-9306-D28668F5E367}" dt="2023-07-31T20:28:54.121" v="304" actId="1076"/>
          <ac:spMkLst>
            <pc:docMk/>
            <pc:sldMk cId="325365781" sldId="259"/>
            <ac:spMk id="5" creationId="{2A962A11-FBF2-0905-69C5-80A364800DA8}"/>
          </ac:spMkLst>
        </pc:spChg>
        <pc:spChg chg="mod">
          <ac:chgData name="Williams, Melissa D" userId="f9158d08-adf0-4396-b51d-460e023f5e63" providerId="ADAL" clId="{0882BE04-4FD3-4296-9306-D28668F5E367}" dt="2023-07-31T20:57:51.075" v="765" actId="20577"/>
          <ac:spMkLst>
            <pc:docMk/>
            <pc:sldMk cId="325365781" sldId="259"/>
            <ac:spMk id="21" creationId="{0E6152E5-6FEE-3942-B0B7-020630DC179F}"/>
          </ac:spMkLst>
        </pc:spChg>
        <pc:graphicFrameChg chg="mod">
          <ac:chgData name="Williams, Melissa D" userId="f9158d08-adf0-4396-b51d-460e023f5e63" providerId="ADAL" clId="{0882BE04-4FD3-4296-9306-D28668F5E367}" dt="2023-07-31T20:29:14.678" v="307" actId="14100"/>
          <ac:graphicFrameMkLst>
            <pc:docMk/>
            <pc:sldMk cId="325365781" sldId="259"/>
            <ac:graphicFrameMk id="2" creationId="{3CAA6463-41A1-A3B9-E390-20A5746A7AC9}"/>
          </ac:graphicFrameMkLst>
        </pc:graphicFrameChg>
        <pc:picChg chg="mod">
          <ac:chgData name="Williams, Melissa D" userId="f9158d08-adf0-4396-b51d-460e023f5e63" providerId="ADAL" clId="{0882BE04-4FD3-4296-9306-D28668F5E367}" dt="2023-07-31T20:28:47.724" v="303" actId="1076"/>
          <ac:picMkLst>
            <pc:docMk/>
            <pc:sldMk cId="325365781" sldId="259"/>
            <ac:picMk id="4" creationId="{BD3A8668-FDDA-5A3D-0C12-4D17F4F8C088}"/>
          </ac:picMkLst>
        </pc:picChg>
      </pc:sldChg>
      <pc:sldChg chg="modSp del mod setBg">
        <pc:chgData name="Williams, Melissa D" userId="f9158d08-adf0-4396-b51d-460e023f5e63" providerId="ADAL" clId="{0882BE04-4FD3-4296-9306-D28668F5E367}" dt="2023-07-31T20:45:58.057" v="558" actId="2696"/>
        <pc:sldMkLst>
          <pc:docMk/>
          <pc:sldMk cId="2259023036" sldId="260"/>
        </pc:sldMkLst>
        <pc:spChg chg="mod">
          <ac:chgData name="Williams, Melissa D" userId="f9158d08-adf0-4396-b51d-460e023f5e63" providerId="ADAL" clId="{0882BE04-4FD3-4296-9306-D28668F5E367}" dt="2023-07-31T20:19:46.580" v="186" actId="12"/>
          <ac:spMkLst>
            <pc:docMk/>
            <pc:sldMk cId="2259023036" sldId="260"/>
            <ac:spMk id="7" creationId="{8B21F2DB-6AA8-ED4D-9556-6719B6AE5575}"/>
          </ac:spMkLst>
        </pc:spChg>
        <pc:graphicFrameChg chg="mod">
          <ac:chgData name="Williams, Melissa D" userId="f9158d08-adf0-4396-b51d-460e023f5e63" providerId="ADAL" clId="{0882BE04-4FD3-4296-9306-D28668F5E367}" dt="2023-07-31T20:19:33.643" v="185" actId="20577"/>
          <ac:graphicFrameMkLst>
            <pc:docMk/>
            <pc:sldMk cId="2259023036" sldId="260"/>
            <ac:graphicFrameMk id="2" creationId="{ABDE4038-9F63-D33C-E0A4-B91B6C85B0CE}"/>
          </ac:graphicFrameMkLst>
        </pc:graphicFrameChg>
      </pc:sldChg>
      <pc:sldChg chg="modSp del setBg">
        <pc:chgData name="Williams, Melissa D" userId="f9158d08-adf0-4396-b51d-460e023f5e63" providerId="ADAL" clId="{0882BE04-4FD3-4296-9306-D28668F5E367}" dt="2023-07-31T21:05:51.690" v="999" actId="2696"/>
        <pc:sldMkLst>
          <pc:docMk/>
          <pc:sldMk cId="1725025970" sldId="264"/>
        </pc:sldMkLst>
        <pc:spChg chg="mod">
          <ac:chgData name="Williams, Melissa D" userId="f9158d08-adf0-4396-b51d-460e023f5e63" providerId="ADAL" clId="{0882BE04-4FD3-4296-9306-D28668F5E367}" dt="2023-07-31T20:08:53.540" v="0"/>
          <ac:spMkLst>
            <pc:docMk/>
            <pc:sldMk cId="1725025970" sldId="264"/>
            <ac:spMk id="2" creationId="{D8344BA8-266C-CA47-248F-D78FA55DC9EC}"/>
          </ac:spMkLst>
        </pc:spChg>
        <pc:spChg chg="mod">
          <ac:chgData name="Williams, Melissa D" userId="f9158d08-adf0-4396-b51d-460e023f5e63" providerId="ADAL" clId="{0882BE04-4FD3-4296-9306-D28668F5E367}" dt="2023-07-31T20:08:53.540" v="0"/>
          <ac:spMkLst>
            <pc:docMk/>
            <pc:sldMk cId="1725025970" sldId="264"/>
            <ac:spMk id="21" creationId="{0E6152E5-6FEE-3942-B0B7-020630DC179F}"/>
          </ac:spMkLst>
        </pc:spChg>
        <pc:spChg chg="mod">
          <ac:chgData name="Williams, Melissa D" userId="f9158d08-adf0-4396-b51d-460e023f5e63" providerId="ADAL" clId="{0882BE04-4FD3-4296-9306-D28668F5E367}" dt="2023-07-31T20:08:53.540" v="0"/>
          <ac:spMkLst>
            <pc:docMk/>
            <pc:sldMk cId="1725025970" sldId="264"/>
            <ac:spMk id="22" creationId="{0F944A62-EA3A-4546-9B91-B87AC362505F}"/>
          </ac:spMkLst>
        </pc:spChg>
      </pc:sldChg>
      <pc:sldChg chg="addSp delSp modSp del mod setBg">
        <pc:chgData name="Williams, Melissa D" userId="f9158d08-adf0-4396-b51d-460e023f5e63" providerId="ADAL" clId="{0882BE04-4FD3-4296-9306-D28668F5E367}" dt="2023-07-31T21:00:25.474" v="817" actId="2696"/>
        <pc:sldMkLst>
          <pc:docMk/>
          <pc:sldMk cId="2265963157" sldId="266"/>
        </pc:sldMkLst>
        <pc:spChg chg="add del mod">
          <ac:chgData name="Williams, Melissa D" userId="f9158d08-adf0-4396-b51d-460e023f5e63" providerId="ADAL" clId="{0882BE04-4FD3-4296-9306-D28668F5E367}" dt="2023-07-31T20:45:24.431" v="554"/>
          <ac:spMkLst>
            <pc:docMk/>
            <pc:sldMk cId="2265963157" sldId="266"/>
            <ac:spMk id="4" creationId="{9186302F-EB3A-EA5D-B47F-447F84687CBD}"/>
          </ac:spMkLst>
        </pc:spChg>
        <pc:graphicFrameChg chg="add mod">
          <ac:chgData name="Williams, Melissa D" userId="f9158d08-adf0-4396-b51d-460e023f5e63" providerId="ADAL" clId="{0882BE04-4FD3-4296-9306-D28668F5E367}" dt="2023-07-31T20:45:39.490" v="557" actId="14100"/>
          <ac:graphicFrameMkLst>
            <pc:docMk/>
            <pc:sldMk cId="2265963157" sldId="266"/>
            <ac:graphicFrameMk id="5" creationId="{204D973D-7854-C138-96CB-5CD482E62CE4}"/>
          </ac:graphicFrameMkLst>
        </pc:graphicFrameChg>
        <pc:graphicFrameChg chg="del">
          <ac:chgData name="Williams, Melissa D" userId="f9158d08-adf0-4396-b51d-460e023f5e63" providerId="ADAL" clId="{0882BE04-4FD3-4296-9306-D28668F5E367}" dt="2023-07-31T20:45:21.407" v="553" actId="478"/>
          <ac:graphicFrameMkLst>
            <pc:docMk/>
            <pc:sldMk cId="2265963157" sldId="266"/>
            <ac:graphicFrameMk id="8" creationId="{166E0AF2-9E21-4DFD-5B26-BB35E0EE4FCE}"/>
          </ac:graphicFrameMkLst>
        </pc:graphicFrameChg>
      </pc:sldChg>
      <pc:sldChg chg="modSp del mod setBg">
        <pc:chgData name="Williams, Melissa D" userId="f9158d08-adf0-4396-b51d-460e023f5e63" providerId="ADAL" clId="{0882BE04-4FD3-4296-9306-D28668F5E367}" dt="2023-07-31T20:53:17.407" v="643" actId="2696"/>
        <pc:sldMkLst>
          <pc:docMk/>
          <pc:sldMk cId="2751109617" sldId="267"/>
        </pc:sldMkLst>
        <pc:spChg chg="mod">
          <ac:chgData name="Williams, Melissa D" userId="f9158d08-adf0-4396-b51d-460e023f5e63" providerId="ADAL" clId="{0882BE04-4FD3-4296-9306-D28668F5E367}" dt="2023-07-31T20:21:15.217" v="192" actId="1076"/>
          <ac:spMkLst>
            <pc:docMk/>
            <pc:sldMk cId="2751109617" sldId="267"/>
            <ac:spMk id="3" creationId="{1DBC5DE6-F9AB-C8D8-68AF-5EE05CBCD239}"/>
          </ac:spMkLst>
        </pc:spChg>
        <pc:spChg chg="mod">
          <ac:chgData name="Williams, Melissa D" userId="f9158d08-adf0-4396-b51d-460e023f5e63" providerId="ADAL" clId="{0882BE04-4FD3-4296-9306-D28668F5E367}" dt="2023-07-31T20:20:35.724" v="188" actId="14100"/>
          <ac:spMkLst>
            <pc:docMk/>
            <pc:sldMk cId="2751109617" sldId="267"/>
            <ac:spMk id="21" creationId="{0E6152E5-6FEE-3942-B0B7-020630DC179F}"/>
          </ac:spMkLst>
        </pc:spChg>
        <pc:graphicFrameChg chg="mod">
          <ac:chgData name="Williams, Melissa D" userId="f9158d08-adf0-4396-b51d-460e023f5e63" providerId="ADAL" clId="{0882BE04-4FD3-4296-9306-D28668F5E367}" dt="2023-07-31T20:20:45.971" v="189" actId="1076"/>
          <ac:graphicFrameMkLst>
            <pc:docMk/>
            <pc:sldMk cId="2751109617" sldId="267"/>
            <ac:graphicFrameMk id="2" creationId="{E9A68D30-9B3E-69F0-4AE2-7E603608D8F4}"/>
          </ac:graphicFrameMkLst>
        </pc:graphicFrameChg>
      </pc:sldChg>
      <pc:sldChg chg="modSp mod setBg">
        <pc:chgData name="Williams, Melissa D" userId="f9158d08-adf0-4396-b51d-460e023f5e63" providerId="ADAL" clId="{0882BE04-4FD3-4296-9306-D28668F5E367}" dt="2023-08-01T20:28:38.640" v="2619" actId="20577"/>
        <pc:sldMkLst>
          <pc:docMk/>
          <pc:sldMk cId="2538583532" sldId="268"/>
        </pc:sldMkLst>
        <pc:spChg chg="mod">
          <ac:chgData name="Williams, Melissa D" userId="f9158d08-adf0-4396-b51d-460e023f5e63" providerId="ADAL" clId="{0882BE04-4FD3-4296-9306-D28668F5E367}" dt="2023-07-31T20:08:53.540" v="0"/>
          <ac:spMkLst>
            <pc:docMk/>
            <pc:sldMk cId="2538583532" sldId="268"/>
            <ac:spMk id="2" creationId="{69E2F9E9-8AB7-91F3-BFD5-FCEC39045409}"/>
          </ac:spMkLst>
        </pc:spChg>
        <pc:spChg chg="mod">
          <ac:chgData name="Williams, Melissa D" userId="f9158d08-adf0-4396-b51d-460e023f5e63" providerId="ADAL" clId="{0882BE04-4FD3-4296-9306-D28668F5E367}" dt="2023-08-01T20:28:38.640" v="2619" actId="20577"/>
          <ac:spMkLst>
            <pc:docMk/>
            <pc:sldMk cId="2538583532" sldId="268"/>
            <ac:spMk id="3" creationId="{FAB8E2A8-0A23-C119-D950-44BD64F87931}"/>
          </ac:spMkLst>
        </pc:spChg>
        <pc:graphicFrameChg chg="mod">
          <ac:chgData name="Williams, Melissa D" userId="f9158d08-adf0-4396-b51d-460e023f5e63" providerId="ADAL" clId="{0882BE04-4FD3-4296-9306-D28668F5E367}" dt="2023-08-01T20:09:32.826" v="2563" actId="113"/>
          <ac:graphicFrameMkLst>
            <pc:docMk/>
            <pc:sldMk cId="2538583532" sldId="268"/>
            <ac:graphicFrameMk id="5" creationId="{154FBA4A-4CE2-09CA-FDC0-F911412024D3}"/>
          </ac:graphicFrameMkLst>
        </pc:graphicFrameChg>
      </pc:sldChg>
      <pc:sldChg chg="modSp mod setBg">
        <pc:chgData name="Williams, Melissa D" userId="f9158d08-adf0-4396-b51d-460e023f5e63" providerId="ADAL" clId="{0882BE04-4FD3-4296-9306-D28668F5E367}" dt="2023-08-01T20:37:01.477" v="2626" actId="27918"/>
        <pc:sldMkLst>
          <pc:docMk/>
          <pc:sldMk cId="688454967" sldId="269"/>
        </pc:sldMkLst>
        <pc:spChg chg="mod">
          <ac:chgData name="Williams, Melissa D" userId="f9158d08-adf0-4396-b51d-460e023f5e63" providerId="ADAL" clId="{0882BE04-4FD3-4296-9306-D28668F5E367}" dt="2023-08-01T15:26:56.694" v="2493" actId="1076"/>
          <ac:spMkLst>
            <pc:docMk/>
            <pc:sldMk cId="688454967" sldId="269"/>
            <ac:spMk id="6" creationId="{A6F550AA-C818-5F40-93F9-BA9867BCE176}"/>
          </ac:spMkLst>
        </pc:spChg>
        <pc:graphicFrameChg chg="mod">
          <ac:chgData name="Williams, Melissa D" userId="f9158d08-adf0-4396-b51d-460e023f5e63" providerId="ADAL" clId="{0882BE04-4FD3-4296-9306-D28668F5E367}" dt="2023-08-01T20:13:07.447" v="2585" actId="1076"/>
          <ac:graphicFrameMkLst>
            <pc:docMk/>
            <pc:sldMk cId="688454967" sldId="269"/>
            <ac:graphicFrameMk id="4" creationId="{79FB2754-DCCD-A634-4071-DC262AC065BB}"/>
          </ac:graphicFrameMkLst>
        </pc:graphicFrameChg>
      </pc:sldChg>
      <pc:sldChg chg="modSp mod setBg">
        <pc:chgData name="Williams, Melissa D" userId="f9158d08-adf0-4396-b51d-460e023f5e63" providerId="ADAL" clId="{0882BE04-4FD3-4296-9306-D28668F5E367}" dt="2023-08-01T20:57:49.957" v="2690" actId="14100"/>
        <pc:sldMkLst>
          <pc:docMk/>
          <pc:sldMk cId="1643932753" sldId="270"/>
        </pc:sldMkLst>
        <pc:spChg chg="mod">
          <ac:chgData name="Williams, Melissa D" userId="f9158d08-adf0-4396-b51d-460e023f5e63" providerId="ADAL" clId="{0882BE04-4FD3-4296-9306-D28668F5E367}" dt="2023-08-01T20:57:49.957" v="2690" actId="14100"/>
          <ac:spMkLst>
            <pc:docMk/>
            <pc:sldMk cId="1643932753" sldId="270"/>
            <ac:spMk id="2" creationId="{088FCB66-EEB7-6F43-B920-25B40D336D8A}"/>
          </ac:spMkLst>
        </pc:spChg>
        <pc:spChg chg="mod">
          <ac:chgData name="Williams, Melissa D" userId="f9158d08-adf0-4396-b51d-460e023f5e63" providerId="ADAL" clId="{0882BE04-4FD3-4296-9306-D28668F5E367}" dt="2023-08-01T20:57:31.860" v="2688" actId="1076"/>
          <ac:spMkLst>
            <pc:docMk/>
            <pc:sldMk cId="1643932753" sldId="270"/>
            <ac:spMk id="3" creationId="{DD073E50-ACB3-4BB9-4DDE-4DE946C731FB}"/>
          </ac:spMkLst>
        </pc:spChg>
        <pc:spChg chg="mod">
          <ac:chgData name="Williams, Melissa D" userId="f9158d08-adf0-4396-b51d-460e023f5e63" providerId="ADAL" clId="{0882BE04-4FD3-4296-9306-D28668F5E367}" dt="2023-08-01T20:57:27.319" v="2687" actId="1076"/>
          <ac:spMkLst>
            <pc:docMk/>
            <pc:sldMk cId="1643932753" sldId="270"/>
            <ac:spMk id="6" creationId="{60879FA8-8091-1125-9CEE-281C4A58CC6A}"/>
          </ac:spMkLst>
        </pc:spChg>
        <pc:spChg chg="mod">
          <ac:chgData name="Williams, Melissa D" userId="f9158d08-adf0-4396-b51d-460e023f5e63" providerId="ADAL" clId="{0882BE04-4FD3-4296-9306-D28668F5E367}" dt="2023-08-01T20:57:27.319" v="2687" actId="1076"/>
          <ac:spMkLst>
            <pc:docMk/>
            <pc:sldMk cId="1643932753" sldId="270"/>
            <ac:spMk id="7" creationId="{6DF85CEC-DFAF-DC20-9DD3-2FC06A5707DF}"/>
          </ac:spMkLst>
        </pc:spChg>
        <pc:graphicFrameChg chg="mod">
          <ac:chgData name="Williams, Melissa D" userId="f9158d08-adf0-4396-b51d-460e023f5e63" providerId="ADAL" clId="{0882BE04-4FD3-4296-9306-D28668F5E367}" dt="2023-08-01T20:39:32.649" v="2641" actId="207"/>
          <ac:graphicFrameMkLst>
            <pc:docMk/>
            <pc:sldMk cId="1643932753" sldId="270"/>
            <ac:graphicFrameMk id="5" creationId="{C8F0E3C3-3172-4CD3-708B-373249DEC5C3}"/>
          </ac:graphicFrameMkLst>
        </pc:graphicFrameChg>
      </pc:sldChg>
      <pc:sldChg chg="del setBg">
        <pc:chgData name="Williams, Melissa D" userId="f9158d08-adf0-4396-b51d-460e023f5e63" providerId="ADAL" clId="{0882BE04-4FD3-4296-9306-D28668F5E367}" dt="2023-07-31T21:06:26.941" v="1002" actId="2696"/>
        <pc:sldMkLst>
          <pc:docMk/>
          <pc:sldMk cId="2650491037" sldId="271"/>
        </pc:sldMkLst>
      </pc:sldChg>
      <pc:sldChg chg="modSp mod ord setBg">
        <pc:chgData name="Williams, Melissa D" userId="f9158d08-adf0-4396-b51d-460e023f5e63" providerId="ADAL" clId="{0882BE04-4FD3-4296-9306-D28668F5E367}" dt="2023-07-31T22:42:21.367" v="2131" actId="207"/>
        <pc:sldMkLst>
          <pc:docMk/>
          <pc:sldMk cId="2526696667" sldId="272"/>
        </pc:sldMkLst>
        <pc:spChg chg="mod">
          <ac:chgData name="Williams, Melissa D" userId="f9158d08-adf0-4396-b51d-460e023f5e63" providerId="ADAL" clId="{0882BE04-4FD3-4296-9306-D28668F5E367}" dt="2023-07-31T22:42:21.367" v="2131" actId="207"/>
          <ac:spMkLst>
            <pc:docMk/>
            <pc:sldMk cId="2526696667" sldId="272"/>
            <ac:spMk id="6" creationId="{A6F550AA-C818-5F40-93F9-BA9867BCE176}"/>
          </ac:spMkLst>
        </pc:spChg>
        <pc:graphicFrameChg chg="mod">
          <ac:chgData name="Williams, Melissa D" userId="f9158d08-adf0-4396-b51d-460e023f5e63" providerId="ADAL" clId="{0882BE04-4FD3-4296-9306-D28668F5E367}" dt="2023-07-31T22:41:51.211" v="2130" actId="692"/>
          <ac:graphicFrameMkLst>
            <pc:docMk/>
            <pc:sldMk cId="2526696667" sldId="272"/>
            <ac:graphicFrameMk id="2" creationId="{7236F4F1-EEE1-A15D-1100-A8EFF9B0AFAB}"/>
          </ac:graphicFrameMkLst>
        </pc:graphicFrameChg>
      </pc:sldChg>
      <pc:sldChg chg="modSp mod ord setBg">
        <pc:chgData name="Williams, Melissa D" userId="f9158d08-adf0-4396-b51d-460e023f5e63" providerId="ADAL" clId="{0882BE04-4FD3-4296-9306-D28668F5E367}" dt="2023-08-01T14:45:14.127" v="2309" actId="12"/>
        <pc:sldMkLst>
          <pc:docMk/>
          <pc:sldMk cId="3677511560" sldId="273"/>
        </pc:sldMkLst>
        <pc:spChg chg="mod">
          <ac:chgData name="Williams, Melissa D" userId="f9158d08-adf0-4396-b51d-460e023f5e63" providerId="ADAL" clId="{0882BE04-4FD3-4296-9306-D28668F5E367}" dt="2023-07-31T21:03:47.936" v="983" actId="14100"/>
          <ac:spMkLst>
            <pc:docMk/>
            <pc:sldMk cId="3677511560" sldId="273"/>
            <ac:spMk id="2" creationId="{A4B6BAD3-9318-9030-1783-4C781F7CDF9F}"/>
          </ac:spMkLst>
        </pc:spChg>
        <pc:spChg chg="mod">
          <ac:chgData name="Williams, Melissa D" userId="f9158d08-adf0-4396-b51d-460e023f5e63" providerId="ADAL" clId="{0882BE04-4FD3-4296-9306-D28668F5E367}" dt="2023-08-01T14:45:14.127" v="2309" actId="12"/>
          <ac:spMkLst>
            <pc:docMk/>
            <pc:sldMk cId="3677511560" sldId="273"/>
            <ac:spMk id="7" creationId="{20684158-66FD-1D00-7CE2-86B111AD5242}"/>
          </ac:spMkLst>
        </pc:spChg>
        <pc:spChg chg="mod">
          <ac:chgData name="Williams, Melissa D" userId="f9158d08-adf0-4396-b51d-460e023f5e63" providerId="ADAL" clId="{0882BE04-4FD3-4296-9306-D28668F5E367}" dt="2023-07-31T21:03:58.411" v="985" actId="207"/>
          <ac:spMkLst>
            <pc:docMk/>
            <pc:sldMk cId="3677511560" sldId="273"/>
            <ac:spMk id="21" creationId="{0E6152E5-6FEE-3942-B0B7-020630DC179F}"/>
          </ac:spMkLst>
        </pc:spChg>
      </pc:sldChg>
      <pc:sldChg chg="modSp mod ord setBg">
        <pc:chgData name="Williams, Melissa D" userId="f9158d08-adf0-4396-b51d-460e023f5e63" providerId="ADAL" clId="{0882BE04-4FD3-4296-9306-D28668F5E367}" dt="2023-08-01T14:51:30.961" v="2360" actId="14100"/>
        <pc:sldMkLst>
          <pc:docMk/>
          <pc:sldMk cId="417613720" sldId="274"/>
        </pc:sldMkLst>
        <pc:spChg chg="mod">
          <ac:chgData name="Williams, Melissa D" userId="f9158d08-adf0-4396-b51d-460e023f5e63" providerId="ADAL" clId="{0882BE04-4FD3-4296-9306-D28668F5E367}" dt="2023-08-01T14:51:06.098" v="2358" actId="120"/>
          <ac:spMkLst>
            <pc:docMk/>
            <pc:sldMk cId="417613720" sldId="274"/>
            <ac:spMk id="6" creationId="{9FDE6DD5-26F4-C649-A44C-404D73C2EC58}"/>
          </ac:spMkLst>
        </pc:spChg>
        <pc:spChg chg="mod">
          <ac:chgData name="Williams, Melissa D" userId="f9158d08-adf0-4396-b51d-460e023f5e63" providerId="ADAL" clId="{0882BE04-4FD3-4296-9306-D28668F5E367}" dt="2023-08-01T14:47:20.051" v="2335" actId="1076"/>
          <ac:spMkLst>
            <pc:docMk/>
            <pc:sldMk cId="417613720" sldId="274"/>
            <ac:spMk id="7" creationId="{8F00ACB5-FF90-A34C-D7EB-53D23EF1B42D}"/>
          </ac:spMkLst>
        </pc:spChg>
        <pc:spChg chg="mod">
          <ac:chgData name="Williams, Melissa D" userId="f9158d08-adf0-4396-b51d-460e023f5e63" providerId="ADAL" clId="{0882BE04-4FD3-4296-9306-D28668F5E367}" dt="2023-08-01T14:51:30.961" v="2360" actId="14100"/>
          <ac:spMkLst>
            <pc:docMk/>
            <pc:sldMk cId="417613720" sldId="274"/>
            <ac:spMk id="10" creationId="{C583D5E9-CD1B-6731-549E-5B8C4271CB16}"/>
          </ac:spMkLst>
        </pc:spChg>
        <pc:picChg chg="mod">
          <ac:chgData name="Williams, Melissa D" userId="f9158d08-adf0-4396-b51d-460e023f5e63" providerId="ADAL" clId="{0882BE04-4FD3-4296-9306-D28668F5E367}" dt="2023-08-01T14:50:58.758" v="2357" actId="14100"/>
          <ac:picMkLst>
            <pc:docMk/>
            <pc:sldMk cId="417613720" sldId="274"/>
            <ac:picMk id="8" creationId="{7FE2C28B-7024-6036-51D0-9149F8D69DF7}"/>
          </ac:picMkLst>
        </pc:picChg>
      </pc:sldChg>
      <pc:sldChg chg="modSp del mod ord modShow">
        <pc:chgData name="Williams, Melissa D" userId="f9158d08-adf0-4396-b51d-460e023f5e63" providerId="ADAL" clId="{0882BE04-4FD3-4296-9306-D28668F5E367}" dt="2023-08-01T19:55:06.370" v="2494" actId="2696"/>
        <pc:sldMkLst>
          <pc:docMk/>
          <pc:sldMk cId="3940489315" sldId="275"/>
        </pc:sldMkLst>
        <pc:spChg chg="mod">
          <ac:chgData name="Williams, Melissa D" userId="f9158d08-adf0-4396-b51d-460e023f5e63" providerId="ADAL" clId="{0882BE04-4FD3-4296-9306-D28668F5E367}" dt="2023-07-31T20:08:53.540" v="0"/>
          <ac:spMkLst>
            <pc:docMk/>
            <pc:sldMk cId="3940489315" sldId="275"/>
            <ac:spMk id="2" creationId="{D171DA5B-2198-582D-1C00-0CC2F8741083}"/>
          </ac:spMkLst>
        </pc:spChg>
        <pc:spChg chg="mod">
          <ac:chgData name="Williams, Melissa D" userId="f9158d08-adf0-4396-b51d-460e023f5e63" providerId="ADAL" clId="{0882BE04-4FD3-4296-9306-D28668F5E367}" dt="2023-07-31T20:08:53.724" v="3" actId="27636"/>
          <ac:spMkLst>
            <pc:docMk/>
            <pc:sldMk cId="3940489315" sldId="275"/>
            <ac:spMk id="3" creationId="{5547B5A9-E2B6-1551-E86F-EFA997CEE605}"/>
          </ac:spMkLst>
        </pc:spChg>
      </pc:sldChg>
      <pc:sldChg chg="modSp del setBg">
        <pc:chgData name="Williams, Melissa D" userId="f9158d08-adf0-4396-b51d-460e023f5e63" providerId="ADAL" clId="{0882BE04-4FD3-4296-9306-D28668F5E367}" dt="2023-07-31T20:24:50.107" v="203" actId="2696"/>
        <pc:sldMkLst>
          <pc:docMk/>
          <pc:sldMk cId="3871030236" sldId="276"/>
        </pc:sldMkLst>
        <pc:spChg chg="mod">
          <ac:chgData name="Williams, Melissa D" userId="f9158d08-adf0-4396-b51d-460e023f5e63" providerId="ADAL" clId="{0882BE04-4FD3-4296-9306-D28668F5E367}" dt="2023-07-31T20:08:53.540" v="0"/>
          <ac:spMkLst>
            <pc:docMk/>
            <pc:sldMk cId="3871030236" sldId="276"/>
            <ac:spMk id="5" creationId="{2472D4EF-16A9-3428-DD68-809153E7809C}"/>
          </ac:spMkLst>
        </pc:spChg>
        <pc:spChg chg="mod">
          <ac:chgData name="Williams, Melissa D" userId="f9158d08-adf0-4396-b51d-460e023f5e63" providerId="ADAL" clId="{0882BE04-4FD3-4296-9306-D28668F5E367}" dt="2023-07-31T20:08:53.540" v="0"/>
          <ac:spMkLst>
            <pc:docMk/>
            <pc:sldMk cId="3871030236" sldId="276"/>
            <ac:spMk id="9" creationId="{723675B8-6C13-63B3-70B5-BD0BE34683A0}"/>
          </ac:spMkLst>
        </pc:spChg>
        <pc:picChg chg="mod">
          <ac:chgData name="Williams, Melissa D" userId="f9158d08-adf0-4396-b51d-460e023f5e63" providerId="ADAL" clId="{0882BE04-4FD3-4296-9306-D28668F5E367}" dt="2023-07-31T20:08:53.540" v="0"/>
          <ac:picMkLst>
            <pc:docMk/>
            <pc:sldMk cId="3871030236" sldId="276"/>
            <ac:picMk id="10" creationId="{A5261300-C46D-7558-9A6D-EC580ABF01A5}"/>
          </ac:picMkLst>
        </pc:picChg>
      </pc:sldChg>
      <pc:sldChg chg="modSp mod ord setBg">
        <pc:chgData name="Williams, Melissa D" userId="f9158d08-adf0-4396-b51d-460e023f5e63" providerId="ADAL" clId="{0882BE04-4FD3-4296-9306-D28668F5E367}" dt="2023-08-01T14:45:34.296" v="2315" actId="12"/>
        <pc:sldMkLst>
          <pc:docMk/>
          <pc:sldMk cId="1848932999" sldId="277"/>
        </pc:sldMkLst>
        <pc:spChg chg="mod">
          <ac:chgData name="Williams, Melissa D" userId="f9158d08-adf0-4396-b51d-460e023f5e63" providerId="ADAL" clId="{0882BE04-4FD3-4296-9306-D28668F5E367}" dt="2023-08-01T14:45:34.296" v="2315" actId="12"/>
          <ac:spMkLst>
            <pc:docMk/>
            <pc:sldMk cId="1848932999" sldId="277"/>
            <ac:spMk id="7" creationId="{1EBBCFEC-AA58-5AA8-FE54-69CCEFB2E28E}"/>
          </ac:spMkLst>
        </pc:spChg>
      </pc:sldChg>
      <pc:sldChg chg="modSp mod ord setBg">
        <pc:chgData name="Williams, Melissa D" userId="f9158d08-adf0-4396-b51d-460e023f5e63" providerId="ADAL" clId="{0882BE04-4FD3-4296-9306-D28668F5E367}" dt="2023-08-01T14:50:35.236" v="2354" actId="14100"/>
        <pc:sldMkLst>
          <pc:docMk/>
          <pc:sldMk cId="3789283948" sldId="279"/>
        </pc:sldMkLst>
        <pc:spChg chg="mod">
          <ac:chgData name="Williams, Melissa D" userId="f9158d08-adf0-4396-b51d-460e023f5e63" providerId="ADAL" clId="{0882BE04-4FD3-4296-9306-D28668F5E367}" dt="2023-08-01T14:50:26.098" v="2353" actId="1076"/>
          <ac:spMkLst>
            <pc:docMk/>
            <pc:sldMk cId="3789283948" sldId="279"/>
            <ac:spMk id="2" creationId="{8C20342A-0183-522A-4F82-B7F816387A25}"/>
          </ac:spMkLst>
        </pc:spChg>
        <pc:spChg chg="mod">
          <ac:chgData name="Williams, Melissa D" userId="f9158d08-adf0-4396-b51d-460e023f5e63" providerId="ADAL" clId="{0882BE04-4FD3-4296-9306-D28668F5E367}" dt="2023-08-01T14:50:15.288" v="2352" actId="242"/>
          <ac:spMkLst>
            <pc:docMk/>
            <pc:sldMk cId="3789283948" sldId="279"/>
            <ac:spMk id="6" creationId="{9FDE6DD5-26F4-C649-A44C-404D73C2EC58}"/>
          </ac:spMkLst>
        </pc:spChg>
        <pc:spChg chg="mod">
          <ac:chgData name="Williams, Melissa D" userId="f9158d08-adf0-4396-b51d-460e023f5e63" providerId="ADAL" clId="{0882BE04-4FD3-4296-9306-D28668F5E367}" dt="2023-08-01T14:49:53.172" v="2350" actId="14100"/>
          <ac:spMkLst>
            <pc:docMk/>
            <pc:sldMk cId="3789283948" sldId="279"/>
            <ac:spMk id="7" creationId="{76A1C1C7-274D-5E47-C64D-3E5826C55F20}"/>
          </ac:spMkLst>
        </pc:spChg>
        <pc:picChg chg="mod">
          <ac:chgData name="Williams, Melissa D" userId="f9158d08-adf0-4396-b51d-460e023f5e63" providerId="ADAL" clId="{0882BE04-4FD3-4296-9306-D28668F5E367}" dt="2023-08-01T14:50:35.236" v="2354" actId="14100"/>
          <ac:picMkLst>
            <pc:docMk/>
            <pc:sldMk cId="3789283948" sldId="279"/>
            <ac:picMk id="5" creationId="{55244C61-05FA-02F4-797B-33F391B0FA56}"/>
          </ac:picMkLst>
        </pc:picChg>
      </pc:sldChg>
      <pc:sldChg chg="modSp mod ord setBg">
        <pc:chgData name="Williams, Melissa D" userId="f9158d08-adf0-4396-b51d-460e023f5e63" providerId="ADAL" clId="{0882BE04-4FD3-4296-9306-D28668F5E367}" dt="2023-08-01T14:58:16.164" v="2394" actId="1076"/>
        <pc:sldMkLst>
          <pc:docMk/>
          <pc:sldMk cId="2018431665" sldId="280"/>
        </pc:sldMkLst>
        <pc:spChg chg="mod">
          <ac:chgData name="Williams, Melissa D" userId="f9158d08-adf0-4396-b51d-460e023f5e63" providerId="ADAL" clId="{0882BE04-4FD3-4296-9306-D28668F5E367}" dt="2023-08-01T14:57:24.896" v="2388" actId="14100"/>
          <ac:spMkLst>
            <pc:docMk/>
            <pc:sldMk cId="2018431665" sldId="280"/>
            <ac:spMk id="3" creationId="{77CBBDC6-569C-31AC-BC6D-4201304BC723}"/>
          </ac:spMkLst>
        </pc:spChg>
        <pc:spChg chg="mod">
          <ac:chgData name="Williams, Melissa D" userId="f9158d08-adf0-4396-b51d-460e023f5e63" providerId="ADAL" clId="{0882BE04-4FD3-4296-9306-D28668F5E367}" dt="2023-08-01T14:58:16.164" v="2394" actId="1076"/>
          <ac:spMkLst>
            <pc:docMk/>
            <pc:sldMk cId="2018431665" sldId="280"/>
            <ac:spMk id="6" creationId="{BE251249-6BAC-FBB1-93A8-500111FC336B}"/>
          </ac:spMkLst>
        </pc:spChg>
        <pc:spChg chg="mod">
          <ac:chgData name="Williams, Melissa D" userId="f9158d08-adf0-4396-b51d-460e023f5e63" providerId="ADAL" clId="{0882BE04-4FD3-4296-9306-D28668F5E367}" dt="2023-07-31T21:04:54.030" v="992" actId="14100"/>
          <ac:spMkLst>
            <pc:docMk/>
            <pc:sldMk cId="2018431665" sldId="280"/>
            <ac:spMk id="21" creationId="{0E6152E5-6FEE-3942-B0B7-020630DC179F}"/>
          </ac:spMkLst>
        </pc:spChg>
      </pc:sldChg>
      <pc:sldChg chg="modSp mod ord setBg">
        <pc:chgData name="Williams, Melissa D" userId="f9158d08-adf0-4396-b51d-460e023f5e63" providerId="ADAL" clId="{0882BE04-4FD3-4296-9306-D28668F5E367}" dt="2023-08-01T14:54:34.730" v="2381" actId="27636"/>
        <pc:sldMkLst>
          <pc:docMk/>
          <pc:sldMk cId="220204005" sldId="281"/>
        </pc:sldMkLst>
        <pc:spChg chg="mod">
          <ac:chgData name="Williams, Melissa D" userId="f9158d08-adf0-4396-b51d-460e023f5e63" providerId="ADAL" clId="{0882BE04-4FD3-4296-9306-D28668F5E367}" dt="2023-08-01T14:54:34.730" v="2381" actId="27636"/>
          <ac:spMkLst>
            <pc:docMk/>
            <pc:sldMk cId="220204005" sldId="281"/>
            <ac:spMk id="2" creationId="{CA427E6D-7510-3BA1-DD13-4524FC7BBDF3}"/>
          </ac:spMkLst>
        </pc:spChg>
        <pc:spChg chg="mod">
          <ac:chgData name="Williams, Melissa D" userId="f9158d08-adf0-4396-b51d-460e023f5e63" providerId="ADAL" clId="{0882BE04-4FD3-4296-9306-D28668F5E367}" dt="2023-07-31T21:05:14.919" v="996" actId="207"/>
          <ac:spMkLst>
            <pc:docMk/>
            <pc:sldMk cId="220204005" sldId="281"/>
            <ac:spMk id="6" creationId="{A6F550AA-C818-5F40-93F9-BA9867BCE176}"/>
          </ac:spMkLst>
        </pc:spChg>
        <pc:picChg chg="mod">
          <ac:chgData name="Williams, Melissa D" userId="f9158d08-adf0-4396-b51d-460e023f5e63" providerId="ADAL" clId="{0882BE04-4FD3-4296-9306-D28668F5E367}" dt="2023-07-31T21:05:23.168" v="998" actId="14100"/>
          <ac:picMkLst>
            <pc:docMk/>
            <pc:sldMk cId="220204005" sldId="281"/>
            <ac:picMk id="5" creationId="{1E4B020B-56BD-3007-1296-A31504CE17C2}"/>
          </ac:picMkLst>
        </pc:picChg>
      </pc:sldChg>
      <pc:sldChg chg="modSp mod ord setBg">
        <pc:chgData name="Williams, Melissa D" userId="f9158d08-adf0-4396-b51d-460e023f5e63" providerId="ADAL" clId="{0882BE04-4FD3-4296-9306-D28668F5E367}" dt="2023-08-01T14:52:47.793" v="2369" actId="12"/>
        <pc:sldMkLst>
          <pc:docMk/>
          <pc:sldMk cId="3756308352" sldId="282"/>
        </pc:sldMkLst>
        <pc:spChg chg="mod">
          <ac:chgData name="Williams, Melissa D" userId="f9158d08-adf0-4396-b51d-460e023f5e63" providerId="ADAL" clId="{0882BE04-4FD3-4296-9306-D28668F5E367}" dt="2023-08-01T14:52:16.482" v="2364" actId="1076"/>
          <ac:spMkLst>
            <pc:docMk/>
            <pc:sldMk cId="3756308352" sldId="282"/>
            <ac:spMk id="5" creationId="{03402470-E620-944D-7DE3-AE836FDFF38C}"/>
          </ac:spMkLst>
        </pc:spChg>
        <pc:spChg chg="mod">
          <ac:chgData name="Williams, Melissa D" userId="f9158d08-adf0-4396-b51d-460e023f5e63" providerId="ADAL" clId="{0882BE04-4FD3-4296-9306-D28668F5E367}" dt="2023-08-01T14:51:51.070" v="2361" actId="1076"/>
          <ac:spMkLst>
            <pc:docMk/>
            <pc:sldMk cId="3756308352" sldId="282"/>
            <ac:spMk id="6" creationId="{9FDE6DD5-26F4-C649-A44C-404D73C2EC58}"/>
          </ac:spMkLst>
        </pc:spChg>
        <pc:spChg chg="mod">
          <ac:chgData name="Williams, Melissa D" userId="f9158d08-adf0-4396-b51d-460e023f5e63" providerId="ADAL" clId="{0882BE04-4FD3-4296-9306-D28668F5E367}" dt="2023-08-01T14:52:47.793" v="2369" actId="12"/>
          <ac:spMkLst>
            <pc:docMk/>
            <pc:sldMk cId="3756308352" sldId="282"/>
            <ac:spMk id="7" creationId="{8B21F2DB-6AA8-ED4D-9556-6719B6AE5575}"/>
          </ac:spMkLst>
        </pc:spChg>
        <pc:picChg chg="mod">
          <ac:chgData name="Williams, Melissa D" userId="f9158d08-adf0-4396-b51d-460e023f5e63" providerId="ADAL" clId="{0882BE04-4FD3-4296-9306-D28668F5E367}" dt="2023-08-01T14:52:01.898" v="2363" actId="1076"/>
          <ac:picMkLst>
            <pc:docMk/>
            <pc:sldMk cId="3756308352" sldId="282"/>
            <ac:picMk id="4" creationId="{41D43113-8E56-7B32-8F15-135B73CDE261}"/>
          </ac:picMkLst>
        </pc:picChg>
      </pc:sldChg>
      <pc:sldChg chg="modSp mod setBg">
        <pc:chgData name="Williams, Melissa D" userId="f9158d08-adf0-4396-b51d-460e023f5e63" providerId="ADAL" clId="{0882BE04-4FD3-4296-9306-D28668F5E367}" dt="2023-08-01T15:00:43.317" v="2468" actId="20577"/>
        <pc:sldMkLst>
          <pc:docMk/>
          <pc:sldMk cId="931369631" sldId="283"/>
        </pc:sldMkLst>
        <pc:spChg chg="mod">
          <ac:chgData name="Williams, Melissa D" userId="f9158d08-adf0-4396-b51d-460e023f5e63" providerId="ADAL" clId="{0882BE04-4FD3-4296-9306-D28668F5E367}" dt="2023-08-01T15:00:43.317" v="2468" actId="20577"/>
          <ac:spMkLst>
            <pc:docMk/>
            <pc:sldMk cId="931369631" sldId="283"/>
            <ac:spMk id="4" creationId="{2762E1A5-1A14-FDAE-D807-FD964F91AE5F}"/>
          </ac:spMkLst>
        </pc:spChg>
        <pc:spChg chg="mod">
          <ac:chgData name="Williams, Melissa D" userId="f9158d08-adf0-4396-b51d-460e023f5e63" providerId="ADAL" clId="{0882BE04-4FD3-4296-9306-D28668F5E367}" dt="2023-07-31T20:08:53.540" v="0"/>
          <ac:spMkLst>
            <pc:docMk/>
            <pc:sldMk cId="931369631" sldId="283"/>
            <ac:spMk id="6" creationId="{A6F550AA-C818-5F40-93F9-BA9867BCE176}"/>
          </ac:spMkLst>
        </pc:spChg>
      </pc:sldChg>
      <pc:sldChg chg="addSp delSp modSp mod setBg">
        <pc:chgData name="Williams, Melissa D" userId="f9158d08-adf0-4396-b51d-460e023f5e63" providerId="ADAL" clId="{0882BE04-4FD3-4296-9306-D28668F5E367}" dt="2023-08-03T16:28:56.147" v="3233" actId="13244"/>
        <pc:sldMkLst>
          <pc:docMk/>
          <pc:sldMk cId="1732434544" sldId="284"/>
        </pc:sldMkLst>
        <pc:spChg chg="add mod ord">
          <ac:chgData name="Williams, Melissa D" userId="f9158d08-adf0-4396-b51d-460e023f5e63" providerId="ADAL" clId="{0882BE04-4FD3-4296-9306-D28668F5E367}" dt="2023-08-03T16:28:53.177" v="3232" actId="13244"/>
          <ac:spMkLst>
            <pc:docMk/>
            <pc:sldMk cId="1732434544" sldId="284"/>
            <ac:spMk id="2" creationId="{2ABCD73F-994B-C729-B578-453FC5B1D25C}"/>
          </ac:spMkLst>
        </pc:spChg>
        <pc:spChg chg="add mod ord">
          <ac:chgData name="Williams, Melissa D" userId="f9158d08-adf0-4396-b51d-460e023f5e63" providerId="ADAL" clId="{0882BE04-4FD3-4296-9306-D28668F5E367}" dt="2023-08-03T16:28:56.147" v="3233" actId="13244"/>
          <ac:spMkLst>
            <pc:docMk/>
            <pc:sldMk cId="1732434544" sldId="284"/>
            <ac:spMk id="3" creationId="{5BECF1A6-DD83-485B-F39B-2C25FA6B1C5A}"/>
          </ac:spMkLst>
        </pc:spChg>
        <pc:spChg chg="del mod">
          <ac:chgData name="Williams, Melissa D" userId="f9158d08-adf0-4396-b51d-460e023f5e63" providerId="ADAL" clId="{0882BE04-4FD3-4296-9306-D28668F5E367}" dt="2023-07-31T20:36:33.294" v="420" actId="478"/>
          <ac:spMkLst>
            <pc:docMk/>
            <pc:sldMk cId="1732434544" sldId="284"/>
            <ac:spMk id="6" creationId="{3A64B904-AAE9-9F3F-E96E-4F3D985FF9D8}"/>
          </ac:spMkLst>
        </pc:spChg>
        <pc:spChg chg="mod">
          <ac:chgData name="Williams, Melissa D" userId="f9158d08-adf0-4396-b51d-460e023f5e63" providerId="ADAL" clId="{0882BE04-4FD3-4296-9306-D28668F5E367}" dt="2023-08-03T16:28:48.005" v="3231" actId="1036"/>
          <ac:spMkLst>
            <pc:docMk/>
            <pc:sldMk cId="1732434544" sldId="284"/>
            <ac:spMk id="7" creationId="{6D99AB9F-DE16-9855-3B0A-D5FAEA085D89}"/>
          </ac:spMkLst>
        </pc:spChg>
        <pc:spChg chg="mod">
          <ac:chgData name="Williams, Melissa D" userId="f9158d08-adf0-4396-b51d-460e023f5e63" providerId="ADAL" clId="{0882BE04-4FD3-4296-9306-D28668F5E367}" dt="2023-08-01T14:36:18.606" v="2206" actId="1076"/>
          <ac:spMkLst>
            <pc:docMk/>
            <pc:sldMk cId="1732434544" sldId="284"/>
            <ac:spMk id="8" creationId="{1507B878-7F37-E94A-375E-235F2373E984}"/>
          </ac:spMkLst>
        </pc:spChg>
        <pc:spChg chg="mod">
          <ac:chgData name="Williams, Melissa D" userId="f9158d08-adf0-4396-b51d-460e023f5e63" providerId="ADAL" clId="{0882BE04-4FD3-4296-9306-D28668F5E367}" dt="2023-08-01T14:36:50.126" v="2213" actId="1076"/>
          <ac:spMkLst>
            <pc:docMk/>
            <pc:sldMk cId="1732434544" sldId="284"/>
            <ac:spMk id="9" creationId="{E7BF4397-DBB5-62E4-EEED-1E4498B976FC}"/>
          </ac:spMkLst>
        </pc:spChg>
        <pc:spChg chg="mod">
          <ac:chgData name="Williams, Melissa D" userId="f9158d08-adf0-4396-b51d-460e023f5e63" providerId="ADAL" clId="{0882BE04-4FD3-4296-9306-D28668F5E367}" dt="2023-08-01T14:36:28.008" v="2209" actId="14100"/>
          <ac:spMkLst>
            <pc:docMk/>
            <pc:sldMk cId="1732434544" sldId="284"/>
            <ac:spMk id="10" creationId="{A6FBA684-C1B5-9C3E-86AF-E025B1EAD7BF}"/>
          </ac:spMkLst>
        </pc:spChg>
        <pc:spChg chg="mod">
          <ac:chgData name="Williams, Melissa D" userId="f9158d08-adf0-4396-b51d-460e023f5e63" providerId="ADAL" clId="{0882BE04-4FD3-4296-9306-D28668F5E367}" dt="2023-08-01T14:36:36.964" v="2210" actId="14100"/>
          <ac:spMkLst>
            <pc:docMk/>
            <pc:sldMk cId="1732434544" sldId="284"/>
            <ac:spMk id="11" creationId="{D26D92ED-C373-692E-301B-9CA26E7DC3FD}"/>
          </ac:spMkLst>
        </pc:spChg>
        <pc:spChg chg="del mod">
          <ac:chgData name="Williams, Melissa D" userId="f9158d08-adf0-4396-b51d-460e023f5e63" providerId="ADAL" clId="{0882BE04-4FD3-4296-9306-D28668F5E367}" dt="2023-07-31T20:35:56.432" v="418" actId="478"/>
          <ac:spMkLst>
            <pc:docMk/>
            <pc:sldMk cId="1732434544" sldId="284"/>
            <ac:spMk id="13" creationId="{BDADDF48-2C70-A03E-CE52-2B92545A8721}"/>
          </ac:spMkLst>
        </pc:spChg>
        <pc:spChg chg="mod">
          <ac:chgData name="Williams, Melissa D" userId="f9158d08-adf0-4396-b51d-460e023f5e63" providerId="ADAL" clId="{0882BE04-4FD3-4296-9306-D28668F5E367}" dt="2023-07-31T20:38:08.337" v="438" actId="1076"/>
          <ac:spMkLst>
            <pc:docMk/>
            <pc:sldMk cId="1732434544" sldId="284"/>
            <ac:spMk id="16" creationId="{D35DF0D1-F783-C4DC-EEDB-F898DC8B9E33}"/>
          </ac:spMkLst>
        </pc:spChg>
        <pc:spChg chg="mod">
          <ac:chgData name="Williams, Melissa D" userId="f9158d08-adf0-4396-b51d-460e023f5e63" providerId="ADAL" clId="{0882BE04-4FD3-4296-9306-D28668F5E367}" dt="2023-08-01T14:34:45.282" v="2152" actId="1076"/>
          <ac:spMkLst>
            <pc:docMk/>
            <pc:sldMk cId="1732434544" sldId="284"/>
            <ac:spMk id="21" creationId="{0E6152E5-6FEE-3942-B0B7-020630DC179F}"/>
          </ac:spMkLst>
        </pc:spChg>
        <pc:graphicFrameChg chg="del">
          <ac:chgData name="Williams, Melissa D" userId="f9158d08-adf0-4396-b51d-460e023f5e63" providerId="ADAL" clId="{0882BE04-4FD3-4296-9306-D28668F5E367}" dt="2023-07-31T20:35:53.774" v="417" actId="478"/>
          <ac:graphicFrameMkLst>
            <pc:docMk/>
            <pc:sldMk cId="1732434544" sldId="284"/>
            <ac:graphicFrameMk id="14" creationId="{9B6A6049-2F14-2C78-804B-31DA5E320ADF}"/>
          </ac:graphicFrameMkLst>
        </pc:graphicFrameChg>
        <pc:picChg chg="mod">
          <ac:chgData name="Williams, Melissa D" userId="f9158d08-adf0-4396-b51d-460e023f5e63" providerId="ADAL" clId="{0882BE04-4FD3-4296-9306-D28668F5E367}" dt="2023-07-31T20:38:47.930" v="444" actId="1076"/>
          <ac:picMkLst>
            <pc:docMk/>
            <pc:sldMk cId="1732434544" sldId="284"/>
            <ac:picMk id="12" creationId="{F6875372-C716-C43C-D64F-C183EAA7A63A}"/>
          </ac:picMkLst>
        </pc:picChg>
      </pc:sldChg>
      <pc:sldChg chg="modSp del ord setBg">
        <pc:chgData name="Williams, Melissa D" userId="f9158d08-adf0-4396-b51d-460e023f5e63" providerId="ADAL" clId="{0882BE04-4FD3-4296-9306-D28668F5E367}" dt="2023-08-01T14:59:05.869" v="2395" actId="2696"/>
        <pc:sldMkLst>
          <pc:docMk/>
          <pc:sldMk cId="1073265983" sldId="285"/>
        </pc:sldMkLst>
        <pc:spChg chg="mod">
          <ac:chgData name="Williams, Melissa D" userId="f9158d08-adf0-4396-b51d-460e023f5e63" providerId="ADAL" clId="{0882BE04-4FD3-4296-9306-D28668F5E367}" dt="2023-07-31T20:08:53.540" v="0"/>
          <ac:spMkLst>
            <pc:docMk/>
            <pc:sldMk cId="1073265983" sldId="285"/>
            <ac:spMk id="4" creationId="{1582FC4E-EC77-A16F-6EB6-2613AD50D871}"/>
          </ac:spMkLst>
        </pc:spChg>
        <pc:spChg chg="mod">
          <ac:chgData name="Williams, Melissa D" userId="f9158d08-adf0-4396-b51d-460e023f5e63" providerId="ADAL" clId="{0882BE04-4FD3-4296-9306-D28668F5E367}" dt="2023-07-31T20:08:53.540" v="0"/>
          <ac:spMkLst>
            <pc:docMk/>
            <pc:sldMk cId="1073265983" sldId="285"/>
            <ac:spMk id="6" creationId="{A6F550AA-C818-5F40-93F9-BA9867BCE176}"/>
          </ac:spMkLst>
        </pc:spChg>
      </pc:sldChg>
      <pc:sldChg chg="modSp del setBg">
        <pc:chgData name="Williams, Melissa D" userId="f9158d08-adf0-4396-b51d-460e023f5e63" providerId="ADAL" clId="{0882BE04-4FD3-4296-9306-D28668F5E367}" dt="2023-07-31T21:05:56.607" v="1000" actId="2696"/>
        <pc:sldMkLst>
          <pc:docMk/>
          <pc:sldMk cId="3459322713" sldId="286"/>
        </pc:sldMkLst>
        <pc:spChg chg="mod">
          <ac:chgData name="Williams, Melissa D" userId="f9158d08-adf0-4396-b51d-460e023f5e63" providerId="ADAL" clId="{0882BE04-4FD3-4296-9306-D28668F5E367}" dt="2023-07-31T20:08:53.540" v="0"/>
          <ac:spMkLst>
            <pc:docMk/>
            <pc:sldMk cId="3459322713" sldId="286"/>
            <ac:spMk id="21" creationId="{0E6152E5-6FEE-3942-B0B7-020630DC179F}"/>
          </ac:spMkLst>
        </pc:spChg>
        <pc:spChg chg="mod">
          <ac:chgData name="Williams, Melissa D" userId="f9158d08-adf0-4396-b51d-460e023f5e63" providerId="ADAL" clId="{0882BE04-4FD3-4296-9306-D28668F5E367}" dt="2023-07-31T20:08:53.540" v="0"/>
          <ac:spMkLst>
            <pc:docMk/>
            <pc:sldMk cId="3459322713" sldId="286"/>
            <ac:spMk id="22" creationId="{0F944A62-EA3A-4546-9B91-B87AC362505F}"/>
          </ac:spMkLst>
        </pc:spChg>
      </pc:sldChg>
      <pc:sldChg chg="modSp add mod">
        <pc:chgData name="Williams, Melissa D" userId="f9158d08-adf0-4396-b51d-460e023f5e63" providerId="ADAL" clId="{0882BE04-4FD3-4296-9306-D28668F5E367}" dt="2023-08-01T20:53:29.562" v="2657" actId="207"/>
        <pc:sldMkLst>
          <pc:docMk/>
          <pc:sldMk cId="775849542" sldId="357"/>
        </pc:sldMkLst>
        <pc:graphicFrameChg chg="mod">
          <ac:chgData name="Williams, Melissa D" userId="f9158d08-adf0-4396-b51d-460e023f5e63" providerId="ADAL" clId="{0882BE04-4FD3-4296-9306-D28668F5E367}" dt="2023-08-01T20:53:29.562" v="2657" actId="207"/>
          <ac:graphicFrameMkLst>
            <pc:docMk/>
            <pc:sldMk cId="775849542" sldId="357"/>
            <ac:graphicFrameMk id="4" creationId="{9FBF715C-D6EA-51C5-5264-C24941179E5E}"/>
          </ac:graphicFrameMkLst>
        </pc:graphicFrameChg>
      </pc:sldChg>
      <pc:sldChg chg="addSp modSp add del mod">
        <pc:chgData name="Williams, Melissa D" userId="f9158d08-adf0-4396-b51d-460e023f5e63" providerId="ADAL" clId="{0882BE04-4FD3-4296-9306-D28668F5E367}" dt="2023-07-31T20:40:01.790" v="445" actId="2696"/>
        <pc:sldMkLst>
          <pc:docMk/>
          <pc:sldMk cId="1313290705" sldId="367"/>
        </pc:sldMkLst>
        <pc:spChg chg="mod">
          <ac:chgData name="Williams, Melissa D" userId="f9158d08-adf0-4396-b51d-460e023f5e63" providerId="ADAL" clId="{0882BE04-4FD3-4296-9306-D28668F5E367}" dt="2023-07-31T20:24:29.507" v="201" actId="120"/>
          <ac:spMkLst>
            <pc:docMk/>
            <pc:sldMk cId="1313290705" sldId="367"/>
            <ac:spMk id="2" creationId="{4B4E43A5-5DD3-2F91-8663-F4F6B155D70F}"/>
          </ac:spMkLst>
        </pc:spChg>
        <pc:spChg chg="add mod">
          <ac:chgData name="Williams, Melissa D" userId="f9158d08-adf0-4396-b51d-460e023f5e63" providerId="ADAL" clId="{0882BE04-4FD3-4296-9306-D28668F5E367}" dt="2023-07-31T20:25:12.091" v="212" actId="20577"/>
          <ac:spMkLst>
            <pc:docMk/>
            <pc:sldMk cId="1313290705" sldId="367"/>
            <ac:spMk id="3" creationId="{AB41E1AB-0C1B-4EF7-6906-AE8A11C0647F}"/>
          </ac:spMkLst>
        </pc:spChg>
        <pc:picChg chg="mod">
          <ac:chgData name="Williams, Melissa D" userId="f9158d08-adf0-4396-b51d-460e023f5e63" providerId="ADAL" clId="{0882BE04-4FD3-4296-9306-D28668F5E367}" dt="2023-07-31T20:24:35.742" v="202" actId="1076"/>
          <ac:picMkLst>
            <pc:docMk/>
            <pc:sldMk cId="1313290705" sldId="367"/>
            <ac:picMk id="5" creationId="{03958F0E-4CD2-288D-CD27-41CF812BA5CA}"/>
          </ac:picMkLst>
        </pc:picChg>
      </pc:sldChg>
      <pc:sldChg chg="addSp delSp modSp new mod modClrScheme chgLayout">
        <pc:chgData name="Williams, Melissa D" userId="f9158d08-adf0-4396-b51d-460e023f5e63" providerId="ADAL" clId="{0882BE04-4FD3-4296-9306-D28668F5E367}" dt="2023-08-03T16:30:05.134" v="3234" actId="13244"/>
        <pc:sldMkLst>
          <pc:docMk/>
          <pc:sldMk cId="3283602469" sldId="368"/>
        </pc:sldMkLst>
        <pc:spChg chg="mod ord">
          <ac:chgData name="Williams, Melissa D" userId="f9158d08-adf0-4396-b51d-460e023f5e63" providerId="ADAL" clId="{0882BE04-4FD3-4296-9306-D28668F5E367}" dt="2023-08-01T14:40:03.621" v="2257" actId="27636"/>
          <ac:spMkLst>
            <pc:docMk/>
            <pc:sldMk cId="3283602469" sldId="368"/>
            <ac:spMk id="2" creationId="{3E9FA89F-F4D8-9329-7E1B-CD30E04DA1FF}"/>
          </ac:spMkLst>
        </pc:spChg>
        <pc:spChg chg="del mod ord">
          <ac:chgData name="Williams, Melissa D" userId="f9158d08-adf0-4396-b51d-460e023f5e63" providerId="ADAL" clId="{0882BE04-4FD3-4296-9306-D28668F5E367}" dt="2023-07-31T20:32:08.907" v="368" actId="700"/>
          <ac:spMkLst>
            <pc:docMk/>
            <pc:sldMk cId="3283602469" sldId="368"/>
            <ac:spMk id="3" creationId="{776E6B29-3FF4-D9B7-EEF8-9055EE4A6B08}"/>
          </ac:spMkLst>
        </pc:spChg>
        <pc:spChg chg="add del mod ord">
          <ac:chgData name="Williams, Melissa D" userId="f9158d08-adf0-4396-b51d-460e023f5e63" providerId="ADAL" clId="{0882BE04-4FD3-4296-9306-D28668F5E367}" dt="2023-07-31T20:32:29.674" v="373"/>
          <ac:spMkLst>
            <pc:docMk/>
            <pc:sldMk cId="3283602469" sldId="368"/>
            <ac:spMk id="4" creationId="{C80DB734-093C-1CAC-49A6-F7051A844007}"/>
          </ac:spMkLst>
        </pc:spChg>
        <pc:spChg chg="add del mod ord">
          <ac:chgData name="Williams, Melissa D" userId="f9158d08-adf0-4396-b51d-460e023f5e63" providerId="ADAL" clId="{0882BE04-4FD3-4296-9306-D28668F5E367}" dt="2023-07-31T20:32:12.836" v="370"/>
          <ac:spMkLst>
            <pc:docMk/>
            <pc:sldMk cId="3283602469" sldId="368"/>
            <ac:spMk id="5" creationId="{0C93A120-8A8D-8E2E-6B0F-A21D39D1927F}"/>
          </ac:spMkLst>
        </pc:spChg>
        <pc:spChg chg="add mod">
          <ac:chgData name="Williams, Melissa D" userId="f9158d08-adf0-4396-b51d-460e023f5e63" providerId="ADAL" clId="{0882BE04-4FD3-4296-9306-D28668F5E367}" dt="2023-07-31T21:12:03.790" v="1432" actId="20577"/>
          <ac:spMkLst>
            <pc:docMk/>
            <pc:sldMk cId="3283602469" sldId="368"/>
            <ac:spMk id="8" creationId="{324002BC-B2FC-4917-5415-87FB2A1EB838}"/>
          </ac:spMkLst>
        </pc:spChg>
        <pc:spChg chg="add del mod">
          <ac:chgData name="Williams, Melissa D" userId="f9158d08-adf0-4396-b51d-460e023f5e63" providerId="ADAL" clId="{0882BE04-4FD3-4296-9306-D28668F5E367}" dt="2023-07-31T20:42:05.401" v="448" actId="1032"/>
          <ac:spMkLst>
            <pc:docMk/>
            <pc:sldMk cId="3283602469" sldId="368"/>
            <ac:spMk id="10" creationId="{0EB09C2D-93BF-6AC8-4A1A-766D94F47BB4}"/>
          </ac:spMkLst>
        </pc:spChg>
        <pc:graphicFrameChg chg="add del mod">
          <ac:chgData name="Williams, Melissa D" userId="f9158d08-adf0-4396-b51d-460e023f5e63" providerId="ADAL" clId="{0882BE04-4FD3-4296-9306-D28668F5E367}" dt="2023-07-31T20:41:42.624" v="446" actId="21"/>
          <ac:graphicFrameMkLst>
            <pc:docMk/>
            <pc:sldMk cId="3283602469" sldId="368"/>
            <ac:graphicFrameMk id="6" creationId="{14A1BCF1-DC54-7DD9-19A2-72FAC8B808C7}"/>
          </ac:graphicFrameMkLst>
        </pc:graphicFrameChg>
        <pc:graphicFrameChg chg="add mod modGraphic">
          <ac:chgData name="Williams, Melissa D" userId="f9158d08-adf0-4396-b51d-460e023f5e63" providerId="ADAL" clId="{0882BE04-4FD3-4296-9306-D28668F5E367}" dt="2023-08-03T16:30:05.134" v="3234" actId="13244"/>
          <ac:graphicFrameMkLst>
            <pc:docMk/>
            <pc:sldMk cId="3283602469" sldId="368"/>
            <ac:graphicFrameMk id="11" creationId="{026E6225-D5B0-43A1-6B4B-12EFA998C7DA}"/>
          </ac:graphicFrameMkLst>
        </pc:graphicFrameChg>
        <pc:picChg chg="add mod">
          <ac:chgData name="Williams, Melissa D" userId="f9158d08-adf0-4396-b51d-460e023f5e63" providerId="ADAL" clId="{0882BE04-4FD3-4296-9306-D28668F5E367}" dt="2023-07-31T20:50:12.504" v="635" actId="1076"/>
          <ac:picMkLst>
            <pc:docMk/>
            <pc:sldMk cId="3283602469" sldId="368"/>
            <ac:picMk id="7" creationId="{EE711CBF-54FE-22A9-8393-395A3F81A741}"/>
          </ac:picMkLst>
        </pc:picChg>
      </pc:sldChg>
      <pc:sldChg chg="addSp modSp add mod ord">
        <pc:chgData name="Williams, Melissa D" userId="f9158d08-adf0-4396-b51d-460e023f5e63" providerId="ADAL" clId="{0882BE04-4FD3-4296-9306-D28668F5E367}" dt="2023-08-01T15:26:08.713" v="2491" actId="20577"/>
        <pc:sldMkLst>
          <pc:docMk/>
          <pc:sldMk cId="2433187693" sldId="369"/>
        </pc:sldMkLst>
        <pc:spChg chg="mod">
          <ac:chgData name="Williams, Melissa D" userId="f9158d08-adf0-4396-b51d-460e023f5e63" providerId="ADAL" clId="{0882BE04-4FD3-4296-9306-D28668F5E367}" dt="2023-08-01T15:26:08.713" v="2491" actId="20577"/>
          <ac:spMkLst>
            <pc:docMk/>
            <pc:sldMk cId="2433187693" sldId="369"/>
            <ac:spMk id="2" creationId="{D800C0CF-8801-0324-DA68-11D606DD4BC6}"/>
          </ac:spMkLst>
        </pc:spChg>
        <pc:spChg chg="add mod">
          <ac:chgData name="Williams, Melissa D" userId="f9158d08-adf0-4396-b51d-460e023f5e63" providerId="ADAL" clId="{0882BE04-4FD3-4296-9306-D28668F5E367}" dt="2023-07-31T20:52:46.231" v="641" actId="255"/>
          <ac:spMkLst>
            <pc:docMk/>
            <pc:sldMk cId="2433187693" sldId="369"/>
            <ac:spMk id="5" creationId="{6A4E702F-700D-B20B-1B08-0AA0F9A3FC8E}"/>
          </ac:spMkLst>
        </pc:spChg>
        <pc:graphicFrameChg chg="mod">
          <ac:chgData name="Williams, Melissa D" userId="f9158d08-adf0-4396-b51d-460e023f5e63" providerId="ADAL" clId="{0882BE04-4FD3-4296-9306-D28668F5E367}" dt="2023-07-31T20:53:48.990" v="655" actId="113"/>
          <ac:graphicFrameMkLst>
            <pc:docMk/>
            <pc:sldMk cId="2433187693" sldId="369"/>
            <ac:graphicFrameMk id="4" creationId="{DFCA1655-F987-7B5B-32BB-F77D659BFBFB}"/>
          </ac:graphicFrameMkLst>
        </pc:graphicFrameChg>
      </pc:sldChg>
      <pc:sldChg chg="addSp delSp modSp new mod ord">
        <pc:chgData name="Williams, Melissa D" userId="f9158d08-adf0-4396-b51d-460e023f5e63" providerId="ADAL" clId="{0882BE04-4FD3-4296-9306-D28668F5E367}" dt="2023-08-03T16:42:12.081" v="3263"/>
        <pc:sldMkLst>
          <pc:docMk/>
          <pc:sldMk cId="1172375831" sldId="370"/>
        </pc:sldMkLst>
        <pc:spChg chg="mod">
          <ac:chgData name="Williams, Melissa D" userId="f9158d08-adf0-4396-b51d-460e023f5e63" providerId="ADAL" clId="{0882BE04-4FD3-4296-9306-D28668F5E367}" dt="2023-07-31T22:26:44.656" v="1697" actId="20577"/>
          <ac:spMkLst>
            <pc:docMk/>
            <pc:sldMk cId="1172375831" sldId="370"/>
            <ac:spMk id="2" creationId="{BAC63A1D-76AB-F984-DD09-A832F062F92A}"/>
          </ac:spMkLst>
        </pc:spChg>
        <pc:spChg chg="del mod">
          <ac:chgData name="Williams, Melissa D" userId="f9158d08-adf0-4396-b51d-460e023f5e63" providerId="ADAL" clId="{0882BE04-4FD3-4296-9306-D28668F5E367}" dt="2023-07-31T21:43:28.231" v="1438" actId="21"/>
          <ac:spMkLst>
            <pc:docMk/>
            <pc:sldMk cId="1172375831" sldId="370"/>
            <ac:spMk id="3" creationId="{68E8DC52-5272-BD95-26C0-4C17BE34166E}"/>
          </ac:spMkLst>
        </pc:spChg>
        <pc:spChg chg="add del mod">
          <ac:chgData name="Williams, Melissa D" userId="f9158d08-adf0-4396-b51d-460e023f5e63" providerId="ADAL" clId="{0882BE04-4FD3-4296-9306-D28668F5E367}" dt="2023-07-31T21:43:55.036" v="1440" actId="931"/>
          <ac:spMkLst>
            <pc:docMk/>
            <pc:sldMk cId="1172375831" sldId="370"/>
            <ac:spMk id="7" creationId="{2772345F-CDCB-9FB0-EED2-6CD5DFF9A282}"/>
          </ac:spMkLst>
        </pc:spChg>
        <pc:spChg chg="add del mod">
          <ac:chgData name="Williams, Melissa D" userId="f9158d08-adf0-4396-b51d-460e023f5e63" providerId="ADAL" clId="{0882BE04-4FD3-4296-9306-D28668F5E367}" dt="2023-07-31T22:10:46.031" v="1475" actId="1032"/>
          <ac:spMkLst>
            <pc:docMk/>
            <pc:sldMk cId="1172375831" sldId="370"/>
            <ac:spMk id="11" creationId="{973CFBEE-FEA8-03D1-DF28-B4AC25AAF69E}"/>
          </ac:spMkLst>
        </pc:spChg>
        <pc:graphicFrameChg chg="add mod modGraphic">
          <ac:chgData name="Williams, Melissa D" userId="f9158d08-adf0-4396-b51d-460e023f5e63" providerId="ADAL" clId="{0882BE04-4FD3-4296-9306-D28668F5E367}" dt="2023-08-03T16:42:12.081" v="3263"/>
          <ac:graphicFrameMkLst>
            <pc:docMk/>
            <pc:sldMk cId="1172375831" sldId="370"/>
            <ac:graphicFrameMk id="12" creationId="{166B12CE-51B2-E733-56B0-B77BB83015B2}"/>
          </ac:graphicFrameMkLst>
        </pc:graphicFrameChg>
        <pc:picChg chg="add del mod">
          <ac:chgData name="Williams, Melissa D" userId="f9158d08-adf0-4396-b51d-460e023f5e63" providerId="ADAL" clId="{0882BE04-4FD3-4296-9306-D28668F5E367}" dt="2023-07-31T21:43:40.299" v="1439" actId="478"/>
          <ac:picMkLst>
            <pc:docMk/>
            <pc:sldMk cId="1172375831" sldId="370"/>
            <ac:picMk id="5" creationId="{23D8509C-2C80-0ADF-B77D-822AF8CFAC27}"/>
          </ac:picMkLst>
        </pc:picChg>
        <pc:picChg chg="add del mod">
          <ac:chgData name="Williams, Melissa D" userId="f9158d08-adf0-4396-b51d-460e023f5e63" providerId="ADAL" clId="{0882BE04-4FD3-4296-9306-D28668F5E367}" dt="2023-07-31T22:08:57.805" v="1464" actId="21"/>
          <ac:picMkLst>
            <pc:docMk/>
            <pc:sldMk cId="1172375831" sldId="370"/>
            <ac:picMk id="9" creationId="{F798C32C-68F7-9A1A-8824-2CED9D4B1AC2}"/>
          </ac:picMkLst>
        </pc:picChg>
      </pc:sldChg>
      <pc:sldChg chg="modSp new del mod">
        <pc:chgData name="Williams, Melissa D" userId="f9158d08-adf0-4396-b51d-460e023f5e63" providerId="ADAL" clId="{0882BE04-4FD3-4296-9306-D28668F5E367}" dt="2023-07-31T21:01:25.073" v="839" actId="2696"/>
        <pc:sldMkLst>
          <pc:docMk/>
          <pc:sldMk cId="1979871406" sldId="370"/>
        </pc:sldMkLst>
        <pc:spChg chg="mod">
          <ac:chgData name="Williams, Melissa D" userId="f9158d08-adf0-4396-b51d-460e023f5e63" providerId="ADAL" clId="{0882BE04-4FD3-4296-9306-D28668F5E367}" dt="2023-07-31T21:01:12.923" v="838" actId="20577"/>
          <ac:spMkLst>
            <pc:docMk/>
            <pc:sldMk cId="1979871406" sldId="370"/>
            <ac:spMk id="2" creationId="{6B199D8A-1304-0815-BE3F-491353FE3741}"/>
          </ac:spMkLst>
        </pc:spChg>
      </pc:sldChg>
      <pc:sldChg chg="addSp delSp modSp new mod">
        <pc:chgData name="Williams, Melissa D" userId="f9158d08-adf0-4396-b51d-460e023f5e63" providerId="ADAL" clId="{0882BE04-4FD3-4296-9306-D28668F5E367}" dt="2023-08-03T16:42:43.544" v="3285" actId="20577"/>
        <pc:sldMkLst>
          <pc:docMk/>
          <pc:sldMk cId="2928616878" sldId="371"/>
        </pc:sldMkLst>
        <pc:spChg chg="mod">
          <ac:chgData name="Williams, Melissa D" userId="f9158d08-adf0-4396-b51d-460e023f5e63" providerId="ADAL" clId="{0882BE04-4FD3-4296-9306-D28668F5E367}" dt="2023-08-03T16:42:43.544" v="3285" actId="20577"/>
          <ac:spMkLst>
            <pc:docMk/>
            <pc:sldMk cId="2928616878" sldId="371"/>
            <ac:spMk id="2" creationId="{362F39D6-3DA6-526A-3DCD-5D418993F008}"/>
          </ac:spMkLst>
        </pc:spChg>
        <pc:spChg chg="del">
          <ac:chgData name="Williams, Melissa D" userId="f9158d08-adf0-4396-b51d-460e023f5e63" providerId="ADAL" clId="{0882BE04-4FD3-4296-9306-D28668F5E367}" dt="2023-08-01T14:43:39.461" v="2306"/>
          <ac:spMkLst>
            <pc:docMk/>
            <pc:sldMk cId="2928616878" sldId="371"/>
            <ac:spMk id="3" creationId="{564CDBBF-5AA7-60C6-5ADE-FCE2662C4BA8}"/>
          </ac:spMkLst>
        </pc:spChg>
        <pc:graphicFrameChg chg="add mod">
          <ac:chgData name="Williams, Melissa D" userId="f9158d08-adf0-4396-b51d-460e023f5e63" providerId="ADAL" clId="{0882BE04-4FD3-4296-9306-D28668F5E367}" dt="2023-08-01T14:59:54.689" v="2418" actId="14100"/>
          <ac:graphicFrameMkLst>
            <pc:docMk/>
            <pc:sldMk cId="2928616878" sldId="371"/>
            <ac:graphicFrameMk id="4" creationId="{3C8E9AD3-F622-C606-1DED-A3525F69C615}"/>
          </ac:graphicFrameMkLst>
        </pc:graphicFrameChg>
      </pc:sldChg>
      <pc:sldMasterChg chg="setBg modSldLayout">
        <pc:chgData name="Williams, Melissa D" userId="f9158d08-adf0-4396-b51d-460e023f5e63" providerId="ADAL" clId="{0882BE04-4FD3-4296-9306-D28668F5E367}" dt="2023-07-31T20:09:33.249" v="6"/>
        <pc:sldMasterMkLst>
          <pc:docMk/>
          <pc:sldMasterMk cId="1883324257" sldId="2147483660"/>
        </pc:sldMasterMkLst>
        <pc:sldLayoutChg chg="setBg">
          <pc:chgData name="Williams, Melissa D" userId="f9158d08-adf0-4396-b51d-460e023f5e63" providerId="ADAL" clId="{0882BE04-4FD3-4296-9306-D28668F5E367}" dt="2023-07-31T20:09:33.249" v="6"/>
          <pc:sldLayoutMkLst>
            <pc:docMk/>
            <pc:sldMasterMk cId="1883324257" sldId="2147483660"/>
            <pc:sldLayoutMk cId="2404867651" sldId="2147483661"/>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3186006211" sldId="2147483662"/>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3082813460" sldId="2147483663"/>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2000212304" sldId="2147483664"/>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1830613634" sldId="2147483665"/>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2608060916" sldId="2147483666"/>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36983710" sldId="2147483667"/>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1220068583" sldId="2147483668"/>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3852525161" sldId="2147483669"/>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1800217729" sldId="2147483670"/>
          </pc:sldLayoutMkLst>
        </pc:sldLayoutChg>
        <pc:sldLayoutChg chg="setBg">
          <pc:chgData name="Williams, Melissa D" userId="f9158d08-adf0-4396-b51d-460e023f5e63" providerId="ADAL" clId="{0882BE04-4FD3-4296-9306-D28668F5E367}" dt="2023-07-31T20:09:33.249" v="6"/>
          <pc:sldLayoutMkLst>
            <pc:docMk/>
            <pc:sldMasterMk cId="1883324257" sldId="2147483660"/>
            <pc:sldLayoutMk cId="2698803725"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Action Plan Implementation Rates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66F-4DB8-9237-7EF9B28A7F54}"/>
              </c:ext>
            </c:extLst>
          </c:dPt>
          <c:dPt>
            <c:idx val="1"/>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966F-4DB8-9237-7EF9B28A7F54}"/>
              </c:ext>
            </c:extLst>
          </c:dPt>
          <c:dPt>
            <c:idx val="2"/>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966F-4DB8-9237-7EF9B28A7F54}"/>
              </c:ext>
            </c:extLst>
          </c:dPt>
          <c:dPt>
            <c:idx val="3"/>
            <c:invertIfNegative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966F-4DB8-9237-7EF9B28A7F54}"/>
              </c:ext>
            </c:extLst>
          </c:dPt>
          <c:dLbls>
            <c:dLbl>
              <c:idx val="0"/>
              <c:layout>
                <c:manualLayout>
                  <c:x val="-3.0862577363014619E-3"/>
                  <c:y val="-1.3691509455605011E-2"/>
                </c:manualLayout>
              </c:layout>
              <c:tx>
                <c:rich>
                  <a:bodyPr/>
                  <a:lstStyle/>
                  <a:p>
                    <a:fld id="{8B718BB3-5FA1-4917-99FF-F0F5250DF1B9}" type="VALUE">
                      <a:rPr lang="en-US" b="1">
                        <a:solidFill>
                          <a:schemeClr val="tx1"/>
                        </a:solidFill>
                      </a:rPr>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6F-4DB8-9237-7EF9B28A7F54}"/>
                </c:ext>
              </c:extLst>
            </c:dLbl>
            <c:dLbl>
              <c:idx val="1"/>
              <c:layout>
                <c:manualLayout>
                  <c:x val="-4.11522633744856E-3"/>
                  <c:y val="-1.609555781569026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fld id="{D249F5E8-A463-45BE-80E2-0AA0E26E4A76}" type="VALUE">
                      <a:rPr lang="en-US" b="1">
                        <a:solidFill>
                          <a:schemeClr val="tx1"/>
                        </a:solidFill>
                      </a:rPr>
                      <a:pPr>
                        <a:defRPr b="1"/>
                      </a:pPr>
                      <a:t>[VALUE]</a:t>
                    </a:fld>
                    <a:endParaRPr lang="en-US"/>
                  </a:p>
                </c:rich>
              </c:tx>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6F-4DB8-9237-7EF9B28A7F54}"/>
                </c:ext>
              </c:extLst>
            </c:dLbl>
            <c:dLbl>
              <c:idx val="2"/>
              <c:layout>
                <c:manualLayout>
                  <c:x val="-1.0286445675772764E-3"/>
                  <c:y val="-2.7383783618441678E-2"/>
                </c:manualLayout>
              </c:layout>
              <c:tx>
                <c:rich>
                  <a:bodyPr/>
                  <a:lstStyle/>
                  <a:p>
                    <a:fld id="{E54521AA-B42D-4A73-8F63-35BEE471C349}" type="VALUE">
                      <a:rPr lang="en-US" b="1">
                        <a:solidFill>
                          <a:schemeClr val="tx1"/>
                        </a:solidFill>
                      </a:rPr>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66F-4DB8-9237-7EF9B28A7F54}"/>
                </c:ext>
              </c:extLst>
            </c:dLbl>
            <c:dLbl>
              <c:idx val="3"/>
              <c:layout>
                <c:manualLayout>
                  <c:x val="-1.9891610770875865E-3"/>
                  <c:y val="-1.7069986005857747E-2"/>
                </c:manualLayout>
              </c:layout>
              <c:tx>
                <c:rich>
                  <a:bodyPr/>
                  <a:lstStyle/>
                  <a:p>
                    <a:fld id="{AD120D7F-D249-4949-807A-4C871A4BEFDC}" type="VALUE">
                      <a:rPr lang="en-US" b="1">
                        <a:solidFill>
                          <a:schemeClr val="tx1"/>
                        </a:solidFill>
                      </a:rPr>
                      <a:pPr/>
                      <a:t>[VALUE]</a:t>
                    </a:fld>
                    <a:endParaRPr lang="en-US"/>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66F-4DB8-9237-7EF9B28A7F54}"/>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Fully Implemented</c:v>
                </c:pt>
                <c:pt idx="1">
                  <c:v>Largely Implemented</c:v>
                </c:pt>
                <c:pt idx="2">
                  <c:v>Partially Implemented</c:v>
                </c:pt>
                <c:pt idx="3">
                  <c:v>Not Implemented</c:v>
                </c:pt>
              </c:strCache>
            </c:strRef>
          </c:cat>
          <c:val>
            <c:numRef>
              <c:f>Sheet1!$B$2:$B$5</c:f>
              <c:numCache>
                <c:formatCode>0%</c:formatCode>
                <c:ptCount val="4"/>
                <c:pt idx="0">
                  <c:v>0.26</c:v>
                </c:pt>
                <c:pt idx="1">
                  <c:v>0.35</c:v>
                </c:pt>
                <c:pt idx="2">
                  <c:v>0.37</c:v>
                </c:pt>
                <c:pt idx="3">
                  <c:v>0.03</c:v>
                </c:pt>
              </c:numCache>
            </c:numRef>
          </c:val>
          <c:extLst>
            <c:ext xmlns:c16="http://schemas.microsoft.com/office/drawing/2014/chart" uri="{C3380CC4-5D6E-409C-BE32-E72D297353CC}">
              <c16:uniqueId val="{00000008-966F-4DB8-9237-7EF9B28A7F54}"/>
            </c:ext>
          </c:extLst>
        </c:ser>
        <c:dLbls>
          <c:showLegendKey val="0"/>
          <c:showVal val="0"/>
          <c:showCatName val="0"/>
          <c:showSerName val="0"/>
          <c:showPercent val="0"/>
          <c:showBubbleSize val="0"/>
        </c:dLbls>
        <c:gapWidth val="100"/>
        <c:overlap val="-24"/>
        <c:axId val="838397984"/>
        <c:axId val="838391864"/>
      </c:barChart>
      <c:catAx>
        <c:axId val="8383979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38391864"/>
        <c:crosses val="autoZero"/>
        <c:auto val="1"/>
        <c:lblAlgn val="ctr"/>
        <c:lblOffset val="100"/>
        <c:noMultiLvlLbl val="0"/>
      </c:catAx>
      <c:valAx>
        <c:axId val="83839186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3839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ECB-4786-AADB-8A1E061505FE}"/>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ECB-4786-AADB-8A1E061505FE}"/>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ECB-4786-AADB-8A1E061505FE}"/>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ECB-4786-AADB-8A1E061505FE}"/>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ECB-4786-AADB-8A1E061505FE}"/>
              </c:ext>
            </c:extLst>
          </c:dPt>
          <c:dLbls>
            <c:dLbl>
              <c:idx val="0"/>
              <c:tx>
                <c:rich>
                  <a:bodyPr/>
                  <a:lstStyle/>
                  <a:p>
                    <a:fld id="{EFC096A8-A9B3-4FFB-9133-2A7CF2B0312C}" type="PERCENTAGE">
                      <a:rPr lang="en-US" b="1" baseline="0" smtClean="0">
                        <a:solidFill>
                          <a:schemeClr val="tx1"/>
                        </a:solidFill>
                      </a:rPr>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CB-4786-AADB-8A1E061505FE}"/>
                </c:ext>
              </c:extLst>
            </c:dLbl>
            <c:dLbl>
              <c:idx val="1"/>
              <c:tx>
                <c:rich>
                  <a:bodyPr/>
                  <a:lstStyle/>
                  <a:p>
                    <a:fld id="{F92F104E-93E7-41D7-ADF7-16B21B73CBE9}" type="PERCENTAGE">
                      <a:rPr lang="en-US" b="1" baseline="0" smtClean="0">
                        <a:solidFill>
                          <a:schemeClr val="tx1"/>
                        </a:solidFill>
                      </a:rPr>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ECB-4786-AADB-8A1E061505FE}"/>
                </c:ext>
              </c:extLst>
            </c:dLbl>
            <c:dLbl>
              <c:idx val="2"/>
              <c:layout>
                <c:manualLayout>
                  <c:x val="9.7084965828546727E-2"/>
                  <c:y val="0.22270354518645208"/>
                </c:manualLayout>
              </c:layout>
              <c:tx>
                <c:rich>
                  <a:bodyPr/>
                  <a:lstStyle/>
                  <a:p>
                    <a:fld id="{0F556B18-B15F-4059-A463-DD30B72F2B22}" type="PERCENTAGE">
                      <a:rPr lang="en-US" b="1" baseline="0" smtClean="0">
                        <a:solidFill>
                          <a:schemeClr val="tx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CB-4786-AADB-8A1E061505FE}"/>
                </c:ext>
              </c:extLst>
            </c:dLbl>
            <c:dLbl>
              <c:idx val="3"/>
              <c:layout>
                <c:manualLayout>
                  <c:x val="2.2831158786311132E-3"/>
                  <c:y val="0.11875030966529625"/>
                </c:manualLayout>
              </c:layout>
              <c:tx>
                <c:rich>
                  <a:bodyPr/>
                  <a:lstStyle/>
                  <a:p>
                    <a:fld id="{9857EE42-A144-4C0A-934B-78BE7E0C1759}" type="PERCENTAGE">
                      <a:rPr lang="en-US" b="1" baseline="0" smtClean="0">
                        <a:solidFill>
                          <a:schemeClr val="tx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ECB-4786-AADB-8A1E061505FE}"/>
                </c:ext>
              </c:extLst>
            </c:dLbl>
            <c:dLbl>
              <c:idx val="4"/>
              <c:layout>
                <c:manualLayout>
                  <c:x val="5.3506682010082572E-3"/>
                  <c:y val="4.4917453254541558E-2"/>
                </c:manualLayout>
              </c:layout>
              <c:tx>
                <c:rich>
                  <a:bodyPr/>
                  <a:lstStyle/>
                  <a:p>
                    <a:fld id="{9882A6E1-1A0A-4421-8EA2-45C6FCD34F4B}" type="PERCENTAGE">
                      <a:rPr lang="en-US" b="1" baseline="0" smtClean="0">
                        <a:solidFill>
                          <a:schemeClr val="tx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ECB-4786-AADB-8A1E061505FE}"/>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Sheet1!$A$2:$A$6</c:f>
              <c:strCache>
                <c:ptCount val="5"/>
                <c:pt idx="0">
                  <c:v>Strongly agree</c:v>
                </c:pt>
                <c:pt idx="1">
                  <c:v>Agree</c:v>
                </c:pt>
                <c:pt idx="2">
                  <c:v>Neither agree or disagree</c:v>
                </c:pt>
                <c:pt idx="3">
                  <c:v>Disagree</c:v>
                </c:pt>
                <c:pt idx="4">
                  <c:v>Strongly disagree</c:v>
                </c:pt>
              </c:strCache>
            </c:strRef>
          </c:cat>
          <c:val>
            <c:numRef>
              <c:f>Sheet1!$B$2:$B$6</c:f>
              <c:numCache>
                <c:formatCode>0%</c:formatCode>
                <c:ptCount val="5"/>
                <c:pt idx="0">
                  <c:v>0.45</c:v>
                </c:pt>
                <c:pt idx="1">
                  <c:v>0.45</c:v>
                </c:pt>
                <c:pt idx="2">
                  <c:v>0.08</c:v>
                </c:pt>
                <c:pt idx="3">
                  <c:v>0.02</c:v>
                </c:pt>
                <c:pt idx="4">
                  <c:v>0</c:v>
                </c:pt>
              </c:numCache>
            </c:numRef>
          </c:val>
          <c:extLst>
            <c:ext xmlns:c16="http://schemas.microsoft.com/office/drawing/2014/chart" uri="{C3380CC4-5D6E-409C-BE32-E72D297353CC}">
              <c16:uniqueId val="{0000000A-4ECB-4786-AADB-8A1E061505F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72567542979703E-2"/>
          <c:y val="8.2668979831289111E-2"/>
          <c:w val="0.89920859706722012"/>
          <c:h val="0.81308513430746343"/>
        </c:manualLayout>
      </c:layout>
      <c:barChart>
        <c:barDir val="col"/>
        <c:grouping val="clustered"/>
        <c:varyColors val="0"/>
        <c:ser>
          <c:idx val="0"/>
          <c:order val="0"/>
          <c:tx>
            <c:strRef>
              <c:f>Sheet1!$B$1</c:f>
              <c:strCache>
                <c:ptCount val="1"/>
                <c:pt idx="0">
                  <c:v>Pre-FLC (N: 208)</c:v>
                </c:pt>
              </c:strCache>
            </c:strRef>
          </c:tx>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0AC-45A7-A0FD-BAFFCE489C5C}"/>
              </c:ext>
            </c:extLst>
          </c:dPt>
          <c:dPt>
            <c:idx val="1"/>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0AC-45A7-A0FD-BAFFCE489C5C}"/>
              </c:ext>
            </c:extLst>
          </c:dPt>
          <c:dPt>
            <c:idx val="2"/>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0AC-45A7-A0FD-BAFFCE489C5C}"/>
              </c:ext>
            </c:extLst>
          </c:dPt>
          <c:dPt>
            <c:idx val="3"/>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0AC-45A7-A0FD-BAFFCE489C5C}"/>
              </c:ext>
            </c:extLst>
          </c:dPt>
          <c:dLbls>
            <c:dLbl>
              <c:idx val="0"/>
              <c:layout>
                <c:manualLayout>
                  <c:x val="-4.0898544237250199E-3"/>
                  <c:y val="-1.4550453333409917E-2"/>
                </c:manualLayout>
              </c:layout>
              <c:tx>
                <c:rich>
                  <a:bodyPr/>
                  <a:lstStyle/>
                  <a:p>
                    <a:fld id="{8E574CFB-05E2-4975-A1F3-0CCDCF5722FB}" type="VALUE">
                      <a:rPr lang="en-US">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AC-45A7-A0FD-BAFFCE489C5C}"/>
                </c:ext>
              </c:extLst>
            </c:dLbl>
            <c:dLbl>
              <c:idx val="1"/>
              <c:layout>
                <c:manualLayout>
                  <c:x val="-6.1347816355875676E-3"/>
                  <c:y val="-1.22733870840499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AC-45A7-A0FD-BAFFCE489C5C}"/>
                </c:ext>
              </c:extLst>
            </c:dLbl>
            <c:dLbl>
              <c:idx val="2"/>
              <c:layout>
                <c:manualLayout>
                  <c:x val="-2.0449272118625099E-3"/>
                  <c:y val="-1.68275195827697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AC-45A7-A0FD-BAFFCE489C5C}"/>
                </c:ext>
              </c:extLst>
            </c:dLbl>
            <c:dLbl>
              <c:idx val="3"/>
              <c:layout>
                <c:manualLayout>
                  <c:x val="-4.0898544237250199E-3"/>
                  <c:y val="-2.6738136664137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AC-45A7-A0FD-BAFFCE489C5C}"/>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Clear Strength</c:v>
                </c:pt>
                <c:pt idx="1">
                  <c:v>Capable and Effective</c:v>
                </c:pt>
                <c:pt idx="2">
                  <c:v>Needs Some Development</c:v>
                </c:pt>
                <c:pt idx="3">
                  <c:v>Needs Significant Development</c:v>
                </c:pt>
              </c:strCache>
            </c:strRef>
          </c:cat>
          <c:val>
            <c:numRef>
              <c:f>Sheet1!$B$2:$B$5</c:f>
              <c:numCache>
                <c:formatCode>0%</c:formatCode>
                <c:ptCount val="4"/>
                <c:pt idx="0">
                  <c:v>0.15</c:v>
                </c:pt>
                <c:pt idx="1">
                  <c:v>0.46</c:v>
                </c:pt>
                <c:pt idx="2">
                  <c:v>0.37</c:v>
                </c:pt>
                <c:pt idx="3">
                  <c:v>0.02</c:v>
                </c:pt>
              </c:numCache>
            </c:numRef>
          </c:val>
          <c:extLst>
            <c:ext xmlns:c16="http://schemas.microsoft.com/office/drawing/2014/chart" uri="{C3380CC4-5D6E-409C-BE32-E72D297353CC}">
              <c16:uniqueId val="{00000008-40AC-45A7-A0FD-BAFFCE489C5C}"/>
            </c:ext>
          </c:extLst>
        </c:ser>
        <c:ser>
          <c:idx val="1"/>
          <c:order val="1"/>
          <c:tx>
            <c:strRef>
              <c:f>Sheet1!$C$1</c:f>
              <c:strCache>
                <c:ptCount val="1"/>
                <c:pt idx="0">
                  <c:v>Post-FLC (N: 97)</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489899130965453E-17"/>
                  <c:y val="-7.7192545853300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AE-4A83-A032-AF6CB7F39035}"/>
                </c:ext>
              </c:extLst>
            </c:dLbl>
            <c:dLbl>
              <c:idx val="1"/>
              <c:layout>
                <c:manualLayout>
                  <c:x val="-6.1347816355875303E-3"/>
                  <c:y val="-9.99632083469003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AE-4A83-A032-AF6CB7F39035}"/>
                </c:ext>
              </c:extLst>
            </c:dLbl>
            <c:dLbl>
              <c:idx val="2"/>
              <c:layout>
                <c:manualLayout>
                  <c:x val="-2.0449272118624349E-3"/>
                  <c:y val="-1.2273387084050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1AE-4A83-A032-AF6CB7F3903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Clear Strength</c:v>
                </c:pt>
                <c:pt idx="1">
                  <c:v>Capable and Effective</c:v>
                </c:pt>
                <c:pt idx="2">
                  <c:v>Needs Some Development</c:v>
                </c:pt>
                <c:pt idx="3">
                  <c:v>Needs Significant Development</c:v>
                </c:pt>
              </c:strCache>
            </c:strRef>
          </c:cat>
          <c:val>
            <c:numRef>
              <c:f>Sheet1!$C$2:$C$5</c:f>
              <c:numCache>
                <c:formatCode>0%</c:formatCode>
                <c:ptCount val="4"/>
                <c:pt idx="0">
                  <c:v>0.33</c:v>
                </c:pt>
                <c:pt idx="1">
                  <c:v>0.53</c:v>
                </c:pt>
                <c:pt idx="2">
                  <c:v>0.14000000000000001</c:v>
                </c:pt>
                <c:pt idx="3" formatCode="0.00%">
                  <c:v>2.0000000000000001E-4</c:v>
                </c:pt>
              </c:numCache>
            </c:numRef>
          </c:val>
          <c:extLst>
            <c:ext xmlns:c16="http://schemas.microsoft.com/office/drawing/2014/chart" uri="{C3380CC4-5D6E-409C-BE32-E72D297353CC}">
              <c16:uniqueId val="{00000009-40AC-45A7-A0FD-BAFFCE489C5C}"/>
            </c:ext>
          </c:extLst>
        </c:ser>
        <c:dLbls>
          <c:dLblPos val="inEnd"/>
          <c:showLegendKey val="0"/>
          <c:showVal val="1"/>
          <c:showCatName val="0"/>
          <c:showSerName val="0"/>
          <c:showPercent val="0"/>
          <c:showBubbleSize val="0"/>
        </c:dLbls>
        <c:gapWidth val="100"/>
        <c:overlap val="-24"/>
        <c:axId val="996803632"/>
        <c:axId val="996797872"/>
      </c:barChart>
      <c:catAx>
        <c:axId val="9968036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96797872"/>
        <c:crosses val="autoZero"/>
        <c:auto val="1"/>
        <c:lblAlgn val="ctr"/>
        <c:lblOffset val="100"/>
        <c:noMultiLvlLbl val="0"/>
      </c:catAx>
      <c:valAx>
        <c:axId val="996797872"/>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968036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ayout>
        <c:manualLayout>
          <c:xMode val="edge"/>
          <c:yMode val="edge"/>
          <c:x val="0.73213128110664372"/>
          <c:y val="0.11999601244461525"/>
          <c:w val="0.20033862062413754"/>
          <c:h val="0.16045105275765276"/>
        </c:manualLayout>
      </c:layout>
      <c:overlay val="0"/>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 great deal</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Identify equitable/inequitable practices in my classroom</c:v>
                </c:pt>
                <c:pt idx="1">
                  <c:v>Address inequitable practices in my classroom</c:v>
                </c:pt>
                <c:pt idx="2">
                  <c:v>Understand how structural inequities show up in existing campus practices and policies</c:v>
                </c:pt>
              </c:strCache>
            </c:strRef>
          </c:cat>
          <c:val>
            <c:numRef>
              <c:f>Sheet1!$B$2:$B$4</c:f>
              <c:numCache>
                <c:formatCode>0%</c:formatCode>
                <c:ptCount val="3"/>
                <c:pt idx="0">
                  <c:v>0.45</c:v>
                </c:pt>
                <c:pt idx="1">
                  <c:v>0.33</c:v>
                </c:pt>
                <c:pt idx="2">
                  <c:v>0.47</c:v>
                </c:pt>
              </c:numCache>
            </c:numRef>
          </c:val>
          <c:extLst>
            <c:ext xmlns:c16="http://schemas.microsoft.com/office/drawing/2014/chart" uri="{C3380CC4-5D6E-409C-BE32-E72D297353CC}">
              <c16:uniqueId val="{00000000-C11B-4621-A2E6-325432D9B33B}"/>
            </c:ext>
          </c:extLst>
        </c:ser>
        <c:ser>
          <c:idx val="1"/>
          <c:order val="1"/>
          <c:tx>
            <c:strRef>
              <c:f>Sheet1!$C$1</c:f>
              <c:strCache>
                <c:ptCount val="1"/>
                <c:pt idx="0">
                  <c:v>Somewhat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Identify equitable/inequitable practices in my classroom</c:v>
                </c:pt>
                <c:pt idx="1">
                  <c:v>Address inequitable practices in my classroom</c:v>
                </c:pt>
                <c:pt idx="2">
                  <c:v>Understand how structural inequities show up in existing campus practices and policies</c:v>
                </c:pt>
              </c:strCache>
            </c:strRef>
          </c:cat>
          <c:val>
            <c:numRef>
              <c:f>Sheet1!$C$2:$C$4</c:f>
              <c:numCache>
                <c:formatCode>0%</c:formatCode>
                <c:ptCount val="3"/>
                <c:pt idx="0">
                  <c:v>0.52</c:v>
                </c:pt>
                <c:pt idx="1">
                  <c:v>0.56000000000000005</c:v>
                </c:pt>
                <c:pt idx="2">
                  <c:v>0.41</c:v>
                </c:pt>
              </c:numCache>
            </c:numRef>
          </c:val>
          <c:extLst>
            <c:ext xmlns:c16="http://schemas.microsoft.com/office/drawing/2014/chart" uri="{C3380CC4-5D6E-409C-BE32-E72D297353CC}">
              <c16:uniqueId val="{00000001-C11B-4621-A2E6-325432D9B33B}"/>
            </c:ext>
          </c:extLst>
        </c:ser>
        <c:ser>
          <c:idx val="2"/>
          <c:order val="2"/>
          <c:tx>
            <c:strRef>
              <c:f>Sheet1!$D$1</c:f>
              <c:strCache>
                <c:ptCount val="1"/>
                <c:pt idx="0">
                  <c:v>Alittle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9.1787439613526589E-2"/>
                  <c:y val="8.75592748713154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11B-4621-A2E6-325432D9B33B}"/>
                </c:ext>
              </c:extLst>
            </c:dLbl>
            <c:dLbl>
              <c:idx val="1"/>
              <c:layout>
                <c:manualLayout>
                  <c:x val="-0.1002415458937198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E9-4576-9DBA-73C13357FEE5}"/>
                </c:ext>
              </c:extLst>
            </c:dLbl>
            <c:dLbl>
              <c:idx val="2"/>
              <c:layout>
                <c:manualLayout>
                  <c:x val="-9.6618357487922787E-2"/>
                  <c:y val="5.11895731273282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E9-4576-9DBA-73C13357FEE5}"/>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Identify equitable/inequitable practices in my classroom</c:v>
                </c:pt>
                <c:pt idx="1">
                  <c:v>Address inequitable practices in my classroom</c:v>
                </c:pt>
                <c:pt idx="2">
                  <c:v>Understand how structural inequities show up in existing campus practices and policies</c:v>
                </c:pt>
              </c:strCache>
            </c:strRef>
          </c:cat>
          <c:val>
            <c:numRef>
              <c:f>Sheet1!$D$2:$D$4</c:f>
              <c:numCache>
                <c:formatCode>0%</c:formatCode>
                <c:ptCount val="3"/>
                <c:pt idx="0">
                  <c:v>1.7999999999999999E-2</c:v>
                </c:pt>
                <c:pt idx="1">
                  <c:v>0.09</c:v>
                </c:pt>
                <c:pt idx="2">
                  <c:v>0.111</c:v>
                </c:pt>
              </c:numCache>
            </c:numRef>
          </c:val>
          <c:extLst>
            <c:ext xmlns:c16="http://schemas.microsoft.com/office/drawing/2014/chart" uri="{C3380CC4-5D6E-409C-BE32-E72D297353CC}">
              <c16:uniqueId val="{00000003-C11B-4621-A2E6-325432D9B33B}"/>
            </c:ext>
          </c:extLst>
        </c:ser>
        <c:ser>
          <c:idx val="3"/>
          <c:order val="3"/>
          <c:tx>
            <c:strRef>
              <c:f>Sheet1!$E$1</c:f>
              <c:strCache>
                <c:ptCount val="1"/>
                <c:pt idx="0">
                  <c:v>Not at all</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0"/>
              <c:layout>
                <c:manualLayout>
                  <c:x val="9.7826086956521702E-2"/>
                  <c:y val="-9.9132437502368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1B-4621-A2E6-325432D9B33B}"/>
                </c:ext>
              </c:extLst>
            </c:dLbl>
            <c:dLbl>
              <c:idx val="1"/>
              <c:layout>
                <c:manualLayout>
                  <c:x val="9.7826086956521729E-2"/>
                  <c:y val="3.2105067452815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1B-4621-A2E6-325432D9B33B}"/>
                </c:ext>
              </c:extLst>
            </c:dLbl>
            <c:dLbl>
              <c:idx val="2"/>
              <c:layout>
                <c:manualLayout>
                  <c:x val="9.7826182053330296E-2"/>
                  <c:y val="2.4105855200417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1B-4621-A2E6-325432D9B33B}"/>
                </c:ext>
              </c:extLst>
            </c:dLbl>
            <c:spPr>
              <a:solidFill>
                <a:schemeClr val="tx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Sheet1!$A$2:$A$4</c:f>
              <c:strCache>
                <c:ptCount val="3"/>
                <c:pt idx="0">
                  <c:v>Identify equitable/inequitable practices in my classroom</c:v>
                </c:pt>
                <c:pt idx="1">
                  <c:v>Address inequitable practices in my classroom</c:v>
                </c:pt>
                <c:pt idx="2">
                  <c:v>Understand how structural inequities show up in existing campus practices and policies</c:v>
                </c:pt>
              </c:strCache>
            </c:strRef>
          </c:cat>
          <c:val>
            <c:numRef>
              <c:f>Sheet1!$E$2:$E$4</c:f>
              <c:numCache>
                <c:formatCode>0%</c:formatCode>
                <c:ptCount val="3"/>
                <c:pt idx="0">
                  <c:v>1.7999999999999999E-2</c:v>
                </c:pt>
                <c:pt idx="1">
                  <c:v>0.02</c:v>
                </c:pt>
                <c:pt idx="2">
                  <c:v>1.9E-2</c:v>
                </c:pt>
              </c:numCache>
            </c:numRef>
          </c:val>
          <c:extLst>
            <c:ext xmlns:c16="http://schemas.microsoft.com/office/drawing/2014/chart" uri="{C3380CC4-5D6E-409C-BE32-E72D297353CC}">
              <c16:uniqueId val="{00000007-C11B-4621-A2E6-325432D9B33B}"/>
            </c:ext>
          </c:extLst>
        </c:ser>
        <c:dLbls>
          <c:showLegendKey val="0"/>
          <c:showVal val="0"/>
          <c:showCatName val="0"/>
          <c:showSerName val="0"/>
          <c:showPercent val="0"/>
          <c:showBubbleSize val="0"/>
        </c:dLbls>
        <c:gapWidth val="150"/>
        <c:overlap val="100"/>
        <c:axId val="1588452256"/>
        <c:axId val="1588452736"/>
      </c:barChart>
      <c:catAx>
        <c:axId val="1588452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588452736"/>
        <c:crosses val="autoZero"/>
        <c:auto val="1"/>
        <c:lblAlgn val="ctr"/>
        <c:lblOffset val="100"/>
        <c:noMultiLvlLbl val="0"/>
      </c:catAx>
      <c:valAx>
        <c:axId val="1588452736"/>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88452256"/>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0366B-369E-4F9A-9680-F650FD413B9D}" type="doc">
      <dgm:prSet loTypeId="urn:microsoft.com/office/officeart/2005/8/layout/pyramid4" loCatId="pyramid" qsTypeId="urn:microsoft.com/office/officeart/2005/8/quickstyle/simple2" qsCatId="simple" csTypeId="urn:microsoft.com/office/officeart/2005/8/colors/colorful1" csCatId="colorful" phldr="1"/>
      <dgm:spPr/>
      <dgm:t>
        <a:bodyPr/>
        <a:lstStyle/>
        <a:p>
          <a:endParaRPr lang="en-US"/>
        </a:p>
      </dgm:t>
    </dgm:pt>
    <dgm:pt modelId="{37934698-08E0-4A75-9207-9B63D4806DAE}">
      <dgm:prSet phldrT="[Text]"/>
      <dgm:spPr/>
      <dgm:t>
        <a:bodyPr/>
        <a:lstStyle/>
        <a:p>
          <a:r>
            <a:rPr lang="en-US" b="1" dirty="0"/>
            <a:t>Learning Community + Coaching</a:t>
          </a:r>
        </a:p>
      </dgm:t>
    </dgm:pt>
    <dgm:pt modelId="{78ACA68F-C239-4052-AF13-DC6AADD4BFB6}" type="parTrans" cxnId="{A7A16CB9-786B-4A28-AE4C-89AE349B16B9}">
      <dgm:prSet/>
      <dgm:spPr/>
      <dgm:t>
        <a:bodyPr/>
        <a:lstStyle/>
        <a:p>
          <a:endParaRPr lang="en-US"/>
        </a:p>
      </dgm:t>
    </dgm:pt>
    <dgm:pt modelId="{E993BC41-2A98-41EE-ADC2-4E094FDF01BD}" type="sibTrans" cxnId="{A7A16CB9-786B-4A28-AE4C-89AE349B16B9}">
      <dgm:prSet/>
      <dgm:spPr/>
      <dgm:t>
        <a:bodyPr/>
        <a:lstStyle/>
        <a:p>
          <a:endParaRPr lang="en-US"/>
        </a:p>
      </dgm:t>
    </dgm:pt>
    <dgm:pt modelId="{021C34CE-BB80-46B7-84AD-53CDA52D86D2}">
      <dgm:prSet phldrT="[Text]"/>
      <dgm:spPr/>
      <dgm:t>
        <a:bodyPr/>
        <a:lstStyle/>
        <a:p>
          <a:r>
            <a:rPr lang="en-US" b="1" dirty="0"/>
            <a:t>Linear, Granular, Practical</a:t>
          </a:r>
        </a:p>
      </dgm:t>
    </dgm:pt>
    <dgm:pt modelId="{E1CDFA63-56AF-4BCD-AEB9-F5B19DDA09B9}" type="parTrans" cxnId="{ECA12BCD-DAB1-4E63-9444-F8C0855BE87D}">
      <dgm:prSet/>
      <dgm:spPr/>
      <dgm:t>
        <a:bodyPr/>
        <a:lstStyle/>
        <a:p>
          <a:endParaRPr lang="en-US"/>
        </a:p>
      </dgm:t>
    </dgm:pt>
    <dgm:pt modelId="{2171F8F7-EB2C-4F2F-9714-ECE56CCAD38F}" type="sibTrans" cxnId="{ECA12BCD-DAB1-4E63-9444-F8C0855BE87D}">
      <dgm:prSet/>
      <dgm:spPr/>
      <dgm:t>
        <a:bodyPr/>
        <a:lstStyle/>
        <a:p>
          <a:endParaRPr lang="en-US"/>
        </a:p>
      </dgm:t>
    </dgm:pt>
    <dgm:pt modelId="{92A9C5CD-2299-4865-8000-0F9C59E13F08}">
      <dgm:prSet phldrT="[Text]"/>
      <dgm:spPr/>
      <dgm:t>
        <a:bodyPr/>
        <a:lstStyle/>
        <a:p>
          <a:r>
            <a:rPr lang="en-US" b="1" dirty="0">
              <a:solidFill>
                <a:schemeClr val="tx1"/>
              </a:solidFill>
            </a:rPr>
            <a:t>Modeling Equity Practices</a:t>
          </a:r>
        </a:p>
      </dgm:t>
    </dgm:pt>
    <dgm:pt modelId="{C9DB510D-6464-4F18-935E-B54A9EC66F60}" type="parTrans" cxnId="{206DFB1E-8B2D-4244-8DF9-66C7F883F064}">
      <dgm:prSet/>
      <dgm:spPr/>
      <dgm:t>
        <a:bodyPr/>
        <a:lstStyle/>
        <a:p>
          <a:endParaRPr lang="en-US"/>
        </a:p>
      </dgm:t>
    </dgm:pt>
    <dgm:pt modelId="{54F7ED11-6F97-46A9-B905-0FB7765CA385}" type="sibTrans" cxnId="{206DFB1E-8B2D-4244-8DF9-66C7F883F064}">
      <dgm:prSet/>
      <dgm:spPr/>
      <dgm:t>
        <a:bodyPr/>
        <a:lstStyle/>
        <a:p>
          <a:endParaRPr lang="en-US"/>
        </a:p>
      </dgm:t>
    </dgm:pt>
    <dgm:pt modelId="{90593971-A960-469C-92FE-44F86F1E5A89}">
      <dgm:prSet phldrT="[Text]"/>
      <dgm:spPr/>
      <dgm:t>
        <a:bodyPr/>
        <a:lstStyle/>
        <a:p>
          <a:r>
            <a:rPr lang="en-US" b="1" dirty="0">
              <a:solidFill>
                <a:schemeClr val="tx1"/>
              </a:solidFill>
            </a:rPr>
            <a:t>Evidence-Based</a:t>
          </a:r>
        </a:p>
      </dgm:t>
    </dgm:pt>
    <dgm:pt modelId="{F7DB8B59-BD19-4D63-8773-F8FC368758AE}" type="parTrans" cxnId="{9BBB3241-57F5-4064-BD10-6EAADCD1C36A}">
      <dgm:prSet/>
      <dgm:spPr/>
      <dgm:t>
        <a:bodyPr/>
        <a:lstStyle/>
        <a:p>
          <a:endParaRPr lang="en-US"/>
        </a:p>
      </dgm:t>
    </dgm:pt>
    <dgm:pt modelId="{2E2BFF35-DE5E-4AED-AEB3-E0B0C37F42A8}" type="sibTrans" cxnId="{9BBB3241-57F5-4064-BD10-6EAADCD1C36A}">
      <dgm:prSet/>
      <dgm:spPr/>
      <dgm:t>
        <a:bodyPr/>
        <a:lstStyle/>
        <a:p>
          <a:endParaRPr lang="en-US"/>
        </a:p>
      </dgm:t>
    </dgm:pt>
    <dgm:pt modelId="{C2AFEE45-6705-4A42-BE7B-E5E993B5564B}" type="pres">
      <dgm:prSet presAssocID="{8910366B-369E-4F9A-9680-F650FD413B9D}" presName="compositeShape" presStyleCnt="0">
        <dgm:presLayoutVars>
          <dgm:chMax val="9"/>
          <dgm:dir/>
          <dgm:resizeHandles val="exact"/>
        </dgm:presLayoutVars>
      </dgm:prSet>
      <dgm:spPr/>
    </dgm:pt>
    <dgm:pt modelId="{C224B2EA-5364-43B7-BE4B-6E1F58156790}" type="pres">
      <dgm:prSet presAssocID="{8910366B-369E-4F9A-9680-F650FD413B9D}" presName="triangle1" presStyleLbl="node1" presStyleIdx="0" presStyleCnt="4">
        <dgm:presLayoutVars>
          <dgm:bulletEnabled val="1"/>
        </dgm:presLayoutVars>
      </dgm:prSet>
      <dgm:spPr/>
    </dgm:pt>
    <dgm:pt modelId="{2F7B191A-0784-472A-AC9C-A6146A7512F7}" type="pres">
      <dgm:prSet presAssocID="{8910366B-369E-4F9A-9680-F650FD413B9D}" presName="triangle2" presStyleLbl="node1" presStyleIdx="1" presStyleCnt="4">
        <dgm:presLayoutVars>
          <dgm:bulletEnabled val="1"/>
        </dgm:presLayoutVars>
      </dgm:prSet>
      <dgm:spPr/>
    </dgm:pt>
    <dgm:pt modelId="{6E157A79-352A-4958-AE9A-8F546E5A912A}" type="pres">
      <dgm:prSet presAssocID="{8910366B-369E-4F9A-9680-F650FD413B9D}" presName="triangle3" presStyleLbl="node1" presStyleIdx="2" presStyleCnt="4">
        <dgm:presLayoutVars>
          <dgm:bulletEnabled val="1"/>
        </dgm:presLayoutVars>
      </dgm:prSet>
      <dgm:spPr/>
    </dgm:pt>
    <dgm:pt modelId="{F883E8AB-DF05-4A7F-8735-AD86D59A8A2E}" type="pres">
      <dgm:prSet presAssocID="{8910366B-369E-4F9A-9680-F650FD413B9D}" presName="triangle4" presStyleLbl="node1" presStyleIdx="3" presStyleCnt="4">
        <dgm:presLayoutVars>
          <dgm:bulletEnabled val="1"/>
        </dgm:presLayoutVars>
      </dgm:prSet>
      <dgm:spPr/>
    </dgm:pt>
  </dgm:ptLst>
  <dgm:cxnLst>
    <dgm:cxn modelId="{D3776E14-0DC0-4D4A-B3F4-9CF302F28538}" type="presOf" srcId="{37934698-08E0-4A75-9207-9B63D4806DAE}" destId="{C224B2EA-5364-43B7-BE4B-6E1F58156790}" srcOrd="0" destOrd="0" presId="urn:microsoft.com/office/officeart/2005/8/layout/pyramid4"/>
    <dgm:cxn modelId="{206DFB1E-8B2D-4244-8DF9-66C7F883F064}" srcId="{8910366B-369E-4F9A-9680-F650FD413B9D}" destId="{92A9C5CD-2299-4865-8000-0F9C59E13F08}" srcOrd="2" destOrd="0" parTransId="{C9DB510D-6464-4F18-935E-B54A9EC66F60}" sibTransId="{54F7ED11-6F97-46A9-B905-0FB7765CA385}"/>
    <dgm:cxn modelId="{9BBB3241-57F5-4064-BD10-6EAADCD1C36A}" srcId="{8910366B-369E-4F9A-9680-F650FD413B9D}" destId="{90593971-A960-469C-92FE-44F86F1E5A89}" srcOrd="3" destOrd="0" parTransId="{F7DB8B59-BD19-4D63-8773-F8FC368758AE}" sibTransId="{2E2BFF35-DE5E-4AED-AEB3-E0B0C37F42A8}"/>
    <dgm:cxn modelId="{5F3AAB49-7F55-412F-B5C0-02CE89B8DFEF}" type="presOf" srcId="{021C34CE-BB80-46B7-84AD-53CDA52D86D2}" destId="{2F7B191A-0784-472A-AC9C-A6146A7512F7}" srcOrd="0" destOrd="0" presId="urn:microsoft.com/office/officeart/2005/8/layout/pyramid4"/>
    <dgm:cxn modelId="{C881F250-9C89-4A0A-BFF8-904D2CE26B27}" type="presOf" srcId="{8910366B-369E-4F9A-9680-F650FD413B9D}" destId="{C2AFEE45-6705-4A42-BE7B-E5E993B5564B}" srcOrd="0" destOrd="0" presId="urn:microsoft.com/office/officeart/2005/8/layout/pyramid4"/>
    <dgm:cxn modelId="{6EF7678A-6D7A-4CCE-A0F9-FD9A05B9ECB8}" type="presOf" srcId="{90593971-A960-469C-92FE-44F86F1E5A89}" destId="{F883E8AB-DF05-4A7F-8735-AD86D59A8A2E}" srcOrd="0" destOrd="0" presId="urn:microsoft.com/office/officeart/2005/8/layout/pyramid4"/>
    <dgm:cxn modelId="{82CABDB3-7854-40F1-B0CB-27A506A06759}" type="presOf" srcId="{92A9C5CD-2299-4865-8000-0F9C59E13F08}" destId="{6E157A79-352A-4958-AE9A-8F546E5A912A}" srcOrd="0" destOrd="0" presId="urn:microsoft.com/office/officeart/2005/8/layout/pyramid4"/>
    <dgm:cxn modelId="{A7A16CB9-786B-4A28-AE4C-89AE349B16B9}" srcId="{8910366B-369E-4F9A-9680-F650FD413B9D}" destId="{37934698-08E0-4A75-9207-9B63D4806DAE}" srcOrd="0" destOrd="0" parTransId="{78ACA68F-C239-4052-AF13-DC6AADD4BFB6}" sibTransId="{E993BC41-2A98-41EE-ADC2-4E094FDF01BD}"/>
    <dgm:cxn modelId="{ECA12BCD-DAB1-4E63-9444-F8C0855BE87D}" srcId="{8910366B-369E-4F9A-9680-F650FD413B9D}" destId="{021C34CE-BB80-46B7-84AD-53CDA52D86D2}" srcOrd="1" destOrd="0" parTransId="{E1CDFA63-56AF-4BCD-AEB9-F5B19DDA09B9}" sibTransId="{2171F8F7-EB2C-4F2F-9714-ECE56CCAD38F}"/>
    <dgm:cxn modelId="{A48C7CF3-5C1A-4D9C-946E-AA22587A0E9E}" type="presParOf" srcId="{C2AFEE45-6705-4A42-BE7B-E5E993B5564B}" destId="{C224B2EA-5364-43B7-BE4B-6E1F58156790}" srcOrd="0" destOrd="0" presId="urn:microsoft.com/office/officeart/2005/8/layout/pyramid4"/>
    <dgm:cxn modelId="{4F53B6F8-DF40-40D7-BD05-C0D754913BFC}" type="presParOf" srcId="{C2AFEE45-6705-4A42-BE7B-E5E993B5564B}" destId="{2F7B191A-0784-472A-AC9C-A6146A7512F7}" srcOrd="1" destOrd="0" presId="urn:microsoft.com/office/officeart/2005/8/layout/pyramid4"/>
    <dgm:cxn modelId="{2EE2B9AD-5622-475B-AD26-CDE43942ED1C}" type="presParOf" srcId="{C2AFEE45-6705-4A42-BE7B-E5E993B5564B}" destId="{6E157A79-352A-4958-AE9A-8F546E5A912A}" srcOrd="2" destOrd="0" presId="urn:microsoft.com/office/officeart/2005/8/layout/pyramid4"/>
    <dgm:cxn modelId="{5CAA6688-686D-4FAE-BD4E-EBE8D7B4ECD3}" type="presParOf" srcId="{C2AFEE45-6705-4A42-BE7B-E5E993B5564B}" destId="{F883E8AB-DF05-4A7F-8735-AD86D59A8A2E}"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DE708-4295-473C-8300-6FB1EB617B6C}" type="doc">
      <dgm:prSet loTypeId="urn:microsoft.com/office/officeart/2005/8/layout/lProcess2" loCatId="relationship" qsTypeId="urn:microsoft.com/office/officeart/2005/8/quickstyle/3d2" qsCatId="3D" csTypeId="urn:microsoft.com/office/officeart/2005/8/colors/colorful1" csCatId="colorful" phldr="1"/>
      <dgm:spPr/>
      <dgm:t>
        <a:bodyPr/>
        <a:lstStyle/>
        <a:p>
          <a:endParaRPr lang="en-US"/>
        </a:p>
      </dgm:t>
    </dgm:pt>
    <dgm:pt modelId="{866AE5B4-4866-4928-9305-0EADC4530EF0}">
      <dgm:prSet phldrT="[Text]"/>
      <dgm:spPr/>
      <dgm:t>
        <a:bodyPr/>
        <a:lstStyle/>
        <a:p>
          <a:r>
            <a:rPr lang="en-US"/>
            <a:t>Be Intrusive</a:t>
          </a:r>
        </a:p>
      </dgm:t>
      <dgm:extLst>
        <a:ext uri="{E40237B7-FDA0-4F09-8148-C483321AD2D9}">
          <dgm14:cNvPr xmlns:dgm14="http://schemas.microsoft.com/office/drawing/2010/diagram" id="0" name="" descr="Be Intrusive (Digital Literacy Survey &amp; Supports; Pre-semester outreach &amp; onboarding; Accessible course materials)"/>
        </a:ext>
      </dgm:extLst>
    </dgm:pt>
    <dgm:pt modelId="{8E010D94-90EE-407E-BAE7-B026DCF5F6AE}" type="parTrans" cxnId="{61ABF267-F432-4A4C-9634-51D5AF468DF9}">
      <dgm:prSet/>
      <dgm:spPr/>
      <dgm:t>
        <a:bodyPr/>
        <a:lstStyle/>
        <a:p>
          <a:endParaRPr lang="en-US"/>
        </a:p>
      </dgm:t>
    </dgm:pt>
    <dgm:pt modelId="{C2F04304-2141-409D-9869-72A25119CEE6}" type="sibTrans" cxnId="{61ABF267-F432-4A4C-9634-51D5AF468DF9}">
      <dgm:prSet/>
      <dgm:spPr/>
      <dgm:t>
        <a:bodyPr/>
        <a:lstStyle/>
        <a:p>
          <a:endParaRPr lang="en-US"/>
        </a:p>
      </dgm:t>
    </dgm:pt>
    <dgm:pt modelId="{A9121630-5982-42F1-A0FF-D50C33A4C04D}">
      <dgm:prSet phldrT="[Text]"/>
      <dgm:spPr/>
      <dgm:t>
        <a:bodyPr/>
        <a:lstStyle/>
        <a:p>
          <a:r>
            <a:rPr lang="en-US" b="1" dirty="0">
              <a:solidFill>
                <a:schemeClr val="bg1"/>
              </a:solidFill>
            </a:rPr>
            <a:t>Digital Literacy Survey &amp; Supports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515F58A6-4359-43EC-9EBC-1A582C0C02F0}" type="parTrans" cxnId="{6AA8A232-68DF-492D-8FBA-077B87E5463B}">
      <dgm:prSet/>
      <dgm:spPr/>
      <dgm:t>
        <a:bodyPr/>
        <a:lstStyle/>
        <a:p>
          <a:endParaRPr lang="en-US"/>
        </a:p>
      </dgm:t>
    </dgm:pt>
    <dgm:pt modelId="{72C2E57A-1A49-4FAF-80B1-9014E65370A0}" type="sibTrans" cxnId="{6AA8A232-68DF-492D-8FBA-077B87E5463B}">
      <dgm:prSet/>
      <dgm:spPr/>
      <dgm:t>
        <a:bodyPr/>
        <a:lstStyle/>
        <a:p>
          <a:endParaRPr lang="en-US"/>
        </a:p>
      </dgm:t>
    </dgm:pt>
    <dgm:pt modelId="{FEFFD77E-01D8-463C-A0FB-EE6502151ECE}">
      <dgm:prSet phldrT="[Text]"/>
      <dgm:spPr/>
      <dgm:t>
        <a:bodyPr/>
        <a:lstStyle/>
        <a:p>
          <a:r>
            <a:rPr lang="en-US" b="1" dirty="0"/>
            <a:t>Pre-semester outreach &amp; onboarding</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0561B0E5-F94A-4704-A4B3-1B2334CEA4CF}" type="parTrans" cxnId="{D16E4062-7447-4058-99DF-747E06685F18}">
      <dgm:prSet/>
      <dgm:spPr/>
      <dgm:t>
        <a:bodyPr/>
        <a:lstStyle/>
        <a:p>
          <a:endParaRPr lang="en-US"/>
        </a:p>
      </dgm:t>
    </dgm:pt>
    <dgm:pt modelId="{1386E5C5-5BF5-46CF-B5A2-938934720666}" type="sibTrans" cxnId="{D16E4062-7447-4058-99DF-747E06685F18}">
      <dgm:prSet/>
      <dgm:spPr/>
      <dgm:t>
        <a:bodyPr/>
        <a:lstStyle/>
        <a:p>
          <a:endParaRPr lang="en-US"/>
        </a:p>
      </dgm:t>
    </dgm:pt>
    <dgm:pt modelId="{5C4BD5CA-73C2-4F95-9DC7-EC1FFFB29938}">
      <dgm:prSet phldrT="[Text]"/>
      <dgm:spPr/>
      <dgm:t>
        <a:bodyPr/>
        <a:lstStyle/>
        <a:p>
          <a:r>
            <a:rPr lang="en-US"/>
            <a:t>Be Relational</a:t>
          </a:r>
        </a:p>
      </dgm:t>
      <dgm:extLst>
        <a:ext uri="{E40237B7-FDA0-4F09-8148-C483321AD2D9}">
          <dgm14:cNvPr xmlns:dgm14="http://schemas.microsoft.com/office/drawing/2010/diagram" id="0" name="" descr="Be Relational (“Bumper” videos; “Student” (rather than “office”) hours; Intelligent Agents for connection &amp; retention"/>
        </a:ext>
      </dgm:extLst>
    </dgm:pt>
    <dgm:pt modelId="{FACF1983-D2AA-4534-BF34-2F0CD27C2207}" type="parTrans" cxnId="{9D681FE0-2F8F-457D-88C2-927DC984A8A3}">
      <dgm:prSet/>
      <dgm:spPr/>
      <dgm:t>
        <a:bodyPr/>
        <a:lstStyle/>
        <a:p>
          <a:endParaRPr lang="en-US"/>
        </a:p>
      </dgm:t>
    </dgm:pt>
    <dgm:pt modelId="{FCC081FA-29CB-4849-A1D7-AD58443D45B1}" type="sibTrans" cxnId="{9D681FE0-2F8F-457D-88C2-927DC984A8A3}">
      <dgm:prSet/>
      <dgm:spPr/>
      <dgm:t>
        <a:bodyPr/>
        <a:lstStyle/>
        <a:p>
          <a:endParaRPr lang="en-US"/>
        </a:p>
      </dgm:t>
    </dgm:pt>
    <dgm:pt modelId="{9E299D1B-F3B8-4F5E-BE19-A9B0A2F59F53}">
      <dgm:prSet phldrT="[Text]"/>
      <dgm:spPr/>
      <dgm:t>
        <a:bodyPr/>
        <a:lstStyle/>
        <a:p>
          <a:r>
            <a:rPr lang="en-US" b="1" dirty="0">
              <a:solidFill>
                <a:schemeClr val="tx1"/>
              </a:solidFill>
            </a:rPr>
            <a:t>“Bumper” videos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FCF26EB8-5452-4506-870D-08DD7581059B}" type="parTrans" cxnId="{B33176C3-A1E3-4D42-9CD4-05C7217CFD3F}">
      <dgm:prSet/>
      <dgm:spPr/>
      <dgm:t>
        <a:bodyPr/>
        <a:lstStyle/>
        <a:p>
          <a:endParaRPr lang="en-US"/>
        </a:p>
      </dgm:t>
    </dgm:pt>
    <dgm:pt modelId="{30E8333E-E4A7-49D6-968F-ECB84AC7B11E}" type="sibTrans" cxnId="{B33176C3-A1E3-4D42-9CD4-05C7217CFD3F}">
      <dgm:prSet/>
      <dgm:spPr/>
      <dgm:t>
        <a:bodyPr/>
        <a:lstStyle/>
        <a:p>
          <a:endParaRPr lang="en-US"/>
        </a:p>
      </dgm:t>
    </dgm:pt>
    <dgm:pt modelId="{7AE6B254-4C0B-464B-814B-0EE8F228425F}">
      <dgm:prSet phldrT="[Text]"/>
      <dgm:spPr/>
      <dgm:t>
        <a:bodyPr/>
        <a:lstStyle/>
        <a:p>
          <a:r>
            <a:rPr lang="en-US" b="1">
              <a:solidFill>
                <a:schemeClr val="tx1"/>
              </a:solidFill>
            </a:rPr>
            <a:t>“Student” (rather than “office”) hours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AB60D3C8-839D-4137-8A9B-25CA387114D9}" type="parTrans" cxnId="{CDE0A02C-29B8-4929-9781-9F1F866ADF10}">
      <dgm:prSet/>
      <dgm:spPr/>
      <dgm:t>
        <a:bodyPr/>
        <a:lstStyle/>
        <a:p>
          <a:endParaRPr lang="en-US"/>
        </a:p>
      </dgm:t>
    </dgm:pt>
    <dgm:pt modelId="{4A065AFA-13A4-4928-AE72-5EE396B0250C}" type="sibTrans" cxnId="{CDE0A02C-29B8-4929-9781-9F1F866ADF10}">
      <dgm:prSet/>
      <dgm:spPr/>
      <dgm:t>
        <a:bodyPr/>
        <a:lstStyle/>
        <a:p>
          <a:endParaRPr lang="en-US"/>
        </a:p>
      </dgm:t>
    </dgm:pt>
    <dgm:pt modelId="{F6E4C652-6EA8-40AE-9666-D3AC55694E32}">
      <dgm:prSet phldrT="[Text]"/>
      <dgm:spPr/>
      <dgm:t>
        <a:bodyPr/>
        <a:lstStyle/>
        <a:p>
          <a:r>
            <a:rPr lang="en-US"/>
            <a:t>Be Culturally Relevant and Affirming</a:t>
          </a:r>
        </a:p>
      </dgm:t>
      <dgm:extLst>
        <a:ext uri="{E40237B7-FDA0-4F09-8148-C483321AD2D9}">
          <dgm14:cNvPr xmlns:dgm14="http://schemas.microsoft.com/office/drawing/2010/diagram" id="0" name="" descr="Be Culturally Relevant and Affirming (Diverse community service learning projects; Diverse chemists exploratory assignment; “Math in your daily life” learning activities"/>
        </a:ext>
      </dgm:extLst>
    </dgm:pt>
    <dgm:pt modelId="{D9A752DB-E358-4070-82F6-9B18B2B65017}" type="parTrans" cxnId="{A438230C-F8BE-48F0-9B79-0606CA8D9978}">
      <dgm:prSet/>
      <dgm:spPr/>
      <dgm:t>
        <a:bodyPr/>
        <a:lstStyle/>
        <a:p>
          <a:endParaRPr lang="en-US"/>
        </a:p>
      </dgm:t>
    </dgm:pt>
    <dgm:pt modelId="{58333716-A154-4AE2-BE52-1EC8C515BFA0}" type="sibTrans" cxnId="{A438230C-F8BE-48F0-9B79-0606CA8D9978}">
      <dgm:prSet/>
      <dgm:spPr/>
      <dgm:t>
        <a:bodyPr/>
        <a:lstStyle/>
        <a:p>
          <a:endParaRPr lang="en-US"/>
        </a:p>
      </dgm:t>
    </dgm:pt>
    <dgm:pt modelId="{2AA52E81-71FA-4271-A835-9CEC1917B9C9}">
      <dgm:prSet phldrT="[Text]"/>
      <dgm:spPr/>
      <dgm:t>
        <a:bodyPr/>
        <a:lstStyle/>
        <a:p>
          <a:r>
            <a:rPr lang="en-US" b="1" dirty="0">
              <a:solidFill>
                <a:schemeClr val="tx1"/>
              </a:solidFill>
            </a:rPr>
            <a:t>Proactive microaggressions activity</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ABFFA4BC-07E1-4A07-A46E-B2B96B411DD5}" type="parTrans" cxnId="{6CA4A5EA-836A-4A9D-97D9-9B014063CF80}">
      <dgm:prSet/>
      <dgm:spPr/>
      <dgm:t>
        <a:bodyPr/>
        <a:lstStyle/>
        <a:p>
          <a:endParaRPr lang="en-US"/>
        </a:p>
      </dgm:t>
    </dgm:pt>
    <dgm:pt modelId="{8DB518E2-32A3-4071-A953-F397F7BCAF58}" type="sibTrans" cxnId="{6CA4A5EA-836A-4A9D-97D9-9B014063CF80}">
      <dgm:prSet/>
      <dgm:spPr/>
      <dgm:t>
        <a:bodyPr/>
        <a:lstStyle/>
        <a:p>
          <a:endParaRPr lang="en-US"/>
        </a:p>
      </dgm:t>
    </dgm:pt>
    <dgm:pt modelId="{476C42DE-3F1B-4AA3-AA46-F3FB30A973EE}">
      <dgm:prSet phldrT="[Text]"/>
      <dgm:spPr/>
      <dgm:t>
        <a:bodyPr/>
        <a:lstStyle/>
        <a:p>
          <a:r>
            <a:rPr lang="en-US" b="1" dirty="0"/>
            <a:t>Student cultures story theater projects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070A5466-9E6A-4A96-8878-4049F3146DB9}" type="parTrans" cxnId="{5A95F6FD-8DDC-49CC-83A3-5FFDBB0417F6}">
      <dgm:prSet/>
      <dgm:spPr/>
      <dgm:t>
        <a:bodyPr/>
        <a:lstStyle/>
        <a:p>
          <a:endParaRPr lang="en-US"/>
        </a:p>
      </dgm:t>
    </dgm:pt>
    <dgm:pt modelId="{083A2BA6-FEA7-414A-ACBC-F6A0672C34DC}" type="sibTrans" cxnId="{5A95F6FD-8DDC-49CC-83A3-5FFDBB0417F6}">
      <dgm:prSet/>
      <dgm:spPr/>
      <dgm:t>
        <a:bodyPr/>
        <a:lstStyle/>
        <a:p>
          <a:endParaRPr lang="en-US"/>
        </a:p>
      </dgm:t>
    </dgm:pt>
    <dgm:pt modelId="{4CD4A9F8-A744-47B3-94E8-BAE657DC86A8}">
      <dgm:prSet phldrT="[Text]"/>
      <dgm:spPr/>
      <dgm:t>
        <a:bodyPr/>
        <a:lstStyle/>
        <a:p>
          <a:r>
            <a:rPr lang="en-US"/>
            <a:t>Be Community Focused</a:t>
          </a:r>
        </a:p>
      </dgm:t>
      <dgm:extLst>
        <a:ext uri="{E40237B7-FDA0-4F09-8148-C483321AD2D9}">
          <dgm14:cNvPr xmlns:dgm14="http://schemas.microsoft.com/office/drawing/2010/diagram" id="0" name="" descr="Be Community Focused (Creative, collaborative exam reviews; Student-guided community agreements; History gamification projects"/>
        </a:ext>
      </dgm:extLst>
    </dgm:pt>
    <dgm:pt modelId="{16DF762C-221C-4C78-A57F-C45AAF20F9BA}" type="parTrans" cxnId="{7582ED54-BEA0-45E8-ABEB-A0E8E545AD8C}">
      <dgm:prSet/>
      <dgm:spPr/>
      <dgm:t>
        <a:bodyPr/>
        <a:lstStyle/>
        <a:p>
          <a:endParaRPr lang="en-US"/>
        </a:p>
      </dgm:t>
    </dgm:pt>
    <dgm:pt modelId="{C4989386-2D53-4898-8D8A-6EAF6E1DC0C8}" type="sibTrans" cxnId="{7582ED54-BEA0-45E8-ABEB-A0E8E545AD8C}">
      <dgm:prSet/>
      <dgm:spPr/>
      <dgm:t>
        <a:bodyPr/>
        <a:lstStyle/>
        <a:p>
          <a:endParaRPr lang="en-US"/>
        </a:p>
      </dgm:t>
    </dgm:pt>
    <dgm:pt modelId="{394448BD-8B46-42FC-A76A-EE78640D925B}">
      <dgm:prSet phldrT="[Text]"/>
      <dgm:spPr/>
      <dgm:t>
        <a:bodyPr/>
        <a:lstStyle/>
        <a:p>
          <a:r>
            <a:rPr lang="en-US"/>
            <a:t>Be Race Conscious</a:t>
          </a:r>
        </a:p>
      </dgm:t>
      <dgm:extLst>
        <a:ext uri="{E40237B7-FDA0-4F09-8148-C483321AD2D9}">
          <dgm14:cNvPr xmlns:dgm14="http://schemas.microsoft.com/office/drawing/2010/diagram" id="0" name="" descr="Be Race Conscious (Proactive microaggressions activity; Student cultures theater story projects; Partnering with diverse local businesses for class projects)"/>
        </a:ext>
      </dgm:extLst>
    </dgm:pt>
    <dgm:pt modelId="{E9073917-C8C6-4A58-89E4-D14307CD42AF}" type="parTrans" cxnId="{5B3579F1-B318-4FB5-BD32-50338C0DA9A9}">
      <dgm:prSet/>
      <dgm:spPr/>
      <dgm:t>
        <a:bodyPr/>
        <a:lstStyle/>
        <a:p>
          <a:endParaRPr lang="en-US"/>
        </a:p>
      </dgm:t>
    </dgm:pt>
    <dgm:pt modelId="{6E8C35AE-F334-4741-9D7D-80E3B2E5F4FF}" type="sibTrans" cxnId="{5B3579F1-B318-4FB5-BD32-50338C0DA9A9}">
      <dgm:prSet/>
      <dgm:spPr/>
      <dgm:t>
        <a:bodyPr/>
        <a:lstStyle/>
        <a:p>
          <a:endParaRPr lang="en-US"/>
        </a:p>
      </dgm:t>
    </dgm:pt>
    <dgm:pt modelId="{AFA35183-3E29-417D-9F12-A03DB9DC7F1A}">
      <dgm:prSet phldrT="[Text]"/>
      <dgm:spPr/>
      <dgm:t>
        <a:bodyPr/>
        <a:lstStyle/>
        <a:p>
          <a:r>
            <a:rPr lang="en-US" b="1" dirty="0"/>
            <a:t>Diverse community service learning projects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5252B908-F934-4373-9774-AFDE530711D1}" type="parTrans" cxnId="{9738A92A-B8A5-41C6-8896-BF0CCCEC5272}">
      <dgm:prSet/>
      <dgm:spPr/>
      <dgm:t>
        <a:bodyPr/>
        <a:lstStyle/>
        <a:p>
          <a:endParaRPr lang="en-US"/>
        </a:p>
      </dgm:t>
    </dgm:pt>
    <dgm:pt modelId="{A0F09B90-7B5B-481F-B509-75426A4122DB}" type="sibTrans" cxnId="{9738A92A-B8A5-41C6-8896-BF0CCCEC5272}">
      <dgm:prSet/>
      <dgm:spPr/>
      <dgm:t>
        <a:bodyPr/>
        <a:lstStyle/>
        <a:p>
          <a:endParaRPr lang="en-US"/>
        </a:p>
      </dgm:t>
    </dgm:pt>
    <dgm:pt modelId="{967D690F-604C-47E3-9BBC-E4E90EC36D39}">
      <dgm:prSet phldrT="[Text]"/>
      <dgm:spPr/>
      <dgm:t>
        <a:bodyPr/>
        <a:lstStyle/>
        <a:p>
          <a:r>
            <a:rPr lang="en-US" b="1" dirty="0"/>
            <a:t>Intelligent Agents for connection &amp; retention</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013BCDA7-A2B8-4047-84CF-B909E842CD27}" type="parTrans" cxnId="{815EAAE7-E052-40C5-82AA-D5F54A611B6D}">
      <dgm:prSet/>
      <dgm:spPr/>
      <dgm:t>
        <a:bodyPr/>
        <a:lstStyle/>
        <a:p>
          <a:endParaRPr lang="en-US"/>
        </a:p>
      </dgm:t>
    </dgm:pt>
    <dgm:pt modelId="{9FC3AE8E-CD00-4C80-A58A-21E770967B32}" type="sibTrans" cxnId="{815EAAE7-E052-40C5-82AA-D5F54A611B6D}">
      <dgm:prSet/>
      <dgm:spPr/>
      <dgm:t>
        <a:bodyPr/>
        <a:lstStyle/>
        <a:p>
          <a:endParaRPr lang="en-US"/>
        </a:p>
      </dgm:t>
    </dgm:pt>
    <dgm:pt modelId="{8DAF3008-E203-49C9-876E-3A20639990B1}">
      <dgm:prSet phldrT="[Text]"/>
      <dgm:spPr/>
      <dgm:t>
        <a:bodyPr/>
        <a:lstStyle/>
        <a:p>
          <a:r>
            <a:rPr lang="en-US" b="1">
              <a:solidFill>
                <a:schemeClr val="tx1"/>
              </a:solidFill>
            </a:rPr>
            <a:t>Creative, collaborative exam reviews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A4D5A8A8-5B05-41CC-8CE9-3256A60838B6}" type="parTrans" cxnId="{406C9EC0-56B7-488F-834E-2F75ECAE4AED}">
      <dgm:prSet/>
      <dgm:spPr/>
      <dgm:t>
        <a:bodyPr/>
        <a:lstStyle/>
        <a:p>
          <a:endParaRPr lang="en-US"/>
        </a:p>
      </dgm:t>
    </dgm:pt>
    <dgm:pt modelId="{D0DD1C7A-65B5-4681-94AD-C90761007B10}" type="sibTrans" cxnId="{406C9EC0-56B7-488F-834E-2F75ECAE4AED}">
      <dgm:prSet/>
      <dgm:spPr/>
      <dgm:t>
        <a:bodyPr/>
        <a:lstStyle/>
        <a:p>
          <a:endParaRPr lang="en-US"/>
        </a:p>
      </dgm:t>
    </dgm:pt>
    <dgm:pt modelId="{CD201908-EDF2-4320-908B-7F3CCFB26ED0}">
      <dgm:prSet phldrT="[Text]"/>
      <dgm:spPr/>
      <dgm:t>
        <a:bodyPr/>
        <a:lstStyle/>
        <a:p>
          <a:r>
            <a:rPr lang="en-US" b="1" dirty="0">
              <a:solidFill>
                <a:schemeClr val="tx1"/>
              </a:solidFill>
            </a:rPr>
            <a:t>Diverse chemists exploratory assignment</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F25B623E-1B1D-4E2C-A0DE-579F65CC54E7}" type="parTrans" cxnId="{83DE37F1-F3DF-4B4B-BD2C-514202D30EF9}">
      <dgm:prSet/>
      <dgm:spPr/>
      <dgm:t>
        <a:bodyPr/>
        <a:lstStyle/>
        <a:p>
          <a:endParaRPr lang="en-US"/>
        </a:p>
      </dgm:t>
    </dgm:pt>
    <dgm:pt modelId="{8AE014AD-A56E-4A63-B398-6709FCE7DDCA}" type="sibTrans" cxnId="{83DE37F1-F3DF-4B4B-BD2C-514202D30EF9}">
      <dgm:prSet/>
      <dgm:spPr/>
      <dgm:t>
        <a:bodyPr/>
        <a:lstStyle/>
        <a:p>
          <a:endParaRPr lang="en-US"/>
        </a:p>
      </dgm:t>
    </dgm:pt>
    <dgm:pt modelId="{25B9D8E1-110D-43A8-A494-2C119B2EA984}">
      <dgm:prSet phldrT="[Text]"/>
      <dgm:spPr/>
      <dgm:t>
        <a:bodyPr/>
        <a:lstStyle/>
        <a:p>
          <a:r>
            <a:rPr lang="en-US" b="1" dirty="0"/>
            <a:t>Student-guided community agreements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47621059-25D8-460C-B3C7-3B8F8AD39E08}" type="parTrans" cxnId="{8DC7E285-D7C9-41F6-8BFA-14E56D678E7D}">
      <dgm:prSet/>
      <dgm:spPr/>
      <dgm:t>
        <a:bodyPr/>
        <a:lstStyle/>
        <a:p>
          <a:endParaRPr lang="en-US"/>
        </a:p>
      </dgm:t>
    </dgm:pt>
    <dgm:pt modelId="{E0D1E6E9-B8C9-43A8-804D-F05A2D3CA03A}" type="sibTrans" cxnId="{8DC7E285-D7C9-41F6-8BFA-14E56D678E7D}">
      <dgm:prSet/>
      <dgm:spPr/>
      <dgm:t>
        <a:bodyPr/>
        <a:lstStyle/>
        <a:p>
          <a:endParaRPr lang="en-US"/>
        </a:p>
      </dgm:t>
    </dgm:pt>
    <dgm:pt modelId="{72277D48-5B0F-4A8D-8DE2-D72EA369B355}">
      <dgm:prSet phldrT="[Text]"/>
      <dgm:spPr/>
      <dgm:t>
        <a:bodyPr/>
        <a:lstStyle/>
        <a:p>
          <a:r>
            <a:rPr lang="en-US" b="1" dirty="0"/>
            <a:t>“Math in your daily life” learning activities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A9A7D3EA-FB2B-4768-815C-B13B1FAF3325}" type="parTrans" cxnId="{6A78B699-E373-4A5A-A811-150C09F2DFFB}">
      <dgm:prSet/>
      <dgm:spPr/>
      <dgm:t>
        <a:bodyPr/>
        <a:lstStyle/>
        <a:p>
          <a:endParaRPr lang="en-US"/>
        </a:p>
      </dgm:t>
    </dgm:pt>
    <dgm:pt modelId="{3F331AF5-756C-40E6-BB40-7FDA10133530}" type="sibTrans" cxnId="{6A78B699-E373-4A5A-A811-150C09F2DFFB}">
      <dgm:prSet/>
      <dgm:spPr/>
      <dgm:t>
        <a:bodyPr/>
        <a:lstStyle/>
        <a:p>
          <a:endParaRPr lang="en-US"/>
        </a:p>
      </dgm:t>
    </dgm:pt>
    <dgm:pt modelId="{317F0275-762A-4759-A852-CC7FCED2DB1A}">
      <dgm:prSet phldrT="[Text]"/>
      <dgm:spPr/>
      <dgm:t>
        <a:bodyPr/>
        <a:lstStyle/>
        <a:p>
          <a:r>
            <a:rPr lang="en-US" b="1" dirty="0"/>
            <a:t>History gamification projects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9665491C-B8A7-4B23-9928-57BD21362C1D}" type="parTrans" cxnId="{A9CDD78C-CD15-43BA-AE08-72EF03C6938A}">
      <dgm:prSet/>
      <dgm:spPr/>
      <dgm:t>
        <a:bodyPr/>
        <a:lstStyle/>
        <a:p>
          <a:endParaRPr lang="en-US"/>
        </a:p>
      </dgm:t>
    </dgm:pt>
    <dgm:pt modelId="{E397295F-A3C2-4496-839A-5DF7C0DCB0D9}" type="sibTrans" cxnId="{A9CDD78C-CD15-43BA-AE08-72EF03C6938A}">
      <dgm:prSet/>
      <dgm:spPr/>
      <dgm:t>
        <a:bodyPr/>
        <a:lstStyle/>
        <a:p>
          <a:endParaRPr lang="en-US"/>
        </a:p>
      </dgm:t>
    </dgm:pt>
    <dgm:pt modelId="{25580C4B-2AFD-48C7-95E6-454EAE9878C4}">
      <dgm:prSet phldrT="[Text]"/>
      <dgm:spPr/>
      <dgm:t>
        <a:bodyPr/>
        <a:lstStyle/>
        <a:p>
          <a:r>
            <a:rPr lang="en-US" b="1" dirty="0">
              <a:solidFill>
                <a:schemeClr val="tx1"/>
              </a:solidFill>
            </a:rPr>
            <a:t>Accessible course materials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A4D46C4A-FAEF-46C1-8EF0-3712AC3DCAC1}" type="parTrans" cxnId="{1EF3D4C0-EEF9-4DFE-B1CE-DC5E18A1D804}">
      <dgm:prSet/>
      <dgm:spPr/>
      <dgm:t>
        <a:bodyPr/>
        <a:lstStyle/>
        <a:p>
          <a:endParaRPr lang="en-US"/>
        </a:p>
      </dgm:t>
    </dgm:pt>
    <dgm:pt modelId="{3A80A466-A6E2-4BA8-BA41-64B117D65932}" type="sibTrans" cxnId="{1EF3D4C0-EEF9-4DFE-B1CE-DC5E18A1D804}">
      <dgm:prSet/>
      <dgm:spPr/>
      <dgm:t>
        <a:bodyPr/>
        <a:lstStyle/>
        <a:p>
          <a:endParaRPr lang="en-US"/>
        </a:p>
      </dgm:t>
    </dgm:pt>
    <dgm:pt modelId="{82CF77EB-9E19-4FB5-A30D-F8BBF0D0BA6D}">
      <dgm:prSet phldrT="[Text]"/>
      <dgm:spPr/>
      <dgm:t>
        <a:bodyPr/>
        <a:lstStyle/>
        <a:p>
          <a:r>
            <a:rPr lang="en-US" b="1">
              <a:solidFill>
                <a:schemeClr val="tx1"/>
              </a:solidFill>
            </a:rPr>
            <a:t>Partnering with diverse local businesses for class projects</a:t>
          </a:r>
        </a:p>
      </dgm:t>
      <dgm:extLst>
        <a:ext uri="{E40237B7-FDA0-4F09-8148-C483321AD2D9}">
          <dgm14:cNvPr xmlns:dgm14="http://schemas.microsoft.com/office/drawing/2010/diagram" id="0" name=""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
      </dgm:extLst>
    </dgm:pt>
    <dgm:pt modelId="{3CF88069-116A-48BB-ABBA-438FDDC04266}" type="parTrans" cxnId="{CA18E501-F96C-4F65-B089-5503D479191A}">
      <dgm:prSet/>
      <dgm:spPr/>
      <dgm:t>
        <a:bodyPr/>
        <a:lstStyle/>
        <a:p>
          <a:endParaRPr lang="en-US"/>
        </a:p>
      </dgm:t>
    </dgm:pt>
    <dgm:pt modelId="{F702A18B-963A-4E1D-9D8A-3E8DC823CC2C}" type="sibTrans" cxnId="{CA18E501-F96C-4F65-B089-5503D479191A}">
      <dgm:prSet/>
      <dgm:spPr/>
      <dgm:t>
        <a:bodyPr/>
        <a:lstStyle/>
        <a:p>
          <a:endParaRPr lang="en-US"/>
        </a:p>
      </dgm:t>
    </dgm:pt>
    <dgm:pt modelId="{6B45CC45-B7BF-4D5B-A40D-4D30B761518B}" type="pres">
      <dgm:prSet presAssocID="{634DE708-4295-473C-8300-6FB1EB617B6C}" presName="theList" presStyleCnt="0">
        <dgm:presLayoutVars>
          <dgm:dir/>
          <dgm:animLvl val="lvl"/>
          <dgm:resizeHandles val="exact"/>
        </dgm:presLayoutVars>
      </dgm:prSet>
      <dgm:spPr/>
    </dgm:pt>
    <dgm:pt modelId="{B9319134-1C5E-4650-AED1-5C595B7E9507}" type="pres">
      <dgm:prSet presAssocID="{866AE5B4-4866-4928-9305-0EADC4530EF0}" presName="compNode" presStyleCnt="0"/>
      <dgm:spPr/>
    </dgm:pt>
    <dgm:pt modelId="{9866E6B8-48F5-4F8C-B9BA-9BA4806935F4}" type="pres">
      <dgm:prSet presAssocID="{866AE5B4-4866-4928-9305-0EADC4530EF0}" presName="aNode" presStyleLbl="bgShp" presStyleIdx="0" presStyleCnt="5"/>
      <dgm:spPr/>
    </dgm:pt>
    <dgm:pt modelId="{6A77C7C7-4C51-453E-B4AA-5AC035377A65}" type="pres">
      <dgm:prSet presAssocID="{866AE5B4-4866-4928-9305-0EADC4530EF0}" presName="textNode" presStyleLbl="bgShp" presStyleIdx="0" presStyleCnt="5"/>
      <dgm:spPr/>
    </dgm:pt>
    <dgm:pt modelId="{C9E9CE4D-369F-49E1-BA9A-EEE8B06F54A5}" type="pres">
      <dgm:prSet presAssocID="{866AE5B4-4866-4928-9305-0EADC4530EF0}" presName="compChildNode" presStyleCnt="0"/>
      <dgm:spPr/>
    </dgm:pt>
    <dgm:pt modelId="{1A4A37DF-1432-4D45-8A45-94AAD8777BC9}" type="pres">
      <dgm:prSet presAssocID="{866AE5B4-4866-4928-9305-0EADC4530EF0}" presName="theInnerList" presStyleCnt="0"/>
      <dgm:spPr/>
    </dgm:pt>
    <dgm:pt modelId="{F6AE2BAC-0DB6-453F-944E-1D54AC99125C}" type="pres">
      <dgm:prSet presAssocID="{A9121630-5982-42F1-A0FF-D50C33A4C04D}" presName="childNode" presStyleLbl="node1" presStyleIdx="0" presStyleCnt="15">
        <dgm:presLayoutVars>
          <dgm:bulletEnabled val="1"/>
        </dgm:presLayoutVars>
      </dgm:prSet>
      <dgm:spPr/>
    </dgm:pt>
    <dgm:pt modelId="{A7F767C1-20B3-4177-80D4-9A765B47F973}" type="pres">
      <dgm:prSet presAssocID="{A9121630-5982-42F1-A0FF-D50C33A4C04D}" presName="aSpace2" presStyleCnt="0"/>
      <dgm:spPr/>
    </dgm:pt>
    <dgm:pt modelId="{2E42BD69-0EF8-4807-BF47-77FD6C0CB6C7}" type="pres">
      <dgm:prSet presAssocID="{FEFFD77E-01D8-463C-A0FB-EE6502151ECE}" presName="childNode" presStyleLbl="node1" presStyleIdx="1" presStyleCnt="15">
        <dgm:presLayoutVars>
          <dgm:bulletEnabled val="1"/>
        </dgm:presLayoutVars>
      </dgm:prSet>
      <dgm:spPr/>
    </dgm:pt>
    <dgm:pt modelId="{BC8BDDA2-0D4D-4C20-9C4A-A3F9F481A3A8}" type="pres">
      <dgm:prSet presAssocID="{FEFFD77E-01D8-463C-A0FB-EE6502151ECE}" presName="aSpace2" presStyleCnt="0"/>
      <dgm:spPr/>
    </dgm:pt>
    <dgm:pt modelId="{D44CC3A6-32ED-496A-AC11-2C1AB73BE622}" type="pres">
      <dgm:prSet presAssocID="{25580C4B-2AFD-48C7-95E6-454EAE9878C4}" presName="childNode" presStyleLbl="node1" presStyleIdx="2" presStyleCnt="15">
        <dgm:presLayoutVars>
          <dgm:bulletEnabled val="1"/>
        </dgm:presLayoutVars>
      </dgm:prSet>
      <dgm:spPr/>
    </dgm:pt>
    <dgm:pt modelId="{D68B9E16-B6E2-45EA-A52F-AC43510027B5}" type="pres">
      <dgm:prSet presAssocID="{866AE5B4-4866-4928-9305-0EADC4530EF0}" presName="aSpace" presStyleCnt="0"/>
      <dgm:spPr/>
    </dgm:pt>
    <dgm:pt modelId="{07A66320-C4BE-4F87-9678-BE9C125C07C7}" type="pres">
      <dgm:prSet presAssocID="{5C4BD5CA-73C2-4F95-9DC7-EC1FFFB29938}" presName="compNode" presStyleCnt="0"/>
      <dgm:spPr/>
    </dgm:pt>
    <dgm:pt modelId="{901281AE-5DF8-452A-8C40-9F473DC8C676}" type="pres">
      <dgm:prSet presAssocID="{5C4BD5CA-73C2-4F95-9DC7-EC1FFFB29938}" presName="aNode" presStyleLbl="bgShp" presStyleIdx="1" presStyleCnt="5"/>
      <dgm:spPr/>
    </dgm:pt>
    <dgm:pt modelId="{C8D3561A-42EA-41F4-950A-6AFBE78DCC03}" type="pres">
      <dgm:prSet presAssocID="{5C4BD5CA-73C2-4F95-9DC7-EC1FFFB29938}" presName="textNode" presStyleLbl="bgShp" presStyleIdx="1" presStyleCnt="5"/>
      <dgm:spPr/>
    </dgm:pt>
    <dgm:pt modelId="{07F33277-0AB4-425A-93C6-7F0658195EB6}" type="pres">
      <dgm:prSet presAssocID="{5C4BD5CA-73C2-4F95-9DC7-EC1FFFB29938}" presName="compChildNode" presStyleCnt="0"/>
      <dgm:spPr/>
    </dgm:pt>
    <dgm:pt modelId="{0983B31F-D546-483A-8B76-5F8A4AFEEFCA}" type="pres">
      <dgm:prSet presAssocID="{5C4BD5CA-73C2-4F95-9DC7-EC1FFFB29938}" presName="theInnerList" presStyleCnt="0"/>
      <dgm:spPr/>
    </dgm:pt>
    <dgm:pt modelId="{E005341B-7711-43A4-AE56-39BBD55021FE}" type="pres">
      <dgm:prSet presAssocID="{9E299D1B-F3B8-4F5E-BE19-A9B0A2F59F53}" presName="childNode" presStyleLbl="node1" presStyleIdx="3" presStyleCnt="15">
        <dgm:presLayoutVars>
          <dgm:bulletEnabled val="1"/>
        </dgm:presLayoutVars>
      </dgm:prSet>
      <dgm:spPr/>
    </dgm:pt>
    <dgm:pt modelId="{8005EB52-6F30-4E07-8961-D1E8B9E82F73}" type="pres">
      <dgm:prSet presAssocID="{9E299D1B-F3B8-4F5E-BE19-A9B0A2F59F53}" presName="aSpace2" presStyleCnt="0"/>
      <dgm:spPr/>
    </dgm:pt>
    <dgm:pt modelId="{5ED9ED9F-4172-47F2-B98D-F0B3767E6932}" type="pres">
      <dgm:prSet presAssocID="{7AE6B254-4C0B-464B-814B-0EE8F228425F}" presName="childNode" presStyleLbl="node1" presStyleIdx="4" presStyleCnt="15">
        <dgm:presLayoutVars>
          <dgm:bulletEnabled val="1"/>
        </dgm:presLayoutVars>
      </dgm:prSet>
      <dgm:spPr/>
    </dgm:pt>
    <dgm:pt modelId="{FFF9FC6A-E61A-4C93-8B04-ED5302FCDC5B}" type="pres">
      <dgm:prSet presAssocID="{7AE6B254-4C0B-464B-814B-0EE8F228425F}" presName="aSpace2" presStyleCnt="0"/>
      <dgm:spPr/>
    </dgm:pt>
    <dgm:pt modelId="{6F574194-1B05-4461-A1FA-9A6CBC91A2CD}" type="pres">
      <dgm:prSet presAssocID="{967D690F-604C-47E3-9BBC-E4E90EC36D39}" presName="childNode" presStyleLbl="node1" presStyleIdx="5" presStyleCnt="15">
        <dgm:presLayoutVars>
          <dgm:bulletEnabled val="1"/>
        </dgm:presLayoutVars>
      </dgm:prSet>
      <dgm:spPr/>
    </dgm:pt>
    <dgm:pt modelId="{A47F6FFE-6B29-40F5-90B8-E302961D04B4}" type="pres">
      <dgm:prSet presAssocID="{5C4BD5CA-73C2-4F95-9DC7-EC1FFFB29938}" presName="aSpace" presStyleCnt="0"/>
      <dgm:spPr/>
    </dgm:pt>
    <dgm:pt modelId="{5CF8C06B-3ABB-461D-9874-D687E5AA44ED}" type="pres">
      <dgm:prSet presAssocID="{F6E4C652-6EA8-40AE-9666-D3AC55694E32}" presName="compNode" presStyleCnt="0"/>
      <dgm:spPr/>
    </dgm:pt>
    <dgm:pt modelId="{160CB116-93DB-48E3-96A8-192E522788B8}" type="pres">
      <dgm:prSet presAssocID="{F6E4C652-6EA8-40AE-9666-D3AC55694E32}" presName="aNode" presStyleLbl="bgShp" presStyleIdx="2" presStyleCnt="5"/>
      <dgm:spPr/>
    </dgm:pt>
    <dgm:pt modelId="{C448EF2F-F7AD-4F6C-8617-E2458BF15DEF}" type="pres">
      <dgm:prSet presAssocID="{F6E4C652-6EA8-40AE-9666-D3AC55694E32}" presName="textNode" presStyleLbl="bgShp" presStyleIdx="2" presStyleCnt="5"/>
      <dgm:spPr/>
    </dgm:pt>
    <dgm:pt modelId="{CBDB9CC2-AF2C-48A2-BE87-F33A4C682017}" type="pres">
      <dgm:prSet presAssocID="{F6E4C652-6EA8-40AE-9666-D3AC55694E32}" presName="compChildNode" presStyleCnt="0"/>
      <dgm:spPr/>
    </dgm:pt>
    <dgm:pt modelId="{D7FA030D-DB38-4F49-B9F4-BFCADF9CB0B5}" type="pres">
      <dgm:prSet presAssocID="{F6E4C652-6EA8-40AE-9666-D3AC55694E32}" presName="theInnerList" presStyleCnt="0"/>
      <dgm:spPr/>
    </dgm:pt>
    <dgm:pt modelId="{E092C742-4A53-42BA-B6D9-CB9DCB6B0ECE}" type="pres">
      <dgm:prSet presAssocID="{AFA35183-3E29-417D-9F12-A03DB9DC7F1A}" presName="childNode" presStyleLbl="node1" presStyleIdx="6" presStyleCnt="15">
        <dgm:presLayoutVars>
          <dgm:bulletEnabled val="1"/>
        </dgm:presLayoutVars>
      </dgm:prSet>
      <dgm:spPr/>
    </dgm:pt>
    <dgm:pt modelId="{F47C3FBB-C9D3-4412-AADB-076C3545FBF7}" type="pres">
      <dgm:prSet presAssocID="{AFA35183-3E29-417D-9F12-A03DB9DC7F1A}" presName="aSpace2" presStyleCnt="0"/>
      <dgm:spPr/>
    </dgm:pt>
    <dgm:pt modelId="{954DC97B-E019-4561-9F56-213730673294}" type="pres">
      <dgm:prSet presAssocID="{CD201908-EDF2-4320-908B-7F3CCFB26ED0}" presName="childNode" presStyleLbl="node1" presStyleIdx="7" presStyleCnt="15">
        <dgm:presLayoutVars>
          <dgm:bulletEnabled val="1"/>
        </dgm:presLayoutVars>
      </dgm:prSet>
      <dgm:spPr/>
    </dgm:pt>
    <dgm:pt modelId="{699B26CE-FCBA-4CC8-892A-48624CB81664}" type="pres">
      <dgm:prSet presAssocID="{CD201908-EDF2-4320-908B-7F3CCFB26ED0}" presName="aSpace2" presStyleCnt="0"/>
      <dgm:spPr/>
    </dgm:pt>
    <dgm:pt modelId="{9C21B918-E4B1-459D-BC39-AF2EC81D64CB}" type="pres">
      <dgm:prSet presAssocID="{72277D48-5B0F-4A8D-8DE2-D72EA369B355}" presName="childNode" presStyleLbl="node1" presStyleIdx="8" presStyleCnt="15">
        <dgm:presLayoutVars>
          <dgm:bulletEnabled val="1"/>
        </dgm:presLayoutVars>
      </dgm:prSet>
      <dgm:spPr/>
    </dgm:pt>
    <dgm:pt modelId="{906310EE-0AFF-4A8F-8015-6BA4BBA3865A}" type="pres">
      <dgm:prSet presAssocID="{F6E4C652-6EA8-40AE-9666-D3AC55694E32}" presName="aSpace" presStyleCnt="0"/>
      <dgm:spPr/>
    </dgm:pt>
    <dgm:pt modelId="{07380ED1-BBD8-431B-9D4B-366748BA6E16}" type="pres">
      <dgm:prSet presAssocID="{4CD4A9F8-A744-47B3-94E8-BAE657DC86A8}" presName="compNode" presStyleCnt="0"/>
      <dgm:spPr/>
    </dgm:pt>
    <dgm:pt modelId="{7A0EFE2E-74E9-47AF-BACA-E62BFB2DDBED}" type="pres">
      <dgm:prSet presAssocID="{4CD4A9F8-A744-47B3-94E8-BAE657DC86A8}" presName="aNode" presStyleLbl="bgShp" presStyleIdx="3" presStyleCnt="5"/>
      <dgm:spPr/>
    </dgm:pt>
    <dgm:pt modelId="{62BA55E8-5D9F-4760-9E78-4D8F163D0747}" type="pres">
      <dgm:prSet presAssocID="{4CD4A9F8-A744-47B3-94E8-BAE657DC86A8}" presName="textNode" presStyleLbl="bgShp" presStyleIdx="3" presStyleCnt="5"/>
      <dgm:spPr/>
    </dgm:pt>
    <dgm:pt modelId="{7655E289-AE36-44DA-9236-7DE057FE94F9}" type="pres">
      <dgm:prSet presAssocID="{4CD4A9F8-A744-47B3-94E8-BAE657DC86A8}" presName="compChildNode" presStyleCnt="0"/>
      <dgm:spPr/>
    </dgm:pt>
    <dgm:pt modelId="{95A8A5AD-EC13-4556-AAF2-1C98959DA4BC}" type="pres">
      <dgm:prSet presAssocID="{4CD4A9F8-A744-47B3-94E8-BAE657DC86A8}" presName="theInnerList" presStyleCnt="0"/>
      <dgm:spPr/>
    </dgm:pt>
    <dgm:pt modelId="{F16DA4E8-DA9D-4148-8A3B-37A906D9CE59}" type="pres">
      <dgm:prSet presAssocID="{8DAF3008-E203-49C9-876E-3A20639990B1}" presName="childNode" presStyleLbl="node1" presStyleIdx="9" presStyleCnt="15">
        <dgm:presLayoutVars>
          <dgm:bulletEnabled val="1"/>
        </dgm:presLayoutVars>
      </dgm:prSet>
      <dgm:spPr/>
    </dgm:pt>
    <dgm:pt modelId="{F5766AA0-EEA1-4A2B-A005-9716817DEBCC}" type="pres">
      <dgm:prSet presAssocID="{8DAF3008-E203-49C9-876E-3A20639990B1}" presName="aSpace2" presStyleCnt="0"/>
      <dgm:spPr/>
    </dgm:pt>
    <dgm:pt modelId="{6FBC6845-0977-46DC-B26C-9CFA9DBFCF64}" type="pres">
      <dgm:prSet presAssocID="{25B9D8E1-110D-43A8-A494-2C119B2EA984}" presName="childNode" presStyleLbl="node1" presStyleIdx="10" presStyleCnt="15">
        <dgm:presLayoutVars>
          <dgm:bulletEnabled val="1"/>
        </dgm:presLayoutVars>
      </dgm:prSet>
      <dgm:spPr/>
    </dgm:pt>
    <dgm:pt modelId="{6BA8F00F-AE95-432B-886F-2EEB2D30FCD0}" type="pres">
      <dgm:prSet presAssocID="{25B9D8E1-110D-43A8-A494-2C119B2EA984}" presName="aSpace2" presStyleCnt="0"/>
      <dgm:spPr/>
    </dgm:pt>
    <dgm:pt modelId="{0CDA910B-83AC-47DB-B041-3D7B0CC78F88}" type="pres">
      <dgm:prSet presAssocID="{317F0275-762A-4759-A852-CC7FCED2DB1A}" presName="childNode" presStyleLbl="node1" presStyleIdx="11" presStyleCnt="15">
        <dgm:presLayoutVars>
          <dgm:bulletEnabled val="1"/>
        </dgm:presLayoutVars>
      </dgm:prSet>
      <dgm:spPr/>
    </dgm:pt>
    <dgm:pt modelId="{4D53BEF3-ADC5-4390-813F-84476DFBC2E8}" type="pres">
      <dgm:prSet presAssocID="{4CD4A9F8-A744-47B3-94E8-BAE657DC86A8}" presName="aSpace" presStyleCnt="0"/>
      <dgm:spPr/>
    </dgm:pt>
    <dgm:pt modelId="{F394AA02-7900-471C-AA1D-6BE3FE24B65B}" type="pres">
      <dgm:prSet presAssocID="{394448BD-8B46-42FC-A76A-EE78640D925B}" presName="compNode" presStyleCnt="0"/>
      <dgm:spPr/>
    </dgm:pt>
    <dgm:pt modelId="{FB4E5D80-CBEF-404B-996A-71D9E8C4E313}" type="pres">
      <dgm:prSet presAssocID="{394448BD-8B46-42FC-A76A-EE78640D925B}" presName="aNode" presStyleLbl="bgShp" presStyleIdx="4" presStyleCnt="5"/>
      <dgm:spPr/>
    </dgm:pt>
    <dgm:pt modelId="{4A7A4B6D-A42A-49D5-8033-410ECDE3105B}" type="pres">
      <dgm:prSet presAssocID="{394448BD-8B46-42FC-A76A-EE78640D925B}" presName="textNode" presStyleLbl="bgShp" presStyleIdx="4" presStyleCnt="5"/>
      <dgm:spPr/>
    </dgm:pt>
    <dgm:pt modelId="{C809E9D3-24D5-4CC6-A5EE-795A50C56BD3}" type="pres">
      <dgm:prSet presAssocID="{394448BD-8B46-42FC-A76A-EE78640D925B}" presName="compChildNode" presStyleCnt="0"/>
      <dgm:spPr/>
    </dgm:pt>
    <dgm:pt modelId="{E00365BD-6465-4CEC-A33A-CFE506DB8353}" type="pres">
      <dgm:prSet presAssocID="{394448BD-8B46-42FC-A76A-EE78640D925B}" presName="theInnerList" presStyleCnt="0"/>
      <dgm:spPr/>
    </dgm:pt>
    <dgm:pt modelId="{9AC1EC8D-9BAB-48A0-8A5F-7CC28447CF97}" type="pres">
      <dgm:prSet presAssocID="{2AA52E81-71FA-4271-A835-9CEC1917B9C9}" presName="childNode" presStyleLbl="node1" presStyleIdx="12" presStyleCnt="15">
        <dgm:presLayoutVars>
          <dgm:bulletEnabled val="1"/>
        </dgm:presLayoutVars>
      </dgm:prSet>
      <dgm:spPr/>
    </dgm:pt>
    <dgm:pt modelId="{B566FA99-8B7F-4633-A35C-EAE1C3353C24}" type="pres">
      <dgm:prSet presAssocID="{2AA52E81-71FA-4271-A835-9CEC1917B9C9}" presName="aSpace2" presStyleCnt="0"/>
      <dgm:spPr/>
    </dgm:pt>
    <dgm:pt modelId="{207C3613-1751-41C4-B40B-50ADC0F6EC11}" type="pres">
      <dgm:prSet presAssocID="{476C42DE-3F1B-4AA3-AA46-F3FB30A973EE}" presName="childNode" presStyleLbl="node1" presStyleIdx="13" presStyleCnt="15">
        <dgm:presLayoutVars>
          <dgm:bulletEnabled val="1"/>
        </dgm:presLayoutVars>
      </dgm:prSet>
      <dgm:spPr/>
    </dgm:pt>
    <dgm:pt modelId="{111FEF5C-0CBC-461D-9080-787E82A5141C}" type="pres">
      <dgm:prSet presAssocID="{476C42DE-3F1B-4AA3-AA46-F3FB30A973EE}" presName="aSpace2" presStyleCnt="0"/>
      <dgm:spPr/>
    </dgm:pt>
    <dgm:pt modelId="{106901D6-647A-4AE3-89A0-D9FB8D23C387}" type="pres">
      <dgm:prSet presAssocID="{82CF77EB-9E19-4FB5-A30D-F8BBF0D0BA6D}" presName="childNode" presStyleLbl="node1" presStyleIdx="14" presStyleCnt="15">
        <dgm:presLayoutVars>
          <dgm:bulletEnabled val="1"/>
        </dgm:presLayoutVars>
      </dgm:prSet>
      <dgm:spPr/>
    </dgm:pt>
  </dgm:ptLst>
  <dgm:cxnLst>
    <dgm:cxn modelId="{CA18E501-F96C-4F65-B089-5503D479191A}" srcId="{394448BD-8B46-42FC-A76A-EE78640D925B}" destId="{82CF77EB-9E19-4FB5-A30D-F8BBF0D0BA6D}" srcOrd="2" destOrd="0" parTransId="{3CF88069-116A-48BB-ABBA-438FDDC04266}" sibTransId="{F702A18B-963A-4E1D-9D8A-3E8DC823CC2C}"/>
    <dgm:cxn modelId="{A438230C-F8BE-48F0-9B79-0606CA8D9978}" srcId="{634DE708-4295-473C-8300-6FB1EB617B6C}" destId="{F6E4C652-6EA8-40AE-9666-D3AC55694E32}" srcOrd="2" destOrd="0" parTransId="{D9A752DB-E358-4070-82F6-9B18B2B65017}" sibTransId="{58333716-A154-4AE2-BE52-1EC8C515BFA0}"/>
    <dgm:cxn modelId="{20287922-02D2-46B0-B996-A40A1A7B4708}" type="presOf" srcId="{8DAF3008-E203-49C9-876E-3A20639990B1}" destId="{F16DA4E8-DA9D-4148-8A3B-37A906D9CE59}" srcOrd="0" destOrd="0" presId="urn:microsoft.com/office/officeart/2005/8/layout/lProcess2"/>
    <dgm:cxn modelId="{AECBF922-0BAC-4220-A7F5-CA94E4225D21}" type="presOf" srcId="{866AE5B4-4866-4928-9305-0EADC4530EF0}" destId="{6A77C7C7-4C51-453E-B4AA-5AC035377A65}" srcOrd="1" destOrd="0" presId="urn:microsoft.com/office/officeart/2005/8/layout/lProcess2"/>
    <dgm:cxn modelId="{9738A92A-B8A5-41C6-8896-BF0CCCEC5272}" srcId="{F6E4C652-6EA8-40AE-9666-D3AC55694E32}" destId="{AFA35183-3E29-417D-9F12-A03DB9DC7F1A}" srcOrd="0" destOrd="0" parTransId="{5252B908-F934-4373-9774-AFDE530711D1}" sibTransId="{A0F09B90-7B5B-481F-B509-75426A4122DB}"/>
    <dgm:cxn modelId="{CDE0A02C-29B8-4929-9781-9F1F866ADF10}" srcId="{5C4BD5CA-73C2-4F95-9DC7-EC1FFFB29938}" destId="{7AE6B254-4C0B-464B-814B-0EE8F228425F}" srcOrd="1" destOrd="0" parTransId="{AB60D3C8-839D-4137-8A9B-25CA387114D9}" sibTransId="{4A065AFA-13A4-4928-AE72-5EE396B0250C}"/>
    <dgm:cxn modelId="{5BADC02D-BD3F-415B-9BFC-1BD4AB850ACF}" type="presOf" srcId="{FEFFD77E-01D8-463C-A0FB-EE6502151ECE}" destId="{2E42BD69-0EF8-4807-BF47-77FD6C0CB6C7}" srcOrd="0" destOrd="0" presId="urn:microsoft.com/office/officeart/2005/8/layout/lProcess2"/>
    <dgm:cxn modelId="{6AA8A232-68DF-492D-8FBA-077B87E5463B}" srcId="{866AE5B4-4866-4928-9305-0EADC4530EF0}" destId="{A9121630-5982-42F1-A0FF-D50C33A4C04D}" srcOrd="0" destOrd="0" parTransId="{515F58A6-4359-43EC-9EBC-1A582C0C02F0}" sibTransId="{72C2E57A-1A49-4FAF-80B1-9014E65370A0}"/>
    <dgm:cxn modelId="{67EABA33-EA9A-4253-BDE1-A4D38A893507}" type="presOf" srcId="{F6E4C652-6EA8-40AE-9666-D3AC55694E32}" destId="{C448EF2F-F7AD-4F6C-8617-E2458BF15DEF}" srcOrd="1" destOrd="0" presId="urn:microsoft.com/office/officeart/2005/8/layout/lProcess2"/>
    <dgm:cxn modelId="{BD922A3A-7B19-4B29-9333-D0D6E6FC8791}" type="presOf" srcId="{A9121630-5982-42F1-A0FF-D50C33A4C04D}" destId="{F6AE2BAC-0DB6-453F-944E-1D54AC99125C}" srcOrd="0" destOrd="0" presId="urn:microsoft.com/office/officeart/2005/8/layout/lProcess2"/>
    <dgm:cxn modelId="{4CE9823F-0ED0-4F0D-AB23-36BB6E46A449}" type="presOf" srcId="{476C42DE-3F1B-4AA3-AA46-F3FB30A973EE}" destId="{207C3613-1751-41C4-B40B-50ADC0F6EC11}" srcOrd="0" destOrd="0" presId="urn:microsoft.com/office/officeart/2005/8/layout/lProcess2"/>
    <dgm:cxn modelId="{D16E4062-7447-4058-99DF-747E06685F18}" srcId="{866AE5B4-4866-4928-9305-0EADC4530EF0}" destId="{FEFFD77E-01D8-463C-A0FB-EE6502151ECE}" srcOrd="1" destOrd="0" parTransId="{0561B0E5-F94A-4704-A4B3-1B2334CEA4CF}" sibTransId="{1386E5C5-5BF5-46CF-B5A2-938934720666}"/>
    <dgm:cxn modelId="{F7F27566-6059-4F51-80B3-9779B93F854D}" type="presOf" srcId="{25580C4B-2AFD-48C7-95E6-454EAE9878C4}" destId="{D44CC3A6-32ED-496A-AC11-2C1AB73BE622}" srcOrd="0" destOrd="0" presId="urn:microsoft.com/office/officeart/2005/8/layout/lProcess2"/>
    <dgm:cxn modelId="{EFCDCA47-02A6-4786-8DBE-7F88C86C7C16}" type="presOf" srcId="{4CD4A9F8-A744-47B3-94E8-BAE657DC86A8}" destId="{7A0EFE2E-74E9-47AF-BACA-E62BFB2DDBED}" srcOrd="0" destOrd="0" presId="urn:microsoft.com/office/officeart/2005/8/layout/lProcess2"/>
    <dgm:cxn modelId="{61ABF267-F432-4A4C-9634-51D5AF468DF9}" srcId="{634DE708-4295-473C-8300-6FB1EB617B6C}" destId="{866AE5B4-4866-4928-9305-0EADC4530EF0}" srcOrd="0" destOrd="0" parTransId="{8E010D94-90EE-407E-BAE7-B026DCF5F6AE}" sibTransId="{C2F04304-2141-409D-9869-72A25119CEE6}"/>
    <dgm:cxn modelId="{CC6B026C-439D-458D-B2DA-C2F1ECCC6EDC}" type="presOf" srcId="{5C4BD5CA-73C2-4F95-9DC7-EC1FFFB29938}" destId="{901281AE-5DF8-452A-8C40-9F473DC8C676}" srcOrd="0" destOrd="0" presId="urn:microsoft.com/office/officeart/2005/8/layout/lProcess2"/>
    <dgm:cxn modelId="{7582ED54-BEA0-45E8-ABEB-A0E8E545AD8C}" srcId="{634DE708-4295-473C-8300-6FB1EB617B6C}" destId="{4CD4A9F8-A744-47B3-94E8-BAE657DC86A8}" srcOrd="3" destOrd="0" parTransId="{16DF762C-221C-4C78-A57F-C45AAF20F9BA}" sibTransId="{C4989386-2D53-4898-8D8A-6EAF6E1DC0C8}"/>
    <dgm:cxn modelId="{97D0A682-509C-403E-AA53-75B36DB438DB}" type="presOf" srcId="{25B9D8E1-110D-43A8-A494-2C119B2EA984}" destId="{6FBC6845-0977-46DC-B26C-9CFA9DBFCF64}" srcOrd="0" destOrd="0" presId="urn:microsoft.com/office/officeart/2005/8/layout/lProcess2"/>
    <dgm:cxn modelId="{8DC7E285-D7C9-41F6-8BFA-14E56D678E7D}" srcId="{4CD4A9F8-A744-47B3-94E8-BAE657DC86A8}" destId="{25B9D8E1-110D-43A8-A494-2C119B2EA984}" srcOrd="1" destOrd="0" parTransId="{47621059-25D8-460C-B3C7-3B8F8AD39E08}" sibTransId="{E0D1E6E9-B8C9-43A8-804D-F05A2D3CA03A}"/>
    <dgm:cxn modelId="{4E8B1D87-17DC-4D87-BA7B-C57FDA5EA67D}" type="presOf" srcId="{72277D48-5B0F-4A8D-8DE2-D72EA369B355}" destId="{9C21B918-E4B1-459D-BC39-AF2EC81D64CB}" srcOrd="0" destOrd="0" presId="urn:microsoft.com/office/officeart/2005/8/layout/lProcess2"/>
    <dgm:cxn modelId="{3CA44E8C-96D6-4D97-B56B-D823F66DA904}" type="presOf" srcId="{866AE5B4-4866-4928-9305-0EADC4530EF0}" destId="{9866E6B8-48F5-4F8C-B9BA-9BA4806935F4}" srcOrd="0" destOrd="0" presId="urn:microsoft.com/office/officeart/2005/8/layout/lProcess2"/>
    <dgm:cxn modelId="{8FE3718C-534A-4980-9A3C-D84F355EAB11}" type="presOf" srcId="{F6E4C652-6EA8-40AE-9666-D3AC55694E32}" destId="{160CB116-93DB-48E3-96A8-192E522788B8}" srcOrd="0" destOrd="0" presId="urn:microsoft.com/office/officeart/2005/8/layout/lProcess2"/>
    <dgm:cxn modelId="{A9CDD78C-CD15-43BA-AE08-72EF03C6938A}" srcId="{4CD4A9F8-A744-47B3-94E8-BAE657DC86A8}" destId="{317F0275-762A-4759-A852-CC7FCED2DB1A}" srcOrd="2" destOrd="0" parTransId="{9665491C-B8A7-4B23-9928-57BD21362C1D}" sibTransId="{E397295F-A3C2-4496-839A-5DF7C0DCB0D9}"/>
    <dgm:cxn modelId="{0314D695-537B-4D35-BD69-8C3F0528802D}" type="presOf" srcId="{634DE708-4295-473C-8300-6FB1EB617B6C}" destId="{6B45CC45-B7BF-4D5B-A40D-4D30B761518B}" srcOrd="0" destOrd="0" presId="urn:microsoft.com/office/officeart/2005/8/layout/lProcess2"/>
    <dgm:cxn modelId="{6B0A1A98-A4FB-4F51-864A-96CA36AC2110}" type="presOf" srcId="{394448BD-8B46-42FC-A76A-EE78640D925B}" destId="{4A7A4B6D-A42A-49D5-8033-410ECDE3105B}" srcOrd="1" destOrd="0" presId="urn:microsoft.com/office/officeart/2005/8/layout/lProcess2"/>
    <dgm:cxn modelId="{6A78B699-E373-4A5A-A811-150C09F2DFFB}" srcId="{F6E4C652-6EA8-40AE-9666-D3AC55694E32}" destId="{72277D48-5B0F-4A8D-8DE2-D72EA369B355}" srcOrd="2" destOrd="0" parTransId="{A9A7D3EA-FB2B-4768-815C-B13B1FAF3325}" sibTransId="{3F331AF5-756C-40E6-BB40-7FDA10133530}"/>
    <dgm:cxn modelId="{4B3343AF-2824-4B3A-8CB0-7E5D179E2E6A}" type="presOf" srcId="{9E299D1B-F3B8-4F5E-BE19-A9B0A2F59F53}" destId="{E005341B-7711-43A4-AE56-39BBD55021FE}" srcOrd="0" destOrd="0" presId="urn:microsoft.com/office/officeart/2005/8/layout/lProcess2"/>
    <dgm:cxn modelId="{5C6B32B5-2BCE-4473-AB8E-33590C0CCFF4}" type="presOf" srcId="{AFA35183-3E29-417D-9F12-A03DB9DC7F1A}" destId="{E092C742-4A53-42BA-B6D9-CB9DCB6B0ECE}" srcOrd="0" destOrd="0" presId="urn:microsoft.com/office/officeart/2005/8/layout/lProcess2"/>
    <dgm:cxn modelId="{9F3779B5-A3E6-4AD6-B22C-CA0224FA36CC}" type="presOf" srcId="{5C4BD5CA-73C2-4F95-9DC7-EC1FFFB29938}" destId="{C8D3561A-42EA-41F4-950A-6AFBE78DCC03}" srcOrd="1" destOrd="0" presId="urn:microsoft.com/office/officeart/2005/8/layout/lProcess2"/>
    <dgm:cxn modelId="{F29B48B7-D223-4F0C-99F7-5A24F98FB867}" type="presOf" srcId="{394448BD-8B46-42FC-A76A-EE78640D925B}" destId="{FB4E5D80-CBEF-404B-996A-71D9E8C4E313}" srcOrd="0" destOrd="0" presId="urn:microsoft.com/office/officeart/2005/8/layout/lProcess2"/>
    <dgm:cxn modelId="{6364AABE-4B85-4861-A019-047859CA42FB}" type="presOf" srcId="{82CF77EB-9E19-4FB5-A30D-F8BBF0D0BA6D}" destId="{106901D6-647A-4AE3-89A0-D9FB8D23C387}" srcOrd="0" destOrd="0" presId="urn:microsoft.com/office/officeart/2005/8/layout/lProcess2"/>
    <dgm:cxn modelId="{17C9BCBE-96FA-45C9-A870-095D6D61FADE}" type="presOf" srcId="{CD201908-EDF2-4320-908B-7F3CCFB26ED0}" destId="{954DC97B-E019-4561-9F56-213730673294}" srcOrd="0" destOrd="0" presId="urn:microsoft.com/office/officeart/2005/8/layout/lProcess2"/>
    <dgm:cxn modelId="{406C9EC0-56B7-488F-834E-2F75ECAE4AED}" srcId="{4CD4A9F8-A744-47B3-94E8-BAE657DC86A8}" destId="{8DAF3008-E203-49C9-876E-3A20639990B1}" srcOrd="0" destOrd="0" parTransId="{A4D5A8A8-5B05-41CC-8CE9-3256A60838B6}" sibTransId="{D0DD1C7A-65B5-4681-94AD-C90761007B10}"/>
    <dgm:cxn modelId="{1EF3D4C0-EEF9-4DFE-B1CE-DC5E18A1D804}" srcId="{866AE5B4-4866-4928-9305-0EADC4530EF0}" destId="{25580C4B-2AFD-48C7-95E6-454EAE9878C4}" srcOrd="2" destOrd="0" parTransId="{A4D46C4A-FAEF-46C1-8EF0-3712AC3DCAC1}" sibTransId="{3A80A466-A6E2-4BA8-BA41-64B117D65932}"/>
    <dgm:cxn modelId="{B33176C3-A1E3-4D42-9CD4-05C7217CFD3F}" srcId="{5C4BD5CA-73C2-4F95-9DC7-EC1FFFB29938}" destId="{9E299D1B-F3B8-4F5E-BE19-A9B0A2F59F53}" srcOrd="0" destOrd="0" parTransId="{FCF26EB8-5452-4506-870D-08DD7581059B}" sibTransId="{30E8333E-E4A7-49D6-968F-ECB84AC7B11E}"/>
    <dgm:cxn modelId="{29FE4ED8-6E3E-4EC3-B13D-9BD4D986FCBC}" type="presOf" srcId="{7AE6B254-4C0B-464B-814B-0EE8F228425F}" destId="{5ED9ED9F-4172-47F2-B98D-F0B3767E6932}" srcOrd="0" destOrd="0" presId="urn:microsoft.com/office/officeart/2005/8/layout/lProcess2"/>
    <dgm:cxn modelId="{65BB66DB-CD64-419E-BF43-919E56BB3941}" type="presOf" srcId="{967D690F-604C-47E3-9BBC-E4E90EC36D39}" destId="{6F574194-1B05-4461-A1FA-9A6CBC91A2CD}" srcOrd="0" destOrd="0" presId="urn:microsoft.com/office/officeart/2005/8/layout/lProcess2"/>
    <dgm:cxn modelId="{473285DF-1E04-4932-93EC-D34309758414}" type="presOf" srcId="{2AA52E81-71FA-4271-A835-9CEC1917B9C9}" destId="{9AC1EC8D-9BAB-48A0-8A5F-7CC28447CF97}" srcOrd="0" destOrd="0" presId="urn:microsoft.com/office/officeart/2005/8/layout/lProcess2"/>
    <dgm:cxn modelId="{9D681FE0-2F8F-457D-88C2-927DC984A8A3}" srcId="{634DE708-4295-473C-8300-6FB1EB617B6C}" destId="{5C4BD5CA-73C2-4F95-9DC7-EC1FFFB29938}" srcOrd="1" destOrd="0" parTransId="{FACF1983-D2AA-4534-BF34-2F0CD27C2207}" sibTransId="{FCC081FA-29CB-4849-A1D7-AD58443D45B1}"/>
    <dgm:cxn modelId="{BA3EA0E4-B046-4516-A20E-24F99694BD3B}" type="presOf" srcId="{317F0275-762A-4759-A852-CC7FCED2DB1A}" destId="{0CDA910B-83AC-47DB-B041-3D7B0CC78F88}" srcOrd="0" destOrd="0" presId="urn:microsoft.com/office/officeart/2005/8/layout/lProcess2"/>
    <dgm:cxn modelId="{815EAAE7-E052-40C5-82AA-D5F54A611B6D}" srcId="{5C4BD5CA-73C2-4F95-9DC7-EC1FFFB29938}" destId="{967D690F-604C-47E3-9BBC-E4E90EC36D39}" srcOrd="2" destOrd="0" parTransId="{013BCDA7-A2B8-4047-84CF-B909E842CD27}" sibTransId="{9FC3AE8E-CD00-4C80-A58A-21E770967B32}"/>
    <dgm:cxn modelId="{6CA4A5EA-836A-4A9D-97D9-9B014063CF80}" srcId="{394448BD-8B46-42FC-A76A-EE78640D925B}" destId="{2AA52E81-71FA-4271-A835-9CEC1917B9C9}" srcOrd="0" destOrd="0" parTransId="{ABFFA4BC-07E1-4A07-A46E-B2B96B411DD5}" sibTransId="{8DB518E2-32A3-4071-A953-F397F7BCAF58}"/>
    <dgm:cxn modelId="{EA415BEF-00D4-415D-B58E-940647402627}" type="presOf" srcId="{4CD4A9F8-A744-47B3-94E8-BAE657DC86A8}" destId="{62BA55E8-5D9F-4760-9E78-4D8F163D0747}" srcOrd="1" destOrd="0" presId="urn:microsoft.com/office/officeart/2005/8/layout/lProcess2"/>
    <dgm:cxn modelId="{83DE37F1-F3DF-4B4B-BD2C-514202D30EF9}" srcId="{F6E4C652-6EA8-40AE-9666-D3AC55694E32}" destId="{CD201908-EDF2-4320-908B-7F3CCFB26ED0}" srcOrd="1" destOrd="0" parTransId="{F25B623E-1B1D-4E2C-A0DE-579F65CC54E7}" sibTransId="{8AE014AD-A56E-4A63-B398-6709FCE7DDCA}"/>
    <dgm:cxn modelId="{5B3579F1-B318-4FB5-BD32-50338C0DA9A9}" srcId="{634DE708-4295-473C-8300-6FB1EB617B6C}" destId="{394448BD-8B46-42FC-A76A-EE78640D925B}" srcOrd="4" destOrd="0" parTransId="{E9073917-C8C6-4A58-89E4-D14307CD42AF}" sibTransId="{6E8C35AE-F334-4741-9D7D-80E3B2E5F4FF}"/>
    <dgm:cxn modelId="{5A95F6FD-8DDC-49CC-83A3-5FFDBB0417F6}" srcId="{394448BD-8B46-42FC-A76A-EE78640D925B}" destId="{476C42DE-3F1B-4AA3-AA46-F3FB30A973EE}" srcOrd="1" destOrd="0" parTransId="{070A5466-9E6A-4A96-8878-4049F3146DB9}" sibTransId="{083A2BA6-FEA7-414A-ACBC-F6A0672C34DC}"/>
    <dgm:cxn modelId="{7FBD2F74-25C0-4575-97F1-044079AE4058}" type="presParOf" srcId="{6B45CC45-B7BF-4D5B-A40D-4D30B761518B}" destId="{B9319134-1C5E-4650-AED1-5C595B7E9507}" srcOrd="0" destOrd="0" presId="urn:microsoft.com/office/officeart/2005/8/layout/lProcess2"/>
    <dgm:cxn modelId="{05EB8E9D-9BD7-485F-BD2D-482659CA6323}" type="presParOf" srcId="{B9319134-1C5E-4650-AED1-5C595B7E9507}" destId="{9866E6B8-48F5-4F8C-B9BA-9BA4806935F4}" srcOrd="0" destOrd="0" presId="urn:microsoft.com/office/officeart/2005/8/layout/lProcess2"/>
    <dgm:cxn modelId="{98F55F97-DE9D-4810-B961-FBCE944A95AF}" type="presParOf" srcId="{B9319134-1C5E-4650-AED1-5C595B7E9507}" destId="{6A77C7C7-4C51-453E-B4AA-5AC035377A65}" srcOrd="1" destOrd="0" presId="urn:microsoft.com/office/officeart/2005/8/layout/lProcess2"/>
    <dgm:cxn modelId="{8FF2538D-2270-4D8E-B90C-4B6D3F52B146}" type="presParOf" srcId="{B9319134-1C5E-4650-AED1-5C595B7E9507}" destId="{C9E9CE4D-369F-49E1-BA9A-EEE8B06F54A5}" srcOrd="2" destOrd="0" presId="urn:microsoft.com/office/officeart/2005/8/layout/lProcess2"/>
    <dgm:cxn modelId="{0D844697-488A-4E28-81E0-0A336050CFC2}" type="presParOf" srcId="{C9E9CE4D-369F-49E1-BA9A-EEE8B06F54A5}" destId="{1A4A37DF-1432-4D45-8A45-94AAD8777BC9}" srcOrd="0" destOrd="0" presId="urn:microsoft.com/office/officeart/2005/8/layout/lProcess2"/>
    <dgm:cxn modelId="{535FF42E-9480-4D20-B8DC-6DBD90A4AD49}" type="presParOf" srcId="{1A4A37DF-1432-4D45-8A45-94AAD8777BC9}" destId="{F6AE2BAC-0DB6-453F-944E-1D54AC99125C}" srcOrd="0" destOrd="0" presId="urn:microsoft.com/office/officeart/2005/8/layout/lProcess2"/>
    <dgm:cxn modelId="{B0490CBF-9683-4D20-B7AA-C685BA9FD1F7}" type="presParOf" srcId="{1A4A37DF-1432-4D45-8A45-94AAD8777BC9}" destId="{A7F767C1-20B3-4177-80D4-9A765B47F973}" srcOrd="1" destOrd="0" presId="urn:microsoft.com/office/officeart/2005/8/layout/lProcess2"/>
    <dgm:cxn modelId="{F844AAB7-2A4F-4CA4-892C-A185839ED2C5}" type="presParOf" srcId="{1A4A37DF-1432-4D45-8A45-94AAD8777BC9}" destId="{2E42BD69-0EF8-4807-BF47-77FD6C0CB6C7}" srcOrd="2" destOrd="0" presId="urn:microsoft.com/office/officeart/2005/8/layout/lProcess2"/>
    <dgm:cxn modelId="{06B705E5-495E-4E27-9D10-A44AD7E8A25C}" type="presParOf" srcId="{1A4A37DF-1432-4D45-8A45-94AAD8777BC9}" destId="{BC8BDDA2-0D4D-4C20-9C4A-A3F9F481A3A8}" srcOrd="3" destOrd="0" presId="urn:microsoft.com/office/officeart/2005/8/layout/lProcess2"/>
    <dgm:cxn modelId="{AA1F48D5-4974-47C0-AD7C-F6F46B91A0E2}" type="presParOf" srcId="{1A4A37DF-1432-4D45-8A45-94AAD8777BC9}" destId="{D44CC3A6-32ED-496A-AC11-2C1AB73BE622}" srcOrd="4" destOrd="0" presId="urn:microsoft.com/office/officeart/2005/8/layout/lProcess2"/>
    <dgm:cxn modelId="{2F09EC17-ADFF-491C-9D21-1792BF629C25}" type="presParOf" srcId="{6B45CC45-B7BF-4D5B-A40D-4D30B761518B}" destId="{D68B9E16-B6E2-45EA-A52F-AC43510027B5}" srcOrd="1" destOrd="0" presId="urn:microsoft.com/office/officeart/2005/8/layout/lProcess2"/>
    <dgm:cxn modelId="{33AC948B-D483-4161-B374-F2CB5B5BDFA7}" type="presParOf" srcId="{6B45CC45-B7BF-4D5B-A40D-4D30B761518B}" destId="{07A66320-C4BE-4F87-9678-BE9C125C07C7}" srcOrd="2" destOrd="0" presId="urn:microsoft.com/office/officeart/2005/8/layout/lProcess2"/>
    <dgm:cxn modelId="{0CE0A068-E977-44A0-8A08-7A8E33774E93}" type="presParOf" srcId="{07A66320-C4BE-4F87-9678-BE9C125C07C7}" destId="{901281AE-5DF8-452A-8C40-9F473DC8C676}" srcOrd="0" destOrd="0" presId="urn:microsoft.com/office/officeart/2005/8/layout/lProcess2"/>
    <dgm:cxn modelId="{EBEA858E-8705-4CF7-BD08-1E54276A273A}" type="presParOf" srcId="{07A66320-C4BE-4F87-9678-BE9C125C07C7}" destId="{C8D3561A-42EA-41F4-950A-6AFBE78DCC03}" srcOrd="1" destOrd="0" presId="urn:microsoft.com/office/officeart/2005/8/layout/lProcess2"/>
    <dgm:cxn modelId="{CB153AED-E5C3-4AC4-BD1F-12CD207CD406}" type="presParOf" srcId="{07A66320-C4BE-4F87-9678-BE9C125C07C7}" destId="{07F33277-0AB4-425A-93C6-7F0658195EB6}" srcOrd="2" destOrd="0" presId="urn:microsoft.com/office/officeart/2005/8/layout/lProcess2"/>
    <dgm:cxn modelId="{DF36C063-693D-407B-9A99-CC7893EF41C1}" type="presParOf" srcId="{07F33277-0AB4-425A-93C6-7F0658195EB6}" destId="{0983B31F-D546-483A-8B76-5F8A4AFEEFCA}" srcOrd="0" destOrd="0" presId="urn:microsoft.com/office/officeart/2005/8/layout/lProcess2"/>
    <dgm:cxn modelId="{EBEFEC83-1949-46E4-94CB-F809A48B05B7}" type="presParOf" srcId="{0983B31F-D546-483A-8B76-5F8A4AFEEFCA}" destId="{E005341B-7711-43A4-AE56-39BBD55021FE}" srcOrd="0" destOrd="0" presId="urn:microsoft.com/office/officeart/2005/8/layout/lProcess2"/>
    <dgm:cxn modelId="{C5DB0E2B-391D-4013-A680-E5F1BFA3C8EA}" type="presParOf" srcId="{0983B31F-D546-483A-8B76-5F8A4AFEEFCA}" destId="{8005EB52-6F30-4E07-8961-D1E8B9E82F73}" srcOrd="1" destOrd="0" presId="urn:microsoft.com/office/officeart/2005/8/layout/lProcess2"/>
    <dgm:cxn modelId="{5E1A2044-CE18-498E-A11C-A060384CA84F}" type="presParOf" srcId="{0983B31F-D546-483A-8B76-5F8A4AFEEFCA}" destId="{5ED9ED9F-4172-47F2-B98D-F0B3767E6932}" srcOrd="2" destOrd="0" presId="urn:microsoft.com/office/officeart/2005/8/layout/lProcess2"/>
    <dgm:cxn modelId="{D24D448D-D2A3-4093-B134-0DD049D849B4}" type="presParOf" srcId="{0983B31F-D546-483A-8B76-5F8A4AFEEFCA}" destId="{FFF9FC6A-E61A-4C93-8B04-ED5302FCDC5B}" srcOrd="3" destOrd="0" presId="urn:microsoft.com/office/officeart/2005/8/layout/lProcess2"/>
    <dgm:cxn modelId="{D0CED251-1413-4224-9918-E7206F760EA0}" type="presParOf" srcId="{0983B31F-D546-483A-8B76-5F8A4AFEEFCA}" destId="{6F574194-1B05-4461-A1FA-9A6CBC91A2CD}" srcOrd="4" destOrd="0" presId="urn:microsoft.com/office/officeart/2005/8/layout/lProcess2"/>
    <dgm:cxn modelId="{3CD641D0-3F50-42DE-88A8-5718293FE1CF}" type="presParOf" srcId="{6B45CC45-B7BF-4D5B-A40D-4D30B761518B}" destId="{A47F6FFE-6B29-40F5-90B8-E302961D04B4}" srcOrd="3" destOrd="0" presId="urn:microsoft.com/office/officeart/2005/8/layout/lProcess2"/>
    <dgm:cxn modelId="{54303D8B-5264-4309-BC59-CD55FF041AF1}" type="presParOf" srcId="{6B45CC45-B7BF-4D5B-A40D-4D30B761518B}" destId="{5CF8C06B-3ABB-461D-9874-D687E5AA44ED}" srcOrd="4" destOrd="0" presId="urn:microsoft.com/office/officeart/2005/8/layout/lProcess2"/>
    <dgm:cxn modelId="{BB3DE8A7-FD3D-468D-B5D4-4E139031529D}" type="presParOf" srcId="{5CF8C06B-3ABB-461D-9874-D687E5AA44ED}" destId="{160CB116-93DB-48E3-96A8-192E522788B8}" srcOrd="0" destOrd="0" presId="urn:microsoft.com/office/officeart/2005/8/layout/lProcess2"/>
    <dgm:cxn modelId="{86715DD8-78B1-4D4B-B636-ACD4FECE7569}" type="presParOf" srcId="{5CF8C06B-3ABB-461D-9874-D687E5AA44ED}" destId="{C448EF2F-F7AD-4F6C-8617-E2458BF15DEF}" srcOrd="1" destOrd="0" presId="urn:microsoft.com/office/officeart/2005/8/layout/lProcess2"/>
    <dgm:cxn modelId="{AA9A2499-782E-44FF-A9E2-8967FF44160F}" type="presParOf" srcId="{5CF8C06B-3ABB-461D-9874-D687E5AA44ED}" destId="{CBDB9CC2-AF2C-48A2-BE87-F33A4C682017}" srcOrd="2" destOrd="0" presId="urn:microsoft.com/office/officeart/2005/8/layout/lProcess2"/>
    <dgm:cxn modelId="{00C9C6BD-B737-4B94-9CAC-14401D240B94}" type="presParOf" srcId="{CBDB9CC2-AF2C-48A2-BE87-F33A4C682017}" destId="{D7FA030D-DB38-4F49-B9F4-BFCADF9CB0B5}" srcOrd="0" destOrd="0" presId="urn:microsoft.com/office/officeart/2005/8/layout/lProcess2"/>
    <dgm:cxn modelId="{3D1726C5-9574-4E70-966F-7918E2766470}" type="presParOf" srcId="{D7FA030D-DB38-4F49-B9F4-BFCADF9CB0B5}" destId="{E092C742-4A53-42BA-B6D9-CB9DCB6B0ECE}" srcOrd="0" destOrd="0" presId="urn:microsoft.com/office/officeart/2005/8/layout/lProcess2"/>
    <dgm:cxn modelId="{46675B38-A490-42C7-B92B-C45EE4D75CAA}" type="presParOf" srcId="{D7FA030D-DB38-4F49-B9F4-BFCADF9CB0B5}" destId="{F47C3FBB-C9D3-4412-AADB-076C3545FBF7}" srcOrd="1" destOrd="0" presId="urn:microsoft.com/office/officeart/2005/8/layout/lProcess2"/>
    <dgm:cxn modelId="{73E0DADF-407C-4BC9-B277-DAB62586A4F5}" type="presParOf" srcId="{D7FA030D-DB38-4F49-B9F4-BFCADF9CB0B5}" destId="{954DC97B-E019-4561-9F56-213730673294}" srcOrd="2" destOrd="0" presId="urn:microsoft.com/office/officeart/2005/8/layout/lProcess2"/>
    <dgm:cxn modelId="{23E6CA6F-2805-4EEC-81C2-41F0C51F5AB7}" type="presParOf" srcId="{D7FA030D-DB38-4F49-B9F4-BFCADF9CB0B5}" destId="{699B26CE-FCBA-4CC8-892A-48624CB81664}" srcOrd="3" destOrd="0" presId="urn:microsoft.com/office/officeart/2005/8/layout/lProcess2"/>
    <dgm:cxn modelId="{30C8B91E-CBEC-43DF-AA04-C2A2C590D0BA}" type="presParOf" srcId="{D7FA030D-DB38-4F49-B9F4-BFCADF9CB0B5}" destId="{9C21B918-E4B1-459D-BC39-AF2EC81D64CB}" srcOrd="4" destOrd="0" presId="urn:microsoft.com/office/officeart/2005/8/layout/lProcess2"/>
    <dgm:cxn modelId="{0D41766B-BF4E-4274-B079-18EFAFE0878E}" type="presParOf" srcId="{6B45CC45-B7BF-4D5B-A40D-4D30B761518B}" destId="{906310EE-0AFF-4A8F-8015-6BA4BBA3865A}" srcOrd="5" destOrd="0" presId="urn:microsoft.com/office/officeart/2005/8/layout/lProcess2"/>
    <dgm:cxn modelId="{D6448A62-7CC2-4053-B9AD-3B58776E6F63}" type="presParOf" srcId="{6B45CC45-B7BF-4D5B-A40D-4D30B761518B}" destId="{07380ED1-BBD8-431B-9D4B-366748BA6E16}" srcOrd="6" destOrd="0" presId="urn:microsoft.com/office/officeart/2005/8/layout/lProcess2"/>
    <dgm:cxn modelId="{D4FB335E-8E81-44FF-9092-C0C3B880182C}" type="presParOf" srcId="{07380ED1-BBD8-431B-9D4B-366748BA6E16}" destId="{7A0EFE2E-74E9-47AF-BACA-E62BFB2DDBED}" srcOrd="0" destOrd="0" presId="urn:microsoft.com/office/officeart/2005/8/layout/lProcess2"/>
    <dgm:cxn modelId="{824E48E8-0BE1-4B4D-9411-B5966323BEA2}" type="presParOf" srcId="{07380ED1-BBD8-431B-9D4B-366748BA6E16}" destId="{62BA55E8-5D9F-4760-9E78-4D8F163D0747}" srcOrd="1" destOrd="0" presId="urn:microsoft.com/office/officeart/2005/8/layout/lProcess2"/>
    <dgm:cxn modelId="{940ADCB3-2D94-4645-9DE4-93622E237971}" type="presParOf" srcId="{07380ED1-BBD8-431B-9D4B-366748BA6E16}" destId="{7655E289-AE36-44DA-9236-7DE057FE94F9}" srcOrd="2" destOrd="0" presId="urn:microsoft.com/office/officeart/2005/8/layout/lProcess2"/>
    <dgm:cxn modelId="{695504CE-A6E6-4214-BEE2-4923CD5E25B3}" type="presParOf" srcId="{7655E289-AE36-44DA-9236-7DE057FE94F9}" destId="{95A8A5AD-EC13-4556-AAF2-1C98959DA4BC}" srcOrd="0" destOrd="0" presId="urn:microsoft.com/office/officeart/2005/8/layout/lProcess2"/>
    <dgm:cxn modelId="{216624A4-ED96-4C51-ADD0-2DB14E745FD3}" type="presParOf" srcId="{95A8A5AD-EC13-4556-AAF2-1C98959DA4BC}" destId="{F16DA4E8-DA9D-4148-8A3B-37A906D9CE59}" srcOrd="0" destOrd="0" presId="urn:microsoft.com/office/officeart/2005/8/layout/lProcess2"/>
    <dgm:cxn modelId="{09075D14-361A-4F76-B484-2DE0B8222160}" type="presParOf" srcId="{95A8A5AD-EC13-4556-AAF2-1C98959DA4BC}" destId="{F5766AA0-EEA1-4A2B-A005-9716817DEBCC}" srcOrd="1" destOrd="0" presId="urn:microsoft.com/office/officeart/2005/8/layout/lProcess2"/>
    <dgm:cxn modelId="{4573D9F7-448F-4A5B-8BD7-D5957537FB7B}" type="presParOf" srcId="{95A8A5AD-EC13-4556-AAF2-1C98959DA4BC}" destId="{6FBC6845-0977-46DC-B26C-9CFA9DBFCF64}" srcOrd="2" destOrd="0" presId="urn:microsoft.com/office/officeart/2005/8/layout/lProcess2"/>
    <dgm:cxn modelId="{4B772AE5-584B-4A43-BF09-C56DED375137}" type="presParOf" srcId="{95A8A5AD-EC13-4556-AAF2-1C98959DA4BC}" destId="{6BA8F00F-AE95-432B-886F-2EEB2D30FCD0}" srcOrd="3" destOrd="0" presId="urn:microsoft.com/office/officeart/2005/8/layout/lProcess2"/>
    <dgm:cxn modelId="{0342A2FD-9B01-48A2-AE16-80C4D765FF61}" type="presParOf" srcId="{95A8A5AD-EC13-4556-AAF2-1C98959DA4BC}" destId="{0CDA910B-83AC-47DB-B041-3D7B0CC78F88}" srcOrd="4" destOrd="0" presId="urn:microsoft.com/office/officeart/2005/8/layout/lProcess2"/>
    <dgm:cxn modelId="{D6889F40-2537-42E9-857F-44995B6A771D}" type="presParOf" srcId="{6B45CC45-B7BF-4D5B-A40D-4D30B761518B}" destId="{4D53BEF3-ADC5-4390-813F-84476DFBC2E8}" srcOrd="7" destOrd="0" presId="urn:microsoft.com/office/officeart/2005/8/layout/lProcess2"/>
    <dgm:cxn modelId="{E3808CE0-C0EB-4D37-9664-CB2911EC5D11}" type="presParOf" srcId="{6B45CC45-B7BF-4D5B-A40D-4D30B761518B}" destId="{F394AA02-7900-471C-AA1D-6BE3FE24B65B}" srcOrd="8" destOrd="0" presId="urn:microsoft.com/office/officeart/2005/8/layout/lProcess2"/>
    <dgm:cxn modelId="{EB884AC9-D58E-4D7B-A900-31311FE25866}" type="presParOf" srcId="{F394AA02-7900-471C-AA1D-6BE3FE24B65B}" destId="{FB4E5D80-CBEF-404B-996A-71D9E8C4E313}" srcOrd="0" destOrd="0" presId="urn:microsoft.com/office/officeart/2005/8/layout/lProcess2"/>
    <dgm:cxn modelId="{C3D4C157-3B9C-4C96-9DE1-E8308B3C0632}" type="presParOf" srcId="{F394AA02-7900-471C-AA1D-6BE3FE24B65B}" destId="{4A7A4B6D-A42A-49D5-8033-410ECDE3105B}" srcOrd="1" destOrd="0" presId="urn:microsoft.com/office/officeart/2005/8/layout/lProcess2"/>
    <dgm:cxn modelId="{9188EA6C-AF19-4B8F-BC0F-550672047390}" type="presParOf" srcId="{F394AA02-7900-471C-AA1D-6BE3FE24B65B}" destId="{C809E9D3-24D5-4CC6-A5EE-795A50C56BD3}" srcOrd="2" destOrd="0" presId="urn:microsoft.com/office/officeart/2005/8/layout/lProcess2"/>
    <dgm:cxn modelId="{529EC036-8329-44C8-BA65-151A9CBDBC26}" type="presParOf" srcId="{C809E9D3-24D5-4CC6-A5EE-795A50C56BD3}" destId="{E00365BD-6465-4CEC-A33A-CFE506DB8353}" srcOrd="0" destOrd="0" presId="urn:microsoft.com/office/officeart/2005/8/layout/lProcess2"/>
    <dgm:cxn modelId="{E34204D2-BB75-4775-93F8-EB2481F31DE0}" type="presParOf" srcId="{E00365BD-6465-4CEC-A33A-CFE506DB8353}" destId="{9AC1EC8D-9BAB-48A0-8A5F-7CC28447CF97}" srcOrd="0" destOrd="0" presId="urn:microsoft.com/office/officeart/2005/8/layout/lProcess2"/>
    <dgm:cxn modelId="{4550900E-0C2D-4F23-9D49-8311BE128353}" type="presParOf" srcId="{E00365BD-6465-4CEC-A33A-CFE506DB8353}" destId="{B566FA99-8B7F-4633-A35C-EAE1C3353C24}" srcOrd="1" destOrd="0" presId="urn:microsoft.com/office/officeart/2005/8/layout/lProcess2"/>
    <dgm:cxn modelId="{C2B3ED35-7AE1-4A21-991F-94BDF341ACD7}" type="presParOf" srcId="{E00365BD-6465-4CEC-A33A-CFE506DB8353}" destId="{207C3613-1751-41C4-B40B-50ADC0F6EC11}" srcOrd="2" destOrd="0" presId="urn:microsoft.com/office/officeart/2005/8/layout/lProcess2"/>
    <dgm:cxn modelId="{4D8F2389-6BAF-4B9D-B84B-57124CDCD2B3}" type="presParOf" srcId="{E00365BD-6465-4CEC-A33A-CFE506DB8353}" destId="{111FEF5C-0CBC-461D-9080-787E82A5141C}" srcOrd="3" destOrd="0" presId="urn:microsoft.com/office/officeart/2005/8/layout/lProcess2"/>
    <dgm:cxn modelId="{A45CCDAF-D716-4633-BE77-F7822AF6C894}" type="presParOf" srcId="{E00365BD-6465-4CEC-A33A-CFE506DB8353}" destId="{106901D6-647A-4AE3-89A0-D9FB8D23C38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5D6D85-D251-424A-943C-6278EC6F7DD0}" type="doc">
      <dgm:prSet loTypeId="urn:microsoft.com/office/officeart/2011/layout/HexagonRadial" loCatId="cycle" qsTypeId="urn:microsoft.com/office/officeart/2005/8/quickstyle/simple1" qsCatId="simple" csTypeId="urn:microsoft.com/office/officeart/2005/8/colors/accent2_1" csCatId="accent2" phldr="1"/>
      <dgm:spPr/>
      <dgm:t>
        <a:bodyPr/>
        <a:lstStyle/>
        <a:p>
          <a:endParaRPr lang="en-US"/>
        </a:p>
      </dgm:t>
    </dgm:pt>
    <dgm:pt modelId="{4E26485D-DE40-4070-91A1-6D10734E28F1}">
      <dgm:prSet phldrT="[Text]" custT="1"/>
      <dgm:spPr>
        <a:ln w="57150">
          <a:solidFill>
            <a:schemeClr val="accent2"/>
          </a:solidFill>
        </a:ln>
      </dgm:spPr>
      <dgm:t>
        <a:bodyPr/>
        <a:lstStyle/>
        <a:p>
          <a:r>
            <a:rPr lang="en-US" sz="2400" b="0" cap="none" spc="0" dirty="0">
              <a:ln w="0"/>
              <a:solidFill>
                <a:schemeClr val="tx1"/>
              </a:solidFill>
              <a:effectLst>
                <a:outerShdw blurRad="38100" dist="19050" dir="2700000" algn="tl" rotWithShape="0">
                  <a:schemeClr val="dk1">
                    <a:alpha val="40000"/>
                  </a:schemeClr>
                </a:outerShdw>
              </a:effectLst>
            </a:rPr>
            <a:t>Equitable Learning Environments</a:t>
          </a:r>
        </a:p>
      </dgm:t>
    </dgm:pt>
    <dgm:pt modelId="{D7AF3BA6-F50E-4DC4-BD82-254B7E77E9D7}" type="parTrans" cxnId="{3DBF9C49-3174-4A57-94BC-F08A03936C2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E51781A8-0C4C-4D82-A2C7-E42FBA8E31FB}" type="sibTrans" cxnId="{3DBF9C49-3174-4A57-94BC-F08A03936C2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C964A22-AEC4-447F-A084-2D5C0962D546}">
      <dgm:prSet phldrT="[Text]"/>
      <dgm:spPr>
        <a:ln w="57150">
          <a:solidFill>
            <a:srgbClr val="009F4D"/>
          </a:solidFill>
        </a:ln>
      </dgm:spPr>
      <dgm:t>
        <a:bodyPr/>
        <a:lstStyle/>
        <a:p>
          <a:pPr marL="0" lvl="0" defTabSz="577850">
            <a:lnSpc>
              <a:spcPct val="90000"/>
            </a:lnSpc>
            <a:spcBef>
              <a:spcPct val="0"/>
            </a:spcBef>
            <a:spcAft>
              <a:spcPct val="35000"/>
            </a:spcAft>
            <a:buNone/>
          </a:pPr>
          <a:r>
            <a:rPr lang="en-US" b="0" cap="none" spc="0" dirty="0">
              <a:ln w="0"/>
              <a:solidFill>
                <a:schemeClr val="tx1"/>
              </a:solidFill>
              <a:effectLst>
                <a:outerShdw blurRad="38100" dist="19050" dir="2700000" algn="tl" rotWithShape="0">
                  <a:schemeClr val="dk1">
                    <a:alpha val="40000"/>
                  </a:schemeClr>
                </a:outerShdw>
              </a:effectLst>
            </a:rPr>
            <a:t>Relationships</a:t>
          </a:r>
        </a:p>
      </dgm:t>
    </dgm:pt>
    <dgm:pt modelId="{439A3059-F7B7-4ADD-8B79-FAF6678369DD}" type="parTrans" cxnId="{7796856E-434D-4A72-968B-E7967CEB49B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E2D2CE0-6C80-45C5-886C-14A5049D453B}" type="sibTrans" cxnId="{7796856E-434D-4A72-968B-E7967CEB49B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F16DE88-B9C5-4032-B42B-5014E324EC96}">
      <dgm:prSet phldrT="[Text]"/>
      <dgm:spPr>
        <a:ln w="57150">
          <a:solidFill>
            <a:srgbClr val="009F4D"/>
          </a:solidFill>
        </a:ln>
      </dgm:spPr>
      <dgm:t>
        <a:bodyPr/>
        <a:lstStyle/>
        <a:p>
          <a:pPr marL="0" lvl="0" defTabSz="577850">
            <a:lnSpc>
              <a:spcPct val="90000"/>
            </a:lnSpc>
            <a:spcBef>
              <a:spcPct val="0"/>
            </a:spcBef>
            <a:spcAft>
              <a:spcPct val="35000"/>
            </a:spcAft>
            <a:buNone/>
          </a:pPr>
          <a:r>
            <a:rPr lang="en-US" b="0" cap="none" spc="0" dirty="0">
              <a:ln w="0"/>
              <a:solidFill>
                <a:schemeClr val="tx1"/>
              </a:solidFill>
              <a:effectLst>
                <a:outerShdw blurRad="38100" dist="19050" dir="2700000" algn="tl" rotWithShape="0">
                  <a:schemeClr val="dk1">
                    <a:alpha val="40000"/>
                  </a:schemeClr>
                </a:outerShdw>
              </a:effectLst>
            </a:rPr>
            <a:t>Sustainability</a:t>
          </a:r>
        </a:p>
      </dgm:t>
    </dgm:pt>
    <dgm:pt modelId="{DF9C12C5-01DA-4FE4-ABDE-0E0AFCC3D307}" type="parTrans" cxnId="{7A39B1A9-C97B-4C4A-972C-1D65ACA1CEC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2ED742F-B5B1-4CA7-A97C-F1A25D6F79B7}" type="sibTrans" cxnId="{7A39B1A9-C97B-4C4A-972C-1D65ACA1CEC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3B3B553-BC0A-48A3-8562-FBEE576AF816}">
      <dgm:prSet phldrT="[Text]"/>
      <dgm:spPr>
        <a:ln w="57150">
          <a:solidFill>
            <a:srgbClr val="009F4D"/>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Collaboration</a:t>
          </a:r>
        </a:p>
      </dgm:t>
    </dgm:pt>
    <dgm:pt modelId="{10DAF265-D35E-49D0-8312-CA68A03336CE}" type="sibTrans" cxnId="{4C4E34EC-9734-48CC-BFCF-28408581037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CAA930-4DF7-4EDF-B2F7-1B2193F46CBE}" type="parTrans" cxnId="{4C4E34EC-9734-48CC-BFCF-28408581037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A4E6D5F-E806-4113-BD4C-2867282EA185}">
      <dgm:prSet phldrT="[Text]"/>
      <dgm:spPr>
        <a:ln w="57150">
          <a:solidFill>
            <a:srgbClr val="009F4D"/>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Rigor</a:t>
          </a:r>
        </a:p>
      </dgm:t>
    </dgm:pt>
    <dgm:pt modelId="{BA3FAC4F-C2D7-4EB0-A54A-74476F6C34A4}" type="parTrans" cxnId="{9D8BFFF0-E27B-4D6F-99F2-2422243BA5C1}">
      <dgm:prSet/>
      <dgm:spPr/>
      <dgm:t>
        <a:bodyPr/>
        <a:lstStyle/>
        <a:p>
          <a:endParaRPr lang="en-US"/>
        </a:p>
      </dgm:t>
    </dgm:pt>
    <dgm:pt modelId="{8F75C963-1C36-419B-99A5-0CC7432BBEDA}" type="sibTrans" cxnId="{9D8BFFF0-E27B-4D6F-99F2-2422243BA5C1}">
      <dgm:prSet/>
      <dgm:spPr/>
      <dgm:t>
        <a:bodyPr/>
        <a:lstStyle/>
        <a:p>
          <a:endParaRPr lang="en-US"/>
        </a:p>
      </dgm:t>
    </dgm:pt>
    <dgm:pt modelId="{0312B4BD-EC90-4185-90DC-8825E81BB780}">
      <dgm:prSet phldrT="[Text]"/>
      <dgm:spPr>
        <a:ln w="57150">
          <a:solidFill>
            <a:srgbClr val="009F4D"/>
          </a:solidFill>
        </a:ln>
      </dgm:spPr>
      <dgm:t>
        <a:bodyPr/>
        <a:lstStyle/>
        <a:p>
          <a:pPr marL="0" lvl="0" defTabSz="577850">
            <a:lnSpc>
              <a:spcPct val="90000"/>
            </a:lnSpc>
            <a:spcBef>
              <a:spcPct val="0"/>
            </a:spcBef>
            <a:spcAft>
              <a:spcPct val="35000"/>
            </a:spcAft>
            <a:buNone/>
          </a:pPr>
          <a:r>
            <a:rPr lang="en-US" b="0" cap="none" spc="0" dirty="0">
              <a:ln w="0"/>
              <a:solidFill>
                <a:schemeClr val="tx1"/>
              </a:solidFill>
              <a:effectLst>
                <a:outerShdw blurRad="38100" dist="19050" dir="2700000" algn="tl" rotWithShape="0">
                  <a:schemeClr val="dk1">
                    <a:alpha val="40000"/>
                  </a:schemeClr>
                </a:outerShdw>
              </a:effectLst>
            </a:rPr>
            <a:t>Relevance</a:t>
          </a:r>
        </a:p>
      </dgm:t>
    </dgm:pt>
    <dgm:pt modelId="{6D26CA22-8F2E-4E9B-B6D2-8FEED3D3C777}" type="parTrans" cxnId="{D8CBC809-ECCC-4317-A785-2B3380D0F303}">
      <dgm:prSet/>
      <dgm:spPr/>
      <dgm:t>
        <a:bodyPr/>
        <a:lstStyle/>
        <a:p>
          <a:endParaRPr lang="en-US"/>
        </a:p>
      </dgm:t>
    </dgm:pt>
    <dgm:pt modelId="{90A7C35D-F7EB-40F3-9ED3-6717357BF13F}" type="sibTrans" cxnId="{D8CBC809-ECCC-4317-A785-2B3380D0F303}">
      <dgm:prSet/>
      <dgm:spPr/>
      <dgm:t>
        <a:bodyPr/>
        <a:lstStyle/>
        <a:p>
          <a:endParaRPr lang="en-US"/>
        </a:p>
      </dgm:t>
    </dgm:pt>
    <dgm:pt modelId="{B55BB95B-68EE-4C54-95E2-3D794FB54863}">
      <dgm:prSet phldrT="[Text]"/>
      <dgm:spPr>
        <a:ln w="57150">
          <a:solidFill>
            <a:srgbClr val="009F4D"/>
          </a:solidFill>
        </a:ln>
      </dgm:spPr>
      <dgm:t>
        <a:bodyPr/>
        <a:lstStyle/>
        <a:p>
          <a:r>
            <a:rPr lang="en-US" b="0" cap="none" spc="0" dirty="0">
              <a:ln w="0"/>
              <a:solidFill>
                <a:schemeClr val="tx1"/>
              </a:solidFill>
              <a:effectLst>
                <a:outerShdw blurRad="38100" dist="19050" dir="2700000" algn="tl" rotWithShape="0">
                  <a:schemeClr val="dk1">
                    <a:alpha val="40000"/>
                  </a:schemeClr>
                </a:outerShdw>
              </a:effectLst>
            </a:rPr>
            <a:t>Technology Use</a:t>
          </a:r>
        </a:p>
      </dgm:t>
    </dgm:pt>
    <dgm:pt modelId="{43F05DB0-D9B6-4181-8A52-D79149A16D42}" type="sibTrans" cxnId="{CEB13BD0-F493-4AD1-BAA0-CE24E489B49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0220540-B94F-49AB-B177-DCDF51C747F6}" type="parTrans" cxnId="{CEB13BD0-F493-4AD1-BAA0-CE24E489B49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58D5FD7-F7E4-4EDE-876C-9AA1E9C9AE44}" type="pres">
      <dgm:prSet presAssocID="{9A5D6D85-D251-424A-943C-6278EC6F7DD0}" presName="Name0" presStyleCnt="0">
        <dgm:presLayoutVars>
          <dgm:chMax val="1"/>
          <dgm:chPref val="1"/>
          <dgm:dir/>
          <dgm:animOne val="branch"/>
          <dgm:animLvl val="lvl"/>
        </dgm:presLayoutVars>
      </dgm:prSet>
      <dgm:spPr/>
    </dgm:pt>
    <dgm:pt modelId="{7F0BF940-C50C-45D4-B6A9-21EE3295E6AB}" type="pres">
      <dgm:prSet presAssocID="{4E26485D-DE40-4070-91A1-6D10734E28F1}" presName="Parent" presStyleLbl="node0" presStyleIdx="0" presStyleCnt="1">
        <dgm:presLayoutVars>
          <dgm:chMax val="6"/>
          <dgm:chPref val="6"/>
        </dgm:presLayoutVars>
      </dgm:prSet>
      <dgm:spPr/>
    </dgm:pt>
    <dgm:pt modelId="{0FB995F0-0763-4F37-8681-D929FDDB204D}" type="pres">
      <dgm:prSet presAssocID="{B55BB95B-68EE-4C54-95E2-3D794FB54863}" presName="Accent1" presStyleCnt="0"/>
      <dgm:spPr/>
    </dgm:pt>
    <dgm:pt modelId="{88496CD5-A6A6-40E2-A217-BE49D76B0C76}" type="pres">
      <dgm:prSet presAssocID="{B55BB95B-68EE-4C54-95E2-3D794FB54863}" presName="Accent" presStyleLbl="bgShp" presStyleIdx="0" presStyleCnt="6"/>
      <dgm:spPr/>
    </dgm:pt>
    <dgm:pt modelId="{6E953CB1-E5E1-4792-BF29-3146AF58673D}" type="pres">
      <dgm:prSet presAssocID="{B55BB95B-68EE-4C54-95E2-3D794FB54863}" presName="Child1" presStyleLbl="node1" presStyleIdx="0" presStyleCnt="6">
        <dgm:presLayoutVars>
          <dgm:chMax val="0"/>
          <dgm:chPref val="0"/>
          <dgm:bulletEnabled val="1"/>
        </dgm:presLayoutVars>
      </dgm:prSet>
      <dgm:spPr/>
    </dgm:pt>
    <dgm:pt modelId="{BC686331-C270-4465-8237-EA2292538BD3}" type="pres">
      <dgm:prSet presAssocID="{BC964A22-AEC4-447F-A084-2D5C0962D546}" presName="Accent2" presStyleCnt="0"/>
      <dgm:spPr/>
    </dgm:pt>
    <dgm:pt modelId="{EBE6BB8A-535A-42A7-9B80-094F1E0B42A3}" type="pres">
      <dgm:prSet presAssocID="{BC964A22-AEC4-447F-A084-2D5C0962D546}" presName="Accent" presStyleLbl="bgShp" presStyleIdx="1" presStyleCnt="6"/>
      <dgm:spPr/>
    </dgm:pt>
    <dgm:pt modelId="{F0081FA4-1343-4D65-918F-22AA59181A6F}" type="pres">
      <dgm:prSet presAssocID="{BC964A22-AEC4-447F-A084-2D5C0962D546}" presName="Child2" presStyleLbl="node1" presStyleIdx="1" presStyleCnt="6" custLinFactNeighborY="-279">
        <dgm:presLayoutVars>
          <dgm:chMax val="0"/>
          <dgm:chPref val="0"/>
          <dgm:bulletEnabled val="1"/>
        </dgm:presLayoutVars>
      </dgm:prSet>
      <dgm:spPr/>
    </dgm:pt>
    <dgm:pt modelId="{F5DE97E8-1F14-41D5-8130-77595774A5D4}" type="pres">
      <dgm:prSet presAssocID="{0312B4BD-EC90-4185-90DC-8825E81BB780}" presName="Accent3" presStyleCnt="0"/>
      <dgm:spPr/>
    </dgm:pt>
    <dgm:pt modelId="{340426F0-E4BE-4C77-B8DF-4BE95D1FEFB1}" type="pres">
      <dgm:prSet presAssocID="{0312B4BD-EC90-4185-90DC-8825E81BB780}" presName="Accent" presStyleLbl="bgShp" presStyleIdx="2" presStyleCnt="6"/>
      <dgm:spPr/>
    </dgm:pt>
    <dgm:pt modelId="{7EFB8C00-CF1D-4E7C-930E-63D9615518AA}" type="pres">
      <dgm:prSet presAssocID="{0312B4BD-EC90-4185-90DC-8825E81BB780}" presName="Child3" presStyleLbl="node1" presStyleIdx="2" presStyleCnt="6">
        <dgm:presLayoutVars>
          <dgm:chMax val="0"/>
          <dgm:chPref val="0"/>
          <dgm:bulletEnabled val="1"/>
        </dgm:presLayoutVars>
      </dgm:prSet>
      <dgm:spPr/>
    </dgm:pt>
    <dgm:pt modelId="{DC43DF83-A5B5-4462-82C5-88DAFCC5428D}" type="pres">
      <dgm:prSet presAssocID="{2A4E6D5F-E806-4113-BD4C-2867282EA185}" presName="Accent4" presStyleCnt="0"/>
      <dgm:spPr/>
    </dgm:pt>
    <dgm:pt modelId="{3F873879-861C-471E-BB04-CD4228047EAF}" type="pres">
      <dgm:prSet presAssocID="{2A4E6D5F-E806-4113-BD4C-2867282EA185}" presName="Accent" presStyleLbl="bgShp" presStyleIdx="3" presStyleCnt="6"/>
      <dgm:spPr/>
    </dgm:pt>
    <dgm:pt modelId="{C6E57C04-27FD-495E-B9FF-DA39B2A1B3ED}" type="pres">
      <dgm:prSet presAssocID="{2A4E6D5F-E806-4113-BD4C-2867282EA185}" presName="Child4" presStyleLbl="node1" presStyleIdx="3" presStyleCnt="6">
        <dgm:presLayoutVars>
          <dgm:chMax val="0"/>
          <dgm:chPref val="0"/>
          <dgm:bulletEnabled val="1"/>
        </dgm:presLayoutVars>
      </dgm:prSet>
      <dgm:spPr/>
    </dgm:pt>
    <dgm:pt modelId="{FEDE74D1-E81D-4F1D-BA46-DCC5CB85D3CE}" type="pres">
      <dgm:prSet presAssocID="{A3B3B553-BC0A-48A3-8562-FBEE576AF816}" presName="Accent5" presStyleCnt="0"/>
      <dgm:spPr/>
    </dgm:pt>
    <dgm:pt modelId="{378F3038-5AC3-4E24-A729-50CAF50D0AB4}" type="pres">
      <dgm:prSet presAssocID="{A3B3B553-BC0A-48A3-8562-FBEE576AF816}" presName="Accent" presStyleLbl="bgShp" presStyleIdx="4" presStyleCnt="6"/>
      <dgm:spPr/>
    </dgm:pt>
    <dgm:pt modelId="{FF612F30-99C6-4C7B-B1C1-2FD290AC0775}" type="pres">
      <dgm:prSet presAssocID="{A3B3B553-BC0A-48A3-8562-FBEE576AF816}" presName="Child5" presStyleLbl="node1" presStyleIdx="4" presStyleCnt="6">
        <dgm:presLayoutVars>
          <dgm:chMax val="0"/>
          <dgm:chPref val="0"/>
          <dgm:bulletEnabled val="1"/>
        </dgm:presLayoutVars>
      </dgm:prSet>
      <dgm:spPr/>
    </dgm:pt>
    <dgm:pt modelId="{DB6B717B-896A-41A0-9C91-340730B088D6}" type="pres">
      <dgm:prSet presAssocID="{0F16DE88-B9C5-4032-B42B-5014E324EC96}" presName="Accent6" presStyleCnt="0"/>
      <dgm:spPr/>
    </dgm:pt>
    <dgm:pt modelId="{1C3E2465-D0D5-4B64-9D95-9CB56D4A3F7B}" type="pres">
      <dgm:prSet presAssocID="{0F16DE88-B9C5-4032-B42B-5014E324EC96}" presName="Accent" presStyleLbl="bgShp" presStyleIdx="5" presStyleCnt="6"/>
      <dgm:spPr/>
    </dgm:pt>
    <dgm:pt modelId="{2E4DE345-C60C-45ED-8915-A833D9031B69}" type="pres">
      <dgm:prSet presAssocID="{0F16DE88-B9C5-4032-B42B-5014E324EC96}" presName="Child6" presStyleLbl="node1" presStyleIdx="5" presStyleCnt="6">
        <dgm:presLayoutVars>
          <dgm:chMax val="0"/>
          <dgm:chPref val="0"/>
          <dgm:bulletEnabled val="1"/>
        </dgm:presLayoutVars>
      </dgm:prSet>
      <dgm:spPr/>
    </dgm:pt>
  </dgm:ptLst>
  <dgm:cxnLst>
    <dgm:cxn modelId="{D8CBC809-ECCC-4317-A785-2B3380D0F303}" srcId="{4E26485D-DE40-4070-91A1-6D10734E28F1}" destId="{0312B4BD-EC90-4185-90DC-8825E81BB780}" srcOrd="2" destOrd="0" parTransId="{6D26CA22-8F2E-4E9B-B6D2-8FEED3D3C777}" sibTransId="{90A7C35D-F7EB-40F3-9ED3-6717357BF13F}"/>
    <dgm:cxn modelId="{1C0B2032-AFCF-42B9-9CCB-D3BD56B2673F}" type="presOf" srcId="{0312B4BD-EC90-4185-90DC-8825E81BB780}" destId="{7EFB8C00-CF1D-4E7C-930E-63D9615518AA}" srcOrd="0" destOrd="0" presId="urn:microsoft.com/office/officeart/2011/layout/HexagonRadial"/>
    <dgm:cxn modelId="{3DBF9C49-3174-4A57-94BC-F08A03936C22}" srcId="{9A5D6D85-D251-424A-943C-6278EC6F7DD0}" destId="{4E26485D-DE40-4070-91A1-6D10734E28F1}" srcOrd="0" destOrd="0" parTransId="{D7AF3BA6-F50E-4DC4-BD82-254B7E77E9D7}" sibTransId="{E51781A8-0C4C-4D82-A2C7-E42FBA8E31FB}"/>
    <dgm:cxn modelId="{E355A24A-0612-4416-AD30-CD9B6478BBDD}" type="presOf" srcId="{2A4E6D5F-E806-4113-BD4C-2867282EA185}" destId="{C6E57C04-27FD-495E-B9FF-DA39B2A1B3ED}" srcOrd="0" destOrd="0" presId="urn:microsoft.com/office/officeart/2011/layout/HexagonRadial"/>
    <dgm:cxn modelId="{F286676B-D78A-4047-9CE8-7A3696A3E0B8}" type="presOf" srcId="{0F16DE88-B9C5-4032-B42B-5014E324EC96}" destId="{2E4DE345-C60C-45ED-8915-A833D9031B69}" srcOrd="0" destOrd="0" presId="urn:microsoft.com/office/officeart/2011/layout/HexagonRadial"/>
    <dgm:cxn modelId="{7796856E-434D-4A72-968B-E7967CEB49BE}" srcId="{4E26485D-DE40-4070-91A1-6D10734E28F1}" destId="{BC964A22-AEC4-447F-A084-2D5C0962D546}" srcOrd="1" destOrd="0" parTransId="{439A3059-F7B7-4ADD-8B79-FAF6678369DD}" sibTransId="{0E2D2CE0-6C80-45C5-886C-14A5049D453B}"/>
    <dgm:cxn modelId="{53163F74-EA7B-428D-BA02-4D4657D63977}" type="presOf" srcId="{4E26485D-DE40-4070-91A1-6D10734E28F1}" destId="{7F0BF940-C50C-45D4-B6A9-21EE3295E6AB}" srcOrd="0" destOrd="0" presId="urn:microsoft.com/office/officeart/2011/layout/HexagonRadial"/>
    <dgm:cxn modelId="{1B48189E-96E1-4797-B8FB-A578960F38C5}" type="presOf" srcId="{BC964A22-AEC4-447F-A084-2D5C0962D546}" destId="{F0081FA4-1343-4D65-918F-22AA59181A6F}" srcOrd="0" destOrd="0" presId="urn:microsoft.com/office/officeart/2011/layout/HexagonRadial"/>
    <dgm:cxn modelId="{7A39B1A9-C97B-4C4A-972C-1D65ACA1CECE}" srcId="{4E26485D-DE40-4070-91A1-6D10734E28F1}" destId="{0F16DE88-B9C5-4032-B42B-5014E324EC96}" srcOrd="5" destOrd="0" parTransId="{DF9C12C5-01DA-4FE4-ABDE-0E0AFCC3D307}" sibTransId="{D2ED742F-B5B1-4CA7-A97C-F1A25D6F79B7}"/>
    <dgm:cxn modelId="{57608DB2-5507-44D7-833F-2CC8E63B3A6C}" type="presOf" srcId="{B55BB95B-68EE-4C54-95E2-3D794FB54863}" destId="{6E953CB1-E5E1-4792-BF29-3146AF58673D}" srcOrd="0" destOrd="0" presId="urn:microsoft.com/office/officeart/2011/layout/HexagonRadial"/>
    <dgm:cxn modelId="{B41379BA-8F81-4724-8370-F29129EDBE34}" type="presOf" srcId="{9A5D6D85-D251-424A-943C-6278EC6F7DD0}" destId="{C58D5FD7-F7E4-4EDE-876C-9AA1E9C9AE44}" srcOrd="0" destOrd="0" presId="urn:microsoft.com/office/officeart/2011/layout/HexagonRadial"/>
    <dgm:cxn modelId="{CEB13BD0-F493-4AD1-BAA0-CE24E489B493}" srcId="{4E26485D-DE40-4070-91A1-6D10734E28F1}" destId="{B55BB95B-68EE-4C54-95E2-3D794FB54863}" srcOrd="0" destOrd="0" parTransId="{70220540-B94F-49AB-B177-DCDF51C747F6}" sibTransId="{43F05DB0-D9B6-4181-8A52-D79149A16D42}"/>
    <dgm:cxn modelId="{EDD6FFE5-B10E-4FC4-AE95-5D2AC1C93E85}" type="presOf" srcId="{A3B3B553-BC0A-48A3-8562-FBEE576AF816}" destId="{FF612F30-99C6-4C7B-B1C1-2FD290AC0775}" srcOrd="0" destOrd="0" presId="urn:microsoft.com/office/officeart/2011/layout/HexagonRadial"/>
    <dgm:cxn modelId="{4C4E34EC-9734-48CC-BFCF-28408581037E}" srcId="{4E26485D-DE40-4070-91A1-6D10734E28F1}" destId="{A3B3B553-BC0A-48A3-8562-FBEE576AF816}" srcOrd="4" destOrd="0" parTransId="{10CAA930-4DF7-4EDF-B2F7-1B2193F46CBE}" sibTransId="{10DAF265-D35E-49D0-8312-CA68A03336CE}"/>
    <dgm:cxn modelId="{9D8BFFF0-E27B-4D6F-99F2-2422243BA5C1}" srcId="{4E26485D-DE40-4070-91A1-6D10734E28F1}" destId="{2A4E6D5F-E806-4113-BD4C-2867282EA185}" srcOrd="3" destOrd="0" parTransId="{BA3FAC4F-C2D7-4EB0-A54A-74476F6C34A4}" sibTransId="{8F75C963-1C36-419B-99A5-0CC7432BBEDA}"/>
    <dgm:cxn modelId="{1F4FE2F4-7C35-4493-9166-2EA8B49D82A4}" type="presParOf" srcId="{C58D5FD7-F7E4-4EDE-876C-9AA1E9C9AE44}" destId="{7F0BF940-C50C-45D4-B6A9-21EE3295E6AB}" srcOrd="0" destOrd="0" presId="urn:microsoft.com/office/officeart/2011/layout/HexagonRadial"/>
    <dgm:cxn modelId="{2F3B40FF-AE38-4A8B-B6C8-D56349980476}" type="presParOf" srcId="{C58D5FD7-F7E4-4EDE-876C-9AA1E9C9AE44}" destId="{0FB995F0-0763-4F37-8681-D929FDDB204D}" srcOrd="1" destOrd="0" presId="urn:microsoft.com/office/officeart/2011/layout/HexagonRadial"/>
    <dgm:cxn modelId="{F0F4A556-84BD-4B44-928A-C5D98862084C}" type="presParOf" srcId="{0FB995F0-0763-4F37-8681-D929FDDB204D}" destId="{88496CD5-A6A6-40E2-A217-BE49D76B0C76}" srcOrd="0" destOrd="0" presId="urn:microsoft.com/office/officeart/2011/layout/HexagonRadial"/>
    <dgm:cxn modelId="{2D399714-46DB-426B-AE1F-3E674E847EC0}" type="presParOf" srcId="{C58D5FD7-F7E4-4EDE-876C-9AA1E9C9AE44}" destId="{6E953CB1-E5E1-4792-BF29-3146AF58673D}" srcOrd="2" destOrd="0" presId="urn:microsoft.com/office/officeart/2011/layout/HexagonRadial"/>
    <dgm:cxn modelId="{1044D4BC-3E68-4202-A019-A36DE17DCFB3}" type="presParOf" srcId="{C58D5FD7-F7E4-4EDE-876C-9AA1E9C9AE44}" destId="{BC686331-C270-4465-8237-EA2292538BD3}" srcOrd="3" destOrd="0" presId="urn:microsoft.com/office/officeart/2011/layout/HexagonRadial"/>
    <dgm:cxn modelId="{DC25B9DC-916F-4BE2-874F-155963AE5A84}" type="presParOf" srcId="{BC686331-C270-4465-8237-EA2292538BD3}" destId="{EBE6BB8A-535A-42A7-9B80-094F1E0B42A3}" srcOrd="0" destOrd="0" presId="urn:microsoft.com/office/officeart/2011/layout/HexagonRadial"/>
    <dgm:cxn modelId="{41FEEE03-3039-4287-9FB6-B55DB51C20B9}" type="presParOf" srcId="{C58D5FD7-F7E4-4EDE-876C-9AA1E9C9AE44}" destId="{F0081FA4-1343-4D65-918F-22AA59181A6F}" srcOrd="4" destOrd="0" presId="urn:microsoft.com/office/officeart/2011/layout/HexagonRadial"/>
    <dgm:cxn modelId="{41E360A4-192C-4DF1-ADA3-F5690257C842}" type="presParOf" srcId="{C58D5FD7-F7E4-4EDE-876C-9AA1E9C9AE44}" destId="{F5DE97E8-1F14-41D5-8130-77595774A5D4}" srcOrd="5" destOrd="0" presId="urn:microsoft.com/office/officeart/2011/layout/HexagonRadial"/>
    <dgm:cxn modelId="{28C1C1D6-F055-4FDA-AC9D-A3F2A1826CEF}" type="presParOf" srcId="{F5DE97E8-1F14-41D5-8130-77595774A5D4}" destId="{340426F0-E4BE-4C77-B8DF-4BE95D1FEFB1}" srcOrd="0" destOrd="0" presId="urn:microsoft.com/office/officeart/2011/layout/HexagonRadial"/>
    <dgm:cxn modelId="{45B1BAEA-7B16-4A24-BA1E-96F746E5D64A}" type="presParOf" srcId="{C58D5FD7-F7E4-4EDE-876C-9AA1E9C9AE44}" destId="{7EFB8C00-CF1D-4E7C-930E-63D9615518AA}" srcOrd="6" destOrd="0" presId="urn:microsoft.com/office/officeart/2011/layout/HexagonRadial"/>
    <dgm:cxn modelId="{1DEE2FBF-C731-45E5-A1BB-8797A979E744}" type="presParOf" srcId="{C58D5FD7-F7E4-4EDE-876C-9AA1E9C9AE44}" destId="{DC43DF83-A5B5-4462-82C5-88DAFCC5428D}" srcOrd="7" destOrd="0" presId="urn:microsoft.com/office/officeart/2011/layout/HexagonRadial"/>
    <dgm:cxn modelId="{BA462271-72D8-4E96-9439-278D55909BCE}" type="presParOf" srcId="{DC43DF83-A5B5-4462-82C5-88DAFCC5428D}" destId="{3F873879-861C-471E-BB04-CD4228047EAF}" srcOrd="0" destOrd="0" presId="urn:microsoft.com/office/officeart/2011/layout/HexagonRadial"/>
    <dgm:cxn modelId="{E69FC23F-0DA6-44D6-9669-E4542FBD1439}" type="presParOf" srcId="{C58D5FD7-F7E4-4EDE-876C-9AA1E9C9AE44}" destId="{C6E57C04-27FD-495E-B9FF-DA39B2A1B3ED}" srcOrd="8" destOrd="0" presId="urn:microsoft.com/office/officeart/2011/layout/HexagonRadial"/>
    <dgm:cxn modelId="{CC43262B-FE54-4C33-A6AE-4DF9FEB4511B}" type="presParOf" srcId="{C58D5FD7-F7E4-4EDE-876C-9AA1E9C9AE44}" destId="{FEDE74D1-E81D-4F1D-BA46-DCC5CB85D3CE}" srcOrd="9" destOrd="0" presId="urn:microsoft.com/office/officeart/2011/layout/HexagonRadial"/>
    <dgm:cxn modelId="{7A6A5330-E043-48F0-914E-A2579B3F9ED8}" type="presParOf" srcId="{FEDE74D1-E81D-4F1D-BA46-DCC5CB85D3CE}" destId="{378F3038-5AC3-4E24-A729-50CAF50D0AB4}" srcOrd="0" destOrd="0" presId="urn:microsoft.com/office/officeart/2011/layout/HexagonRadial"/>
    <dgm:cxn modelId="{B55D34C7-CF7D-4A3F-B99A-80181867BECB}" type="presParOf" srcId="{C58D5FD7-F7E4-4EDE-876C-9AA1E9C9AE44}" destId="{FF612F30-99C6-4C7B-B1C1-2FD290AC0775}" srcOrd="10" destOrd="0" presId="urn:microsoft.com/office/officeart/2011/layout/HexagonRadial"/>
    <dgm:cxn modelId="{74BD5299-BDAD-4365-BF04-2E3AB7BED640}" type="presParOf" srcId="{C58D5FD7-F7E4-4EDE-876C-9AA1E9C9AE44}" destId="{DB6B717B-896A-41A0-9C91-340730B088D6}" srcOrd="11" destOrd="0" presId="urn:microsoft.com/office/officeart/2011/layout/HexagonRadial"/>
    <dgm:cxn modelId="{5AE76203-55AD-4DCC-AE01-9D2C67AA3F81}" type="presParOf" srcId="{DB6B717B-896A-41A0-9C91-340730B088D6}" destId="{1C3E2465-D0D5-4B64-9D95-9CB56D4A3F7B}" srcOrd="0" destOrd="0" presId="urn:microsoft.com/office/officeart/2011/layout/HexagonRadial"/>
    <dgm:cxn modelId="{FF36CC2E-E918-40DB-887A-E20672D67050}" type="presParOf" srcId="{C58D5FD7-F7E4-4EDE-876C-9AA1E9C9AE44}" destId="{2E4DE345-C60C-45ED-8915-A833D9031B6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73CEF2-D5E6-4D64-9DF5-1B50B7144990}"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n-US"/>
        </a:p>
      </dgm:t>
    </dgm:pt>
    <dgm:pt modelId="{16D70288-8632-41A3-9D0C-BD27F76C3A28}">
      <dgm:prSet phldrT="[Text]"/>
      <dgm:spPr>
        <a:solidFill>
          <a:srgbClr val="D3E27E"/>
        </a:solidFill>
      </dgm:spPr>
      <dgm:t>
        <a:bodyPr/>
        <a:lstStyle/>
        <a:p>
          <a:r>
            <a:rPr lang="en-US" dirty="0">
              <a:solidFill>
                <a:schemeClr val="tx1"/>
              </a:solidFill>
            </a:rPr>
            <a:t>Participation</a:t>
          </a:r>
        </a:p>
      </dgm:t>
    </dgm:pt>
    <dgm:pt modelId="{711A04E9-43CA-49BD-83D4-C1A35DE66E70}" type="parTrans" cxnId="{AE91EE13-0B78-4BEA-96A6-E3BC748796A4}">
      <dgm:prSet/>
      <dgm:spPr/>
      <dgm:t>
        <a:bodyPr/>
        <a:lstStyle/>
        <a:p>
          <a:endParaRPr lang="en-US"/>
        </a:p>
      </dgm:t>
    </dgm:pt>
    <dgm:pt modelId="{5C214EED-BFF8-4847-AC55-70851A4DB4CE}" type="sibTrans" cxnId="{AE91EE13-0B78-4BEA-96A6-E3BC748796A4}">
      <dgm:prSet/>
      <dgm:spPr/>
      <dgm:t>
        <a:bodyPr/>
        <a:lstStyle/>
        <a:p>
          <a:endParaRPr lang="en-US"/>
        </a:p>
      </dgm:t>
    </dgm:pt>
    <dgm:pt modelId="{874F9A4E-CA07-4E68-B3EA-DC1C81021494}">
      <dgm:prSet phldrT="[Text]"/>
      <dgm:spPr>
        <a:solidFill>
          <a:srgbClr val="D3E27E"/>
        </a:solidFill>
      </dgm:spPr>
      <dgm:t>
        <a:bodyPr/>
        <a:lstStyle/>
        <a:p>
          <a:pPr>
            <a:buFont typeface="Arial" panose="020B0604020202020204" pitchFamily="34" charset="0"/>
            <a:buChar char="•"/>
          </a:pPr>
          <a:r>
            <a:rPr lang="en-US" b="1" dirty="0">
              <a:solidFill>
                <a:schemeClr val="tx1"/>
              </a:solidFill>
            </a:rPr>
            <a:t>256 unique faculty participants</a:t>
          </a:r>
          <a:endParaRPr lang="en-US" dirty="0">
            <a:solidFill>
              <a:schemeClr val="tx1"/>
            </a:solidFill>
          </a:endParaRPr>
        </a:p>
      </dgm:t>
    </dgm:pt>
    <dgm:pt modelId="{FDE01F8F-F0A1-40DC-A828-AC26C7AB0FA0}" type="parTrans" cxnId="{310483FC-8AD7-469F-9603-780843DE2B99}">
      <dgm:prSet/>
      <dgm:spPr/>
      <dgm:t>
        <a:bodyPr/>
        <a:lstStyle/>
        <a:p>
          <a:endParaRPr lang="en-US"/>
        </a:p>
      </dgm:t>
    </dgm:pt>
    <dgm:pt modelId="{25A3FAC6-A8E5-48BC-9F42-6E4A20EA7C0E}" type="sibTrans" cxnId="{310483FC-8AD7-469F-9603-780843DE2B99}">
      <dgm:prSet/>
      <dgm:spPr/>
      <dgm:t>
        <a:bodyPr/>
        <a:lstStyle/>
        <a:p>
          <a:endParaRPr lang="en-US"/>
        </a:p>
      </dgm:t>
    </dgm:pt>
    <dgm:pt modelId="{1E8D79B2-96DB-45F4-97E0-5A1B9C4618FC}">
      <dgm:prSet phldrT="[Text]"/>
      <dgm:spPr>
        <a:solidFill>
          <a:srgbClr val="D3E27E"/>
        </a:solidFill>
      </dgm:spPr>
      <dgm:t>
        <a:bodyPr/>
        <a:lstStyle/>
        <a:p>
          <a:pPr>
            <a:buFont typeface="Arial" panose="020B0604020202020204" pitchFamily="34" charset="0"/>
            <a:buChar char="•"/>
          </a:pPr>
          <a:r>
            <a:rPr lang="en-US" b="1" dirty="0">
              <a:solidFill>
                <a:schemeClr val="tx1"/>
              </a:solidFill>
            </a:rPr>
            <a:t>11 returning participants</a:t>
          </a:r>
          <a:endParaRPr lang="en-US" dirty="0">
            <a:solidFill>
              <a:schemeClr val="tx1"/>
            </a:solidFill>
          </a:endParaRPr>
        </a:p>
      </dgm:t>
    </dgm:pt>
    <dgm:pt modelId="{E654843A-48CA-4908-A135-F1C065F8A57E}" type="parTrans" cxnId="{3742F73A-A0A4-482C-969C-21E456E68251}">
      <dgm:prSet/>
      <dgm:spPr/>
      <dgm:t>
        <a:bodyPr/>
        <a:lstStyle/>
        <a:p>
          <a:endParaRPr lang="en-US"/>
        </a:p>
      </dgm:t>
    </dgm:pt>
    <dgm:pt modelId="{EB6EEA3F-EBFB-451E-90EE-C13524CA2D6B}" type="sibTrans" cxnId="{3742F73A-A0A4-482C-969C-21E456E68251}">
      <dgm:prSet/>
      <dgm:spPr/>
      <dgm:t>
        <a:bodyPr/>
        <a:lstStyle/>
        <a:p>
          <a:endParaRPr lang="en-US"/>
        </a:p>
      </dgm:t>
    </dgm:pt>
    <dgm:pt modelId="{8354A437-3D53-4B55-BA42-EE5D932A5D76}">
      <dgm:prSet phldrT="[Text]"/>
      <dgm:spPr>
        <a:solidFill>
          <a:srgbClr val="73CEE4"/>
        </a:solidFill>
      </dgm:spPr>
      <dgm:t>
        <a:bodyPr/>
        <a:lstStyle/>
        <a:p>
          <a:r>
            <a:rPr lang="en-US" dirty="0">
              <a:solidFill>
                <a:schemeClr val="tx1"/>
              </a:solidFill>
            </a:rPr>
            <a:t>Sharing</a:t>
          </a:r>
        </a:p>
      </dgm:t>
    </dgm:pt>
    <dgm:pt modelId="{708EA724-83A3-42B8-84B4-81F8C8B585FD}" type="parTrans" cxnId="{23397D18-85FF-40AA-9822-AFB19F9505BB}">
      <dgm:prSet/>
      <dgm:spPr/>
      <dgm:t>
        <a:bodyPr/>
        <a:lstStyle/>
        <a:p>
          <a:endParaRPr lang="en-US"/>
        </a:p>
      </dgm:t>
    </dgm:pt>
    <dgm:pt modelId="{6FA51532-80DE-49CD-8DF6-612D980C1778}" type="sibTrans" cxnId="{23397D18-85FF-40AA-9822-AFB19F9505BB}">
      <dgm:prSet/>
      <dgm:spPr/>
      <dgm:t>
        <a:bodyPr/>
        <a:lstStyle/>
        <a:p>
          <a:endParaRPr lang="en-US"/>
        </a:p>
      </dgm:t>
    </dgm:pt>
    <dgm:pt modelId="{6C8898B9-549F-4C72-94C5-EAFC3C7D9051}">
      <dgm:prSet phldrT="[Text]"/>
      <dgm:spPr>
        <a:solidFill>
          <a:srgbClr val="73CEE4"/>
        </a:solidFill>
      </dgm:spPr>
      <dgm:t>
        <a:bodyPr/>
        <a:lstStyle/>
        <a:p>
          <a:r>
            <a:rPr lang="en-US" dirty="0">
              <a:solidFill>
                <a:schemeClr val="tx1"/>
              </a:solidFill>
            </a:rPr>
            <a:t>System, regional, and national presentations (6 between March and June 2023)</a:t>
          </a:r>
        </a:p>
      </dgm:t>
    </dgm:pt>
    <dgm:pt modelId="{5EE6A431-4880-444B-A3CA-082A89A2AACF}" type="parTrans" cxnId="{FC590B7B-3806-4120-9ADF-EF1D951F0707}">
      <dgm:prSet/>
      <dgm:spPr/>
      <dgm:t>
        <a:bodyPr/>
        <a:lstStyle/>
        <a:p>
          <a:endParaRPr lang="en-US"/>
        </a:p>
      </dgm:t>
    </dgm:pt>
    <dgm:pt modelId="{E915CAB0-9EA6-41B5-9DBD-BD6B72FEFC77}" type="sibTrans" cxnId="{FC590B7B-3806-4120-9ADF-EF1D951F0707}">
      <dgm:prSet/>
      <dgm:spPr/>
      <dgm:t>
        <a:bodyPr/>
        <a:lstStyle/>
        <a:p>
          <a:endParaRPr lang="en-US"/>
        </a:p>
      </dgm:t>
    </dgm:pt>
    <dgm:pt modelId="{C4D101FF-6B2B-4D9F-94CF-389A7D7CF30A}">
      <dgm:prSet phldrT="[Text]"/>
      <dgm:spPr>
        <a:solidFill>
          <a:srgbClr val="73CEE4"/>
        </a:solidFill>
      </dgm:spPr>
      <dgm:t>
        <a:bodyPr/>
        <a:lstStyle/>
        <a:p>
          <a:r>
            <a:rPr lang="en-US" dirty="0">
              <a:solidFill>
                <a:schemeClr val="tx1"/>
              </a:solidFill>
            </a:rPr>
            <a:t>Offered as Open Educational Resource (OER) via Pressbooks</a:t>
          </a:r>
        </a:p>
      </dgm:t>
    </dgm:pt>
    <dgm:pt modelId="{6623B2B8-B57D-4E11-87B8-D2511D90F0FB}" type="parTrans" cxnId="{2B94CAA8-B5AC-4526-9E66-520435303EFD}">
      <dgm:prSet/>
      <dgm:spPr/>
      <dgm:t>
        <a:bodyPr/>
        <a:lstStyle/>
        <a:p>
          <a:endParaRPr lang="en-US"/>
        </a:p>
      </dgm:t>
    </dgm:pt>
    <dgm:pt modelId="{00C00506-584D-4568-BCB5-CA3CAA45DACA}" type="sibTrans" cxnId="{2B94CAA8-B5AC-4526-9E66-520435303EFD}">
      <dgm:prSet/>
      <dgm:spPr/>
      <dgm:t>
        <a:bodyPr/>
        <a:lstStyle/>
        <a:p>
          <a:endParaRPr lang="en-US"/>
        </a:p>
      </dgm:t>
    </dgm:pt>
    <dgm:pt modelId="{374BAC67-749A-4F2A-ACD1-14AAAA08805F}">
      <dgm:prSet phldrT="[Text]"/>
      <dgm:spPr>
        <a:solidFill>
          <a:srgbClr val="62BB46"/>
        </a:solidFill>
      </dgm:spPr>
      <dgm:t>
        <a:bodyPr/>
        <a:lstStyle/>
        <a:p>
          <a:r>
            <a:rPr lang="en-US" dirty="0">
              <a:solidFill>
                <a:schemeClr val="tx1"/>
              </a:solidFill>
            </a:rPr>
            <a:t>Sustainability</a:t>
          </a:r>
        </a:p>
      </dgm:t>
    </dgm:pt>
    <dgm:pt modelId="{44DC09C3-18CD-4FD1-9ACB-61E951E0EA59}" type="parTrans" cxnId="{68693072-A40D-4153-A3E4-15A90EDE8A22}">
      <dgm:prSet/>
      <dgm:spPr/>
      <dgm:t>
        <a:bodyPr/>
        <a:lstStyle/>
        <a:p>
          <a:endParaRPr lang="en-US"/>
        </a:p>
      </dgm:t>
    </dgm:pt>
    <dgm:pt modelId="{DD65ACAD-72A9-420F-8F20-886F630248EC}" type="sibTrans" cxnId="{68693072-A40D-4153-A3E4-15A90EDE8A22}">
      <dgm:prSet/>
      <dgm:spPr/>
      <dgm:t>
        <a:bodyPr/>
        <a:lstStyle/>
        <a:p>
          <a:endParaRPr lang="en-US"/>
        </a:p>
      </dgm:t>
    </dgm:pt>
    <dgm:pt modelId="{76CCC242-7886-46EF-8DDB-1BB0AD9088C4}">
      <dgm:prSet phldrT="[Text]"/>
      <dgm:spPr>
        <a:solidFill>
          <a:srgbClr val="62BB46"/>
        </a:solidFill>
      </dgm:spPr>
      <dgm:t>
        <a:bodyPr/>
        <a:lstStyle/>
        <a:p>
          <a:r>
            <a:rPr lang="en-US" dirty="0">
              <a:solidFill>
                <a:schemeClr val="tx1"/>
              </a:solidFill>
            </a:rPr>
            <a:t>Faculty co-facilitators onboarded to increase scalability</a:t>
          </a:r>
        </a:p>
      </dgm:t>
    </dgm:pt>
    <dgm:pt modelId="{23D5BD2D-6D0A-4748-AB09-820E049DF34E}" type="parTrans" cxnId="{D7804408-2546-44D2-A397-5ED8E8D75481}">
      <dgm:prSet/>
      <dgm:spPr/>
      <dgm:t>
        <a:bodyPr/>
        <a:lstStyle/>
        <a:p>
          <a:endParaRPr lang="en-US"/>
        </a:p>
      </dgm:t>
    </dgm:pt>
    <dgm:pt modelId="{7885AF83-715D-41B8-8E64-5823FB20E1B9}" type="sibTrans" cxnId="{D7804408-2546-44D2-A397-5ED8E8D75481}">
      <dgm:prSet/>
      <dgm:spPr/>
      <dgm:t>
        <a:bodyPr/>
        <a:lstStyle/>
        <a:p>
          <a:endParaRPr lang="en-US"/>
        </a:p>
      </dgm:t>
    </dgm:pt>
    <dgm:pt modelId="{185D33C7-B0D9-43FF-B52D-5212CE675432}">
      <dgm:prSet phldrT="[Text]"/>
      <dgm:spPr>
        <a:solidFill>
          <a:srgbClr val="D3E27E"/>
        </a:solidFill>
      </dgm:spPr>
      <dgm:t>
        <a:bodyPr/>
        <a:lstStyle/>
        <a:p>
          <a:pPr>
            <a:buFont typeface="Arial" panose="020B0604020202020204" pitchFamily="34" charset="0"/>
            <a:buChar char="•"/>
          </a:pPr>
          <a:r>
            <a:rPr lang="en-US" b="1" dirty="0">
              <a:solidFill>
                <a:schemeClr val="tx1"/>
              </a:solidFill>
            </a:rPr>
            <a:t>All 33 Minnesota State campuses represented</a:t>
          </a:r>
          <a:endParaRPr lang="en-US" dirty="0">
            <a:solidFill>
              <a:schemeClr val="tx1"/>
            </a:solidFill>
          </a:endParaRPr>
        </a:p>
      </dgm:t>
    </dgm:pt>
    <dgm:pt modelId="{4F553B41-25A9-461A-A4CF-23E0CAFCEF88}" type="parTrans" cxnId="{8EBEBCAF-3D5D-4D62-BB37-09D044F46106}">
      <dgm:prSet/>
      <dgm:spPr/>
      <dgm:t>
        <a:bodyPr/>
        <a:lstStyle/>
        <a:p>
          <a:endParaRPr lang="en-US"/>
        </a:p>
      </dgm:t>
    </dgm:pt>
    <dgm:pt modelId="{8A2D4B8A-74C4-4E8B-86C8-1481BE4A8251}" type="sibTrans" cxnId="{8EBEBCAF-3D5D-4D62-BB37-09D044F46106}">
      <dgm:prSet/>
      <dgm:spPr/>
      <dgm:t>
        <a:bodyPr/>
        <a:lstStyle/>
        <a:p>
          <a:endParaRPr lang="en-US"/>
        </a:p>
      </dgm:t>
    </dgm:pt>
    <dgm:pt modelId="{8466FD69-C723-40DD-99E5-E9C45F29A9B0}">
      <dgm:prSet phldrT="[Text]"/>
      <dgm:spPr>
        <a:solidFill>
          <a:srgbClr val="73CEE4"/>
        </a:solidFill>
      </dgm:spPr>
      <dgm:t>
        <a:bodyPr/>
        <a:lstStyle/>
        <a:p>
          <a:r>
            <a:rPr lang="en-US" dirty="0">
              <a:solidFill>
                <a:schemeClr val="tx1"/>
              </a:solidFill>
            </a:rPr>
            <a:t>Adapted for campus-level DEI programs</a:t>
          </a:r>
        </a:p>
      </dgm:t>
    </dgm:pt>
    <dgm:pt modelId="{C52ECC92-26AA-40FC-9ABE-D19A85B14496}" type="parTrans" cxnId="{2E6E43EE-01AA-4A4E-9BA2-3DCD5AE2ECA5}">
      <dgm:prSet/>
      <dgm:spPr/>
      <dgm:t>
        <a:bodyPr/>
        <a:lstStyle/>
        <a:p>
          <a:endParaRPr lang="en-US"/>
        </a:p>
      </dgm:t>
    </dgm:pt>
    <dgm:pt modelId="{B76A6D3A-78DB-42A9-A5A1-5E898D16A348}" type="sibTrans" cxnId="{2E6E43EE-01AA-4A4E-9BA2-3DCD5AE2ECA5}">
      <dgm:prSet/>
      <dgm:spPr/>
      <dgm:t>
        <a:bodyPr/>
        <a:lstStyle/>
        <a:p>
          <a:endParaRPr lang="en-US"/>
        </a:p>
      </dgm:t>
    </dgm:pt>
    <dgm:pt modelId="{EB04F347-8E14-4D36-B2DA-58D06EB8D78D}">
      <dgm:prSet phldrT="[Text]"/>
      <dgm:spPr>
        <a:solidFill>
          <a:srgbClr val="62BB46"/>
        </a:solidFill>
      </dgm:spPr>
      <dgm:t>
        <a:bodyPr/>
        <a:lstStyle/>
        <a:p>
          <a:r>
            <a:rPr lang="en-US" dirty="0">
              <a:solidFill>
                <a:schemeClr val="tx1"/>
              </a:solidFill>
            </a:rPr>
            <a:t>Documentation for replicability (LMS build, facilitator guide, etc.) in progress</a:t>
          </a:r>
        </a:p>
      </dgm:t>
    </dgm:pt>
    <dgm:pt modelId="{D624DCED-D809-466F-A12A-19BD78DB3F9E}" type="parTrans" cxnId="{99ADA6D3-B63B-4840-B707-3B0CFD4189C4}">
      <dgm:prSet/>
      <dgm:spPr/>
      <dgm:t>
        <a:bodyPr/>
        <a:lstStyle/>
        <a:p>
          <a:endParaRPr lang="en-US"/>
        </a:p>
      </dgm:t>
    </dgm:pt>
    <dgm:pt modelId="{40E355B9-B8BE-4A11-93F3-978D8B01270D}" type="sibTrans" cxnId="{99ADA6D3-B63B-4840-B707-3B0CFD4189C4}">
      <dgm:prSet/>
      <dgm:spPr/>
      <dgm:t>
        <a:bodyPr/>
        <a:lstStyle/>
        <a:p>
          <a:endParaRPr lang="en-US"/>
        </a:p>
      </dgm:t>
    </dgm:pt>
    <dgm:pt modelId="{A650F462-741A-4EAA-B30E-0B0F884259AC}">
      <dgm:prSet phldrT="[Text]"/>
      <dgm:spPr>
        <a:solidFill>
          <a:srgbClr val="73CEE4"/>
        </a:solidFill>
      </dgm:spPr>
      <dgm:t>
        <a:bodyPr/>
        <a:lstStyle/>
        <a:p>
          <a:r>
            <a:rPr lang="en-US" dirty="0">
              <a:solidFill>
                <a:schemeClr val="tx1"/>
              </a:solidFill>
            </a:rPr>
            <a:t>Pending </a:t>
          </a:r>
          <a:r>
            <a:rPr lang="en-US" i="1" dirty="0">
              <a:solidFill>
                <a:schemeClr val="tx1"/>
              </a:solidFill>
            </a:rPr>
            <a:t>EDUCAUSE Review </a:t>
          </a:r>
          <a:r>
            <a:rPr lang="en-US" dirty="0">
              <a:solidFill>
                <a:schemeClr val="tx1"/>
              </a:solidFill>
            </a:rPr>
            <a:t>article</a:t>
          </a:r>
        </a:p>
      </dgm:t>
    </dgm:pt>
    <dgm:pt modelId="{86E30C28-3388-451F-B227-BACBC761FFF6}" type="parTrans" cxnId="{A1B7FFEA-1DC3-4CAA-BDDC-9522057C200B}">
      <dgm:prSet/>
      <dgm:spPr/>
      <dgm:t>
        <a:bodyPr/>
        <a:lstStyle/>
        <a:p>
          <a:endParaRPr lang="en-US"/>
        </a:p>
      </dgm:t>
    </dgm:pt>
    <dgm:pt modelId="{DBC56A6C-0865-4667-811F-CBF8459F4A35}" type="sibTrans" cxnId="{A1B7FFEA-1DC3-4CAA-BDDC-9522057C200B}">
      <dgm:prSet/>
      <dgm:spPr/>
      <dgm:t>
        <a:bodyPr/>
        <a:lstStyle/>
        <a:p>
          <a:endParaRPr lang="en-US"/>
        </a:p>
      </dgm:t>
    </dgm:pt>
    <dgm:pt modelId="{4B462732-11D3-433C-86D4-1632E92531D9}">
      <dgm:prSet phldrT="[Text]"/>
      <dgm:spPr>
        <a:solidFill>
          <a:srgbClr val="62BB46"/>
        </a:solidFill>
      </dgm:spPr>
      <dgm:t>
        <a:bodyPr/>
        <a:lstStyle/>
        <a:p>
          <a:r>
            <a:rPr lang="en-US" dirty="0">
              <a:solidFill>
                <a:schemeClr val="tx1"/>
              </a:solidFill>
            </a:rPr>
            <a:t>Funding extended through FY2025</a:t>
          </a:r>
        </a:p>
      </dgm:t>
    </dgm:pt>
    <dgm:pt modelId="{9188670C-C3ED-47A9-89D3-D3D696B75942}" type="parTrans" cxnId="{9F67C13A-6775-47D6-8820-227AEBE52E16}">
      <dgm:prSet/>
      <dgm:spPr/>
      <dgm:t>
        <a:bodyPr/>
        <a:lstStyle/>
        <a:p>
          <a:endParaRPr lang="en-US"/>
        </a:p>
      </dgm:t>
    </dgm:pt>
    <dgm:pt modelId="{3C9428F2-EBC5-4304-BAA4-BDCBD00D6AAD}" type="sibTrans" cxnId="{9F67C13A-6775-47D6-8820-227AEBE52E16}">
      <dgm:prSet/>
      <dgm:spPr/>
      <dgm:t>
        <a:bodyPr/>
        <a:lstStyle/>
        <a:p>
          <a:endParaRPr lang="en-US"/>
        </a:p>
      </dgm:t>
    </dgm:pt>
    <dgm:pt modelId="{22564541-A617-4B04-9E9D-98166AB48F04}">
      <dgm:prSet phldrT="[Text]"/>
      <dgm:spPr>
        <a:solidFill>
          <a:srgbClr val="62BB46"/>
        </a:solidFill>
      </dgm:spPr>
      <dgm:t>
        <a:bodyPr/>
        <a:lstStyle/>
        <a:p>
          <a:r>
            <a:rPr lang="en-US" dirty="0">
              <a:solidFill>
                <a:schemeClr val="tx1"/>
              </a:solidFill>
            </a:rPr>
            <a:t>Developing staff version of FLC</a:t>
          </a:r>
        </a:p>
      </dgm:t>
    </dgm:pt>
    <dgm:pt modelId="{5B0E8755-E3CC-4409-881C-F228FDD91C44}" type="parTrans" cxnId="{62488590-B56A-4FDA-BBCF-A0A94B0F74DA}">
      <dgm:prSet/>
      <dgm:spPr/>
      <dgm:t>
        <a:bodyPr/>
        <a:lstStyle/>
        <a:p>
          <a:endParaRPr lang="en-US"/>
        </a:p>
      </dgm:t>
    </dgm:pt>
    <dgm:pt modelId="{83E8CA2C-4651-4083-899F-8F8721887F78}" type="sibTrans" cxnId="{62488590-B56A-4FDA-BBCF-A0A94B0F74DA}">
      <dgm:prSet/>
      <dgm:spPr/>
      <dgm:t>
        <a:bodyPr/>
        <a:lstStyle/>
        <a:p>
          <a:endParaRPr lang="en-US"/>
        </a:p>
      </dgm:t>
    </dgm:pt>
    <dgm:pt modelId="{6A646088-83AC-40E8-81B0-39D2B8822C3A}" type="pres">
      <dgm:prSet presAssocID="{F873CEF2-D5E6-4D64-9DF5-1B50B7144990}" presName="linear" presStyleCnt="0">
        <dgm:presLayoutVars>
          <dgm:dir/>
          <dgm:resizeHandles val="exact"/>
        </dgm:presLayoutVars>
      </dgm:prSet>
      <dgm:spPr/>
    </dgm:pt>
    <dgm:pt modelId="{1836CEB4-3786-43D6-9C10-11F3B5A36985}" type="pres">
      <dgm:prSet presAssocID="{16D70288-8632-41A3-9D0C-BD27F76C3A28}" presName="comp" presStyleCnt="0"/>
      <dgm:spPr/>
    </dgm:pt>
    <dgm:pt modelId="{35743F90-8540-4D16-8FBC-400F6473E7F2}" type="pres">
      <dgm:prSet presAssocID="{16D70288-8632-41A3-9D0C-BD27F76C3A28}" presName="box" presStyleLbl="node1" presStyleIdx="0" presStyleCnt="3"/>
      <dgm:spPr/>
    </dgm:pt>
    <dgm:pt modelId="{725BF7B6-77BB-432C-8DC9-F6A4189721BF}" type="pres">
      <dgm:prSet presAssocID="{16D70288-8632-41A3-9D0C-BD27F76C3A28}" presName="img" presStyleLbl="fgImgPlace1" presStyleIdx="0" presStyleCnt="3"/>
      <dgm:spPr>
        <a:blipFill dpi="0" rotWithShape="1">
          <a:blip xmlns:r="http://schemas.openxmlformats.org/officeDocument/2006/relationships" r:embed="rId1">
            <a:alphaModFix/>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7391" t="-8840" r="17391" b="-8840"/>
          </a:stretch>
        </a:blipFill>
      </dgm:spPr>
      <dgm:extLst>
        <a:ext uri="{E40237B7-FDA0-4F09-8148-C483321AD2D9}">
          <dgm14:cNvPr xmlns:dgm14="http://schemas.microsoft.com/office/drawing/2010/diagram" id="0" name="" descr="Connections with solid fill"/>
        </a:ext>
      </dgm:extLst>
    </dgm:pt>
    <dgm:pt modelId="{DDC8AB56-6F99-438E-AF9B-AE7580633E75}" type="pres">
      <dgm:prSet presAssocID="{16D70288-8632-41A3-9D0C-BD27F76C3A28}" presName="text" presStyleLbl="node1" presStyleIdx="0" presStyleCnt="3">
        <dgm:presLayoutVars>
          <dgm:bulletEnabled val="1"/>
        </dgm:presLayoutVars>
      </dgm:prSet>
      <dgm:spPr/>
    </dgm:pt>
    <dgm:pt modelId="{61676C53-E321-4BB6-90FE-21A179571912}" type="pres">
      <dgm:prSet presAssocID="{5C214EED-BFF8-4847-AC55-70851A4DB4CE}" presName="spacer" presStyleCnt="0"/>
      <dgm:spPr/>
    </dgm:pt>
    <dgm:pt modelId="{D7714758-9987-4318-B7DA-E8311D5026F2}" type="pres">
      <dgm:prSet presAssocID="{8354A437-3D53-4B55-BA42-EE5D932A5D76}" presName="comp" presStyleCnt="0"/>
      <dgm:spPr/>
    </dgm:pt>
    <dgm:pt modelId="{742441DE-7B51-4CC2-A47D-1F4098B795BC}" type="pres">
      <dgm:prSet presAssocID="{8354A437-3D53-4B55-BA42-EE5D932A5D76}" presName="box" presStyleLbl="node1" presStyleIdx="1" presStyleCnt="3"/>
      <dgm:spPr/>
    </dgm:pt>
    <dgm:pt modelId="{2D283D57-8E11-43B5-9328-D85F838FD4F3}" type="pres">
      <dgm:prSet presAssocID="{8354A437-3D53-4B55-BA42-EE5D932A5D76}" presName="img" presStyleLbl="fgImgPlace1" presStyleIdx="1" presStyleCnt="3"/>
      <dgm:spPr>
        <a:blipFill dpi="0" rotWithShape="1">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3044" t="-13042" r="13044" b="-13042"/>
          </a:stretch>
        </a:blipFill>
      </dgm:spPr>
      <dgm:extLst>
        <a:ext uri="{E40237B7-FDA0-4F09-8148-C483321AD2D9}">
          <dgm14:cNvPr xmlns:dgm14="http://schemas.microsoft.com/office/drawing/2010/diagram" id="0" name="" descr="Megaphone with solid fill"/>
        </a:ext>
      </dgm:extLst>
    </dgm:pt>
    <dgm:pt modelId="{DD5C5552-8AE8-4221-9F71-7A8BCAEFF6AA}" type="pres">
      <dgm:prSet presAssocID="{8354A437-3D53-4B55-BA42-EE5D932A5D76}" presName="text" presStyleLbl="node1" presStyleIdx="1" presStyleCnt="3">
        <dgm:presLayoutVars>
          <dgm:bulletEnabled val="1"/>
        </dgm:presLayoutVars>
      </dgm:prSet>
      <dgm:spPr/>
    </dgm:pt>
    <dgm:pt modelId="{AEFD9122-ACED-4767-98F6-9BB824449727}" type="pres">
      <dgm:prSet presAssocID="{6FA51532-80DE-49CD-8DF6-612D980C1778}" presName="spacer" presStyleCnt="0"/>
      <dgm:spPr/>
    </dgm:pt>
    <dgm:pt modelId="{20F0F82A-EBBD-47F9-BD75-58E378F2A0C5}" type="pres">
      <dgm:prSet presAssocID="{374BAC67-749A-4F2A-ACD1-14AAAA08805F}" presName="comp" presStyleCnt="0"/>
      <dgm:spPr/>
    </dgm:pt>
    <dgm:pt modelId="{33F51621-0F6F-4866-B806-051B1ED4D1F3}" type="pres">
      <dgm:prSet presAssocID="{374BAC67-749A-4F2A-ACD1-14AAAA08805F}" presName="box" presStyleLbl="node1" presStyleIdx="2" presStyleCnt="3"/>
      <dgm:spPr/>
    </dgm:pt>
    <dgm:pt modelId="{DF217941-1A9C-4F44-B81B-05780DE2A275}" type="pres">
      <dgm:prSet presAssocID="{374BAC67-749A-4F2A-ACD1-14AAAA08805F}" presName="img" presStyleLbl="fgImgPlace1" presStyleIdx="2" presStyleCnt="3"/>
      <dgm:spPr>
        <a:blipFill dpi="0" rotWithShape="1">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218" t="-13042" r="15218" b="-13042"/>
          </a:stretch>
        </a:blipFill>
      </dgm:spPr>
      <dgm:extLst>
        <a:ext uri="{E40237B7-FDA0-4F09-8148-C483321AD2D9}">
          <dgm14:cNvPr xmlns:dgm14="http://schemas.microsoft.com/office/drawing/2010/diagram" id="0" name="" descr="Circles with arrows with solid fill"/>
        </a:ext>
      </dgm:extLst>
    </dgm:pt>
    <dgm:pt modelId="{50587BE5-0F69-4E1F-8F7F-20EFF7CFFBCD}" type="pres">
      <dgm:prSet presAssocID="{374BAC67-749A-4F2A-ACD1-14AAAA08805F}" presName="text" presStyleLbl="node1" presStyleIdx="2" presStyleCnt="3">
        <dgm:presLayoutVars>
          <dgm:bulletEnabled val="1"/>
        </dgm:presLayoutVars>
      </dgm:prSet>
      <dgm:spPr/>
    </dgm:pt>
  </dgm:ptLst>
  <dgm:cxnLst>
    <dgm:cxn modelId="{BC06AA00-77BC-4818-A6DF-277170C7AA02}" type="presOf" srcId="{1E8D79B2-96DB-45F4-97E0-5A1B9C4618FC}" destId="{35743F90-8540-4D16-8FBC-400F6473E7F2}" srcOrd="0" destOrd="2" presId="urn:microsoft.com/office/officeart/2005/8/layout/vList4"/>
    <dgm:cxn modelId="{8FB3F905-F4F5-4DE5-8CE3-1BBD93B45292}" type="presOf" srcId="{C4D101FF-6B2B-4D9F-94CF-389A7D7CF30A}" destId="{742441DE-7B51-4CC2-A47D-1F4098B795BC}" srcOrd="0" destOrd="2" presId="urn:microsoft.com/office/officeart/2005/8/layout/vList4"/>
    <dgm:cxn modelId="{D7804408-2546-44D2-A397-5ED8E8D75481}" srcId="{374BAC67-749A-4F2A-ACD1-14AAAA08805F}" destId="{76CCC242-7886-46EF-8DDB-1BB0AD9088C4}" srcOrd="0" destOrd="0" parTransId="{23D5BD2D-6D0A-4748-AB09-820E049DF34E}" sibTransId="{7885AF83-715D-41B8-8E64-5823FB20E1B9}"/>
    <dgm:cxn modelId="{764FB10F-CCF1-4542-8FFA-92E3E1491C8C}" type="presOf" srcId="{874F9A4E-CA07-4E68-B3EA-DC1C81021494}" destId="{35743F90-8540-4D16-8FBC-400F6473E7F2}" srcOrd="0" destOrd="1" presId="urn:microsoft.com/office/officeart/2005/8/layout/vList4"/>
    <dgm:cxn modelId="{AE91EE13-0B78-4BEA-96A6-E3BC748796A4}" srcId="{F873CEF2-D5E6-4D64-9DF5-1B50B7144990}" destId="{16D70288-8632-41A3-9D0C-BD27F76C3A28}" srcOrd="0" destOrd="0" parTransId="{711A04E9-43CA-49BD-83D4-C1A35DE66E70}" sibTransId="{5C214EED-BFF8-4847-AC55-70851A4DB4CE}"/>
    <dgm:cxn modelId="{23397D18-85FF-40AA-9822-AFB19F9505BB}" srcId="{F873CEF2-D5E6-4D64-9DF5-1B50B7144990}" destId="{8354A437-3D53-4B55-BA42-EE5D932A5D76}" srcOrd="1" destOrd="0" parTransId="{708EA724-83A3-42B8-84B4-81F8C8B585FD}" sibTransId="{6FA51532-80DE-49CD-8DF6-612D980C1778}"/>
    <dgm:cxn modelId="{245DF819-E504-41C8-856C-716FF7764DA2}" type="presOf" srcId="{8466FD69-C723-40DD-99E5-E9C45F29A9B0}" destId="{DD5C5552-8AE8-4221-9F71-7A8BCAEFF6AA}" srcOrd="1" destOrd="4" presId="urn:microsoft.com/office/officeart/2005/8/layout/vList4"/>
    <dgm:cxn modelId="{1808B723-522B-4E7F-8325-0921D78D465F}" type="presOf" srcId="{874F9A4E-CA07-4E68-B3EA-DC1C81021494}" destId="{DDC8AB56-6F99-438E-AF9B-AE7580633E75}" srcOrd="1" destOrd="1" presId="urn:microsoft.com/office/officeart/2005/8/layout/vList4"/>
    <dgm:cxn modelId="{8322F427-1961-40BD-9189-E3B412E7611B}" type="presOf" srcId="{4B462732-11D3-433C-86D4-1632E92531D9}" destId="{50587BE5-0F69-4E1F-8F7F-20EFF7CFFBCD}" srcOrd="1" destOrd="2" presId="urn:microsoft.com/office/officeart/2005/8/layout/vList4"/>
    <dgm:cxn modelId="{5F3F512A-B0CE-4998-A78E-E1BF1B31A156}" type="presOf" srcId="{6C8898B9-549F-4C72-94C5-EAFC3C7D9051}" destId="{742441DE-7B51-4CC2-A47D-1F4098B795BC}" srcOrd="0" destOrd="1" presId="urn:microsoft.com/office/officeart/2005/8/layout/vList4"/>
    <dgm:cxn modelId="{9F67C13A-6775-47D6-8820-227AEBE52E16}" srcId="{374BAC67-749A-4F2A-ACD1-14AAAA08805F}" destId="{4B462732-11D3-433C-86D4-1632E92531D9}" srcOrd="1" destOrd="0" parTransId="{9188670C-C3ED-47A9-89D3-D3D696B75942}" sibTransId="{3C9428F2-EBC5-4304-BAA4-BDCBD00D6AAD}"/>
    <dgm:cxn modelId="{3742F73A-A0A4-482C-969C-21E456E68251}" srcId="{16D70288-8632-41A3-9D0C-BD27F76C3A28}" destId="{1E8D79B2-96DB-45F4-97E0-5A1B9C4618FC}" srcOrd="1" destOrd="0" parTransId="{E654843A-48CA-4908-A135-F1C065F8A57E}" sibTransId="{EB6EEA3F-EBFB-451E-90EE-C13524CA2D6B}"/>
    <dgm:cxn modelId="{B6789E5B-26E0-4A9F-9404-06D480EA1FB1}" type="presOf" srcId="{185D33C7-B0D9-43FF-B52D-5212CE675432}" destId="{DDC8AB56-6F99-438E-AF9B-AE7580633E75}" srcOrd="1" destOrd="3" presId="urn:microsoft.com/office/officeart/2005/8/layout/vList4"/>
    <dgm:cxn modelId="{FDE2EF5E-6F70-47C1-9A8E-392EB6FF02A0}" type="presOf" srcId="{1E8D79B2-96DB-45F4-97E0-5A1B9C4618FC}" destId="{DDC8AB56-6F99-438E-AF9B-AE7580633E75}" srcOrd="1" destOrd="2" presId="urn:microsoft.com/office/officeart/2005/8/layout/vList4"/>
    <dgm:cxn modelId="{BF912041-0E72-4C19-96DB-831808791ED1}" type="presOf" srcId="{F873CEF2-D5E6-4D64-9DF5-1B50B7144990}" destId="{6A646088-83AC-40E8-81B0-39D2B8822C3A}" srcOrd="0" destOrd="0" presId="urn:microsoft.com/office/officeart/2005/8/layout/vList4"/>
    <dgm:cxn modelId="{1A6F7061-66EF-4068-8A7C-799E607EC9E5}" type="presOf" srcId="{A650F462-741A-4EAA-B30E-0B0F884259AC}" destId="{742441DE-7B51-4CC2-A47D-1F4098B795BC}" srcOrd="0" destOrd="3" presId="urn:microsoft.com/office/officeart/2005/8/layout/vList4"/>
    <dgm:cxn modelId="{222CA745-6E36-422F-88BD-562D868A0C2B}" type="presOf" srcId="{8466FD69-C723-40DD-99E5-E9C45F29A9B0}" destId="{742441DE-7B51-4CC2-A47D-1F4098B795BC}" srcOrd="0" destOrd="4" presId="urn:microsoft.com/office/officeart/2005/8/layout/vList4"/>
    <dgm:cxn modelId="{56A1C366-5FC6-46E0-821B-94F85EA2F876}" type="presOf" srcId="{EB04F347-8E14-4D36-B2DA-58D06EB8D78D}" destId="{50587BE5-0F69-4E1F-8F7F-20EFF7CFFBCD}" srcOrd="1" destOrd="3" presId="urn:microsoft.com/office/officeart/2005/8/layout/vList4"/>
    <dgm:cxn modelId="{94AA4D48-908A-4D51-B0C7-0C48C42EF37E}" type="presOf" srcId="{8354A437-3D53-4B55-BA42-EE5D932A5D76}" destId="{742441DE-7B51-4CC2-A47D-1F4098B795BC}" srcOrd="0" destOrd="0" presId="urn:microsoft.com/office/officeart/2005/8/layout/vList4"/>
    <dgm:cxn modelId="{68693072-A40D-4153-A3E4-15A90EDE8A22}" srcId="{F873CEF2-D5E6-4D64-9DF5-1B50B7144990}" destId="{374BAC67-749A-4F2A-ACD1-14AAAA08805F}" srcOrd="2" destOrd="0" parTransId="{44DC09C3-18CD-4FD1-9ACB-61E951E0EA59}" sibTransId="{DD65ACAD-72A9-420F-8F20-886F630248EC}"/>
    <dgm:cxn modelId="{FC590B7B-3806-4120-9ADF-EF1D951F0707}" srcId="{8354A437-3D53-4B55-BA42-EE5D932A5D76}" destId="{6C8898B9-549F-4C72-94C5-EAFC3C7D9051}" srcOrd="0" destOrd="0" parTransId="{5EE6A431-4880-444B-A3CA-082A89A2AACF}" sibTransId="{E915CAB0-9EA6-41B5-9DBD-BD6B72FEFC77}"/>
    <dgm:cxn modelId="{AAB6CF80-5AF5-4609-87E9-CBF7B3E3A3DE}" type="presOf" srcId="{16D70288-8632-41A3-9D0C-BD27F76C3A28}" destId="{35743F90-8540-4D16-8FBC-400F6473E7F2}" srcOrd="0" destOrd="0" presId="urn:microsoft.com/office/officeart/2005/8/layout/vList4"/>
    <dgm:cxn modelId="{62488590-B56A-4FDA-BBCF-A0A94B0F74DA}" srcId="{374BAC67-749A-4F2A-ACD1-14AAAA08805F}" destId="{22564541-A617-4B04-9E9D-98166AB48F04}" srcOrd="3" destOrd="0" parTransId="{5B0E8755-E3CC-4409-881C-F228FDD91C44}" sibTransId="{83E8CA2C-4651-4083-899F-8F8721887F78}"/>
    <dgm:cxn modelId="{AD8213A6-73DB-43A2-8237-587E5BAF81C7}" type="presOf" srcId="{4B462732-11D3-433C-86D4-1632E92531D9}" destId="{33F51621-0F6F-4866-B806-051B1ED4D1F3}" srcOrd="0" destOrd="2" presId="urn:microsoft.com/office/officeart/2005/8/layout/vList4"/>
    <dgm:cxn modelId="{2B94CAA8-B5AC-4526-9E66-520435303EFD}" srcId="{8354A437-3D53-4B55-BA42-EE5D932A5D76}" destId="{C4D101FF-6B2B-4D9F-94CF-389A7D7CF30A}" srcOrd="1" destOrd="0" parTransId="{6623B2B8-B57D-4E11-87B8-D2511D90F0FB}" sibTransId="{00C00506-584D-4568-BCB5-CA3CAA45DACA}"/>
    <dgm:cxn modelId="{98B5C7A9-3EEE-483A-B587-DFE280BB6C78}" type="presOf" srcId="{185D33C7-B0D9-43FF-B52D-5212CE675432}" destId="{35743F90-8540-4D16-8FBC-400F6473E7F2}" srcOrd="0" destOrd="3" presId="urn:microsoft.com/office/officeart/2005/8/layout/vList4"/>
    <dgm:cxn modelId="{B1CF93AE-C2E4-472E-9A5A-04843B74A684}" type="presOf" srcId="{A650F462-741A-4EAA-B30E-0B0F884259AC}" destId="{DD5C5552-8AE8-4221-9F71-7A8BCAEFF6AA}" srcOrd="1" destOrd="3" presId="urn:microsoft.com/office/officeart/2005/8/layout/vList4"/>
    <dgm:cxn modelId="{8EBEBCAF-3D5D-4D62-BB37-09D044F46106}" srcId="{16D70288-8632-41A3-9D0C-BD27F76C3A28}" destId="{185D33C7-B0D9-43FF-B52D-5212CE675432}" srcOrd="2" destOrd="0" parTransId="{4F553B41-25A9-461A-A4CF-23E0CAFCEF88}" sibTransId="{8A2D4B8A-74C4-4E8B-86C8-1481BE4A8251}"/>
    <dgm:cxn modelId="{3759DBB7-2064-4A97-B921-3ED04F8214EB}" type="presOf" srcId="{374BAC67-749A-4F2A-ACD1-14AAAA08805F}" destId="{33F51621-0F6F-4866-B806-051B1ED4D1F3}" srcOrd="0" destOrd="0" presId="urn:microsoft.com/office/officeart/2005/8/layout/vList4"/>
    <dgm:cxn modelId="{804970C0-42C4-4137-BFFC-1AC830537741}" type="presOf" srcId="{374BAC67-749A-4F2A-ACD1-14AAAA08805F}" destId="{50587BE5-0F69-4E1F-8F7F-20EFF7CFFBCD}" srcOrd="1" destOrd="0" presId="urn:microsoft.com/office/officeart/2005/8/layout/vList4"/>
    <dgm:cxn modelId="{4479A1CC-8121-4B8B-B676-A0A7CDD229FE}" type="presOf" srcId="{6C8898B9-549F-4C72-94C5-EAFC3C7D9051}" destId="{DD5C5552-8AE8-4221-9F71-7A8BCAEFF6AA}" srcOrd="1" destOrd="1" presId="urn:microsoft.com/office/officeart/2005/8/layout/vList4"/>
    <dgm:cxn modelId="{C06447CE-1FBC-4C6C-830F-3E40CD89A4F9}" type="presOf" srcId="{8354A437-3D53-4B55-BA42-EE5D932A5D76}" destId="{DD5C5552-8AE8-4221-9F71-7A8BCAEFF6AA}" srcOrd="1" destOrd="0" presId="urn:microsoft.com/office/officeart/2005/8/layout/vList4"/>
    <dgm:cxn modelId="{99ADA6D3-B63B-4840-B707-3B0CFD4189C4}" srcId="{374BAC67-749A-4F2A-ACD1-14AAAA08805F}" destId="{EB04F347-8E14-4D36-B2DA-58D06EB8D78D}" srcOrd="2" destOrd="0" parTransId="{D624DCED-D809-466F-A12A-19BD78DB3F9E}" sibTransId="{40E355B9-B8BE-4A11-93F3-978D8B01270D}"/>
    <dgm:cxn modelId="{F01D19DE-BEC3-4A6E-BDB6-184D842EB103}" type="presOf" srcId="{76CCC242-7886-46EF-8DDB-1BB0AD9088C4}" destId="{33F51621-0F6F-4866-B806-051B1ED4D1F3}" srcOrd="0" destOrd="1" presId="urn:microsoft.com/office/officeart/2005/8/layout/vList4"/>
    <dgm:cxn modelId="{599B64DF-F95A-4391-BFBF-8F22A743319F}" type="presOf" srcId="{EB04F347-8E14-4D36-B2DA-58D06EB8D78D}" destId="{33F51621-0F6F-4866-B806-051B1ED4D1F3}" srcOrd="0" destOrd="3" presId="urn:microsoft.com/office/officeart/2005/8/layout/vList4"/>
    <dgm:cxn modelId="{9515FAE3-AC9B-4EA7-94FF-E165CF319E03}" type="presOf" srcId="{76CCC242-7886-46EF-8DDB-1BB0AD9088C4}" destId="{50587BE5-0F69-4E1F-8F7F-20EFF7CFFBCD}" srcOrd="1" destOrd="1" presId="urn:microsoft.com/office/officeart/2005/8/layout/vList4"/>
    <dgm:cxn modelId="{C2A076E4-1B54-4557-985A-62D68582D302}" type="presOf" srcId="{C4D101FF-6B2B-4D9F-94CF-389A7D7CF30A}" destId="{DD5C5552-8AE8-4221-9F71-7A8BCAEFF6AA}" srcOrd="1" destOrd="2" presId="urn:microsoft.com/office/officeart/2005/8/layout/vList4"/>
    <dgm:cxn modelId="{B8625DE7-5BEE-4C47-8E98-5395F1ABEF63}" type="presOf" srcId="{16D70288-8632-41A3-9D0C-BD27F76C3A28}" destId="{DDC8AB56-6F99-438E-AF9B-AE7580633E75}" srcOrd="1" destOrd="0" presId="urn:microsoft.com/office/officeart/2005/8/layout/vList4"/>
    <dgm:cxn modelId="{A1B7FFEA-1DC3-4CAA-BDDC-9522057C200B}" srcId="{8354A437-3D53-4B55-BA42-EE5D932A5D76}" destId="{A650F462-741A-4EAA-B30E-0B0F884259AC}" srcOrd="2" destOrd="0" parTransId="{86E30C28-3388-451F-B227-BACBC761FFF6}" sibTransId="{DBC56A6C-0865-4667-811F-CBF8459F4A35}"/>
    <dgm:cxn modelId="{2E6E43EE-01AA-4A4E-9BA2-3DCD5AE2ECA5}" srcId="{8354A437-3D53-4B55-BA42-EE5D932A5D76}" destId="{8466FD69-C723-40DD-99E5-E9C45F29A9B0}" srcOrd="3" destOrd="0" parTransId="{C52ECC92-26AA-40FC-9ABE-D19A85B14496}" sibTransId="{B76A6D3A-78DB-42A9-A5A1-5E898D16A348}"/>
    <dgm:cxn modelId="{A38572F4-CF9C-4E13-A209-36A2406D01C0}" type="presOf" srcId="{22564541-A617-4B04-9E9D-98166AB48F04}" destId="{33F51621-0F6F-4866-B806-051B1ED4D1F3}" srcOrd="0" destOrd="4" presId="urn:microsoft.com/office/officeart/2005/8/layout/vList4"/>
    <dgm:cxn modelId="{24E208FA-2D34-4DBC-AE22-8FF9B8DF51CD}" type="presOf" srcId="{22564541-A617-4B04-9E9D-98166AB48F04}" destId="{50587BE5-0F69-4E1F-8F7F-20EFF7CFFBCD}" srcOrd="1" destOrd="4" presId="urn:microsoft.com/office/officeart/2005/8/layout/vList4"/>
    <dgm:cxn modelId="{310483FC-8AD7-469F-9603-780843DE2B99}" srcId="{16D70288-8632-41A3-9D0C-BD27F76C3A28}" destId="{874F9A4E-CA07-4E68-B3EA-DC1C81021494}" srcOrd="0" destOrd="0" parTransId="{FDE01F8F-F0A1-40DC-A828-AC26C7AB0FA0}" sibTransId="{25A3FAC6-A8E5-48BC-9F42-6E4A20EA7C0E}"/>
    <dgm:cxn modelId="{B4E9AF8D-D792-4D4B-AE72-1A787A55F070}" type="presParOf" srcId="{6A646088-83AC-40E8-81B0-39D2B8822C3A}" destId="{1836CEB4-3786-43D6-9C10-11F3B5A36985}" srcOrd="0" destOrd="0" presId="urn:microsoft.com/office/officeart/2005/8/layout/vList4"/>
    <dgm:cxn modelId="{38C83140-8421-4050-93B9-1E29005C07E7}" type="presParOf" srcId="{1836CEB4-3786-43D6-9C10-11F3B5A36985}" destId="{35743F90-8540-4D16-8FBC-400F6473E7F2}" srcOrd="0" destOrd="0" presId="urn:microsoft.com/office/officeart/2005/8/layout/vList4"/>
    <dgm:cxn modelId="{FA7F661D-8A9F-4149-9263-806452FAA663}" type="presParOf" srcId="{1836CEB4-3786-43D6-9C10-11F3B5A36985}" destId="{725BF7B6-77BB-432C-8DC9-F6A4189721BF}" srcOrd="1" destOrd="0" presId="urn:microsoft.com/office/officeart/2005/8/layout/vList4"/>
    <dgm:cxn modelId="{A7737140-A421-4E80-8BA5-B90FACFCE226}" type="presParOf" srcId="{1836CEB4-3786-43D6-9C10-11F3B5A36985}" destId="{DDC8AB56-6F99-438E-AF9B-AE7580633E75}" srcOrd="2" destOrd="0" presId="urn:microsoft.com/office/officeart/2005/8/layout/vList4"/>
    <dgm:cxn modelId="{5272355A-44B4-4899-906A-886AB055D926}" type="presParOf" srcId="{6A646088-83AC-40E8-81B0-39D2B8822C3A}" destId="{61676C53-E321-4BB6-90FE-21A179571912}" srcOrd="1" destOrd="0" presId="urn:microsoft.com/office/officeart/2005/8/layout/vList4"/>
    <dgm:cxn modelId="{A160F656-89B5-4E9B-934C-7098E46CB50B}" type="presParOf" srcId="{6A646088-83AC-40E8-81B0-39D2B8822C3A}" destId="{D7714758-9987-4318-B7DA-E8311D5026F2}" srcOrd="2" destOrd="0" presId="urn:microsoft.com/office/officeart/2005/8/layout/vList4"/>
    <dgm:cxn modelId="{7FC1FB81-554F-41E9-BF0A-314AE442EAB7}" type="presParOf" srcId="{D7714758-9987-4318-B7DA-E8311D5026F2}" destId="{742441DE-7B51-4CC2-A47D-1F4098B795BC}" srcOrd="0" destOrd="0" presId="urn:microsoft.com/office/officeart/2005/8/layout/vList4"/>
    <dgm:cxn modelId="{A6768D08-CE24-40ED-A90E-3767FA1FC7F6}" type="presParOf" srcId="{D7714758-9987-4318-B7DA-E8311D5026F2}" destId="{2D283D57-8E11-43B5-9328-D85F838FD4F3}" srcOrd="1" destOrd="0" presId="urn:microsoft.com/office/officeart/2005/8/layout/vList4"/>
    <dgm:cxn modelId="{C88BB61D-714F-4633-98DE-3568E30E5FF6}" type="presParOf" srcId="{D7714758-9987-4318-B7DA-E8311D5026F2}" destId="{DD5C5552-8AE8-4221-9F71-7A8BCAEFF6AA}" srcOrd="2" destOrd="0" presId="urn:microsoft.com/office/officeart/2005/8/layout/vList4"/>
    <dgm:cxn modelId="{D4090358-58E2-42D7-B012-F3700616B665}" type="presParOf" srcId="{6A646088-83AC-40E8-81B0-39D2B8822C3A}" destId="{AEFD9122-ACED-4767-98F6-9BB824449727}" srcOrd="3" destOrd="0" presId="urn:microsoft.com/office/officeart/2005/8/layout/vList4"/>
    <dgm:cxn modelId="{15CD9325-3B9E-4F68-BEE4-CD23833C6655}" type="presParOf" srcId="{6A646088-83AC-40E8-81B0-39D2B8822C3A}" destId="{20F0F82A-EBBD-47F9-BD75-58E378F2A0C5}" srcOrd="4" destOrd="0" presId="urn:microsoft.com/office/officeart/2005/8/layout/vList4"/>
    <dgm:cxn modelId="{A6E54998-5EAA-40A4-BB2C-B3F368916C12}" type="presParOf" srcId="{20F0F82A-EBBD-47F9-BD75-58E378F2A0C5}" destId="{33F51621-0F6F-4866-B806-051B1ED4D1F3}" srcOrd="0" destOrd="0" presId="urn:microsoft.com/office/officeart/2005/8/layout/vList4"/>
    <dgm:cxn modelId="{EA815C73-C8B6-4E46-A4CC-0BDA405EF147}" type="presParOf" srcId="{20F0F82A-EBBD-47F9-BD75-58E378F2A0C5}" destId="{DF217941-1A9C-4F44-B81B-05780DE2A275}" srcOrd="1" destOrd="0" presId="urn:microsoft.com/office/officeart/2005/8/layout/vList4"/>
    <dgm:cxn modelId="{48DB792C-498C-4BBD-94D8-311DB1DE3388}" type="presParOf" srcId="{20F0F82A-EBBD-47F9-BD75-58E378F2A0C5}" destId="{50587BE5-0F69-4E1F-8F7F-20EFF7CFFBC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4B2EA-5364-43B7-BE4B-6E1F58156790}">
      <dsp:nvSpPr>
        <dsp:cNvPr id="0" name=""/>
        <dsp:cNvSpPr/>
      </dsp:nvSpPr>
      <dsp:spPr>
        <a:xfrm>
          <a:off x="1972558" y="0"/>
          <a:ext cx="2653645" cy="2653645"/>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Learning Community + Coaching</a:t>
          </a:r>
        </a:p>
      </dsp:txBody>
      <dsp:txXfrm>
        <a:off x="2635969" y="1326823"/>
        <a:ext cx="1326823" cy="1326822"/>
      </dsp:txXfrm>
    </dsp:sp>
    <dsp:sp modelId="{2F7B191A-0784-472A-AC9C-A6146A7512F7}">
      <dsp:nvSpPr>
        <dsp:cNvPr id="0" name=""/>
        <dsp:cNvSpPr/>
      </dsp:nvSpPr>
      <dsp:spPr>
        <a:xfrm>
          <a:off x="645735" y="2653645"/>
          <a:ext cx="2653645" cy="2653645"/>
        </a:xfrm>
        <a:prstGeom prst="triangl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Linear, Granular, Practical</a:t>
          </a:r>
        </a:p>
      </dsp:txBody>
      <dsp:txXfrm>
        <a:off x="1309146" y="3980468"/>
        <a:ext cx="1326823" cy="1326822"/>
      </dsp:txXfrm>
    </dsp:sp>
    <dsp:sp modelId="{6E157A79-352A-4958-AE9A-8F546E5A912A}">
      <dsp:nvSpPr>
        <dsp:cNvPr id="0" name=""/>
        <dsp:cNvSpPr/>
      </dsp:nvSpPr>
      <dsp:spPr>
        <a:xfrm rot="10800000">
          <a:off x="1972558" y="2653645"/>
          <a:ext cx="2653645" cy="2653645"/>
        </a:xfrm>
        <a:prstGeom prst="triangl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Modeling Equity Practices</a:t>
          </a:r>
        </a:p>
      </dsp:txBody>
      <dsp:txXfrm rot="10800000">
        <a:off x="2635969" y="2653645"/>
        <a:ext cx="1326823" cy="1326822"/>
      </dsp:txXfrm>
    </dsp:sp>
    <dsp:sp modelId="{F883E8AB-DF05-4A7F-8735-AD86D59A8A2E}">
      <dsp:nvSpPr>
        <dsp:cNvPr id="0" name=""/>
        <dsp:cNvSpPr/>
      </dsp:nvSpPr>
      <dsp:spPr>
        <a:xfrm>
          <a:off x="3299380" y="2653645"/>
          <a:ext cx="2653645" cy="2653645"/>
        </a:xfrm>
        <a:prstGeom prst="triangl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Evidence-Based</a:t>
          </a:r>
        </a:p>
      </dsp:txBody>
      <dsp:txXfrm>
        <a:off x="3962791" y="3980468"/>
        <a:ext cx="1326823" cy="1326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E6B8-48F5-4F8C-B9BA-9BA4806935F4}">
      <dsp:nvSpPr>
        <dsp:cNvPr id="0" name=""/>
        <dsp:cNvSpPr/>
      </dsp:nvSpPr>
      <dsp:spPr>
        <a:xfrm>
          <a:off x="5648" y="0"/>
          <a:ext cx="1981944" cy="51176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 Intrusive</a:t>
          </a:r>
        </a:p>
      </dsp:txBody>
      <dsp:txXfrm>
        <a:off x="5648" y="0"/>
        <a:ext cx="1981944" cy="1535307"/>
      </dsp:txXfrm>
    </dsp:sp>
    <dsp:sp modelId="{F6AE2BAC-0DB6-453F-944E-1D54AC99125C}">
      <dsp:nvSpPr>
        <dsp:cNvPr id="0" name=""/>
        <dsp:cNvSpPr/>
      </dsp:nvSpPr>
      <dsp:spPr>
        <a:xfrm>
          <a:off x="203842" y="1535745"/>
          <a:ext cx="1585555" cy="100542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rPr>
            <a:t>Digital Literacy Survey &amp; Supports</a:t>
          </a:r>
        </a:p>
      </dsp:txBody>
      <dsp:txXfrm>
        <a:off x="233290" y="1565193"/>
        <a:ext cx="1526659" cy="946525"/>
      </dsp:txXfrm>
    </dsp:sp>
    <dsp:sp modelId="{2E42BD69-0EF8-4807-BF47-77FD6C0CB6C7}">
      <dsp:nvSpPr>
        <dsp:cNvPr id="0" name=""/>
        <dsp:cNvSpPr/>
      </dsp:nvSpPr>
      <dsp:spPr>
        <a:xfrm>
          <a:off x="203842" y="2695847"/>
          <a:ext cx="1585555" cy="100542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Pre-semester outreach &amp; onboarding</a:t>
          </a:r>
        </a:p>
      </dsp:txBody>
      <dsp:txXfrm>
        <a:off x="233290" y="2725295"/>
        <a:ext cx="1526659" cy="946525"/>
      </dsp:txXfrm>
    </dsp:sp>
    <dsp:sp modelId="{D44CC3A6-32ED-496A-AC11-2C1AB73BE622}">
      <dsp:nvSpPr>
        <dsp:cNvPr id="0" name=""/>
        <dsp:cNvSpPr/>
      </dsp:nvSpPr>
      <dsp:spPr>
        <a:xfrm>
          <a:off x="203842" y="3855949"/>
          <a:ext cx="1585555" cy="100542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Accessible course materials</a:t>
          </a:r>
        </a:p>
      </dsp:txBody>
      <dsp:txXfrm>
        <a:off x="233290" y="3885397"/>
        <a:ext cx="1526659" cy="946525"/>
      </dsp:txXfrm>
    </dsp:sp>
    <dsp:sp modelId="{901281AE-5DF8-452A-8C40-9F473DC8C676}">
      <dsp:nvSpPr>
        <dsp:cNvPr id="0" name=""/>
        <dsp:cNvSpPr/>
      </dsp:nvSpPr>
      <dsp:spPr>
        <a:xfrm>
          <a:off x="2136237" y="0"/>
          <a:ext cx="1981944" cy="51176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 Relational</a:t>
          </a:r>
        </a:p>
      </dsp:txBody>
      <dsp:txXfrm>
        <a:off x="2136237" y="0"/>
        <a:ext cx="1981944" cy="1535307"/>
      </dsp:txXfrm>
    </dsp:sp>
    <dsp:sp modelId="{E005341B-7711-43A4-AE56-39BBD55021FE}">
      <dsp:nvSpPr>
        <dsp:cNvPr id="0" name=""/>
        <dsp:cNvSpPr/>
      </dsp:nvSpPr>
      <dsp:spPr>
        <a:xfrm>
          <a:off x="2334432" y="1535745"/>
          <a:ext cx="1585555" cy="100542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“Bumper” videos</a:t>
          </a:r>
        </a:p>
      </dsp:txBody>
      <dsp:txXfrm>
        <a:off x="2363880" y="1565193"/>
        <a:ext cx="1526659" cy="946525"/>
      </dsp:txXfrm>
    </dsp:sp>
    <dsp:sp modelId="{5ED9ED9F-4172-47F2-B98D-F0B3767E6932}">
      <dsp:nvSpPr>
        <dsp:cNvPr id="0" name=""/>
        <dsp:cNvSpPr/>
      </dsp:nvSpPr>
      <dsp:spPr>
        <a:xfrm>
          <a:off x="2334432" y="2695847"/>
          <a:ext cx="1585555" cy="100542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“Student” (rather than “office”) hours</a:t>
          </a:r>
        </a:p>
      </dsp:txBody>
      <dsp:txXfrm>
        <a:off x="2363880" y="2725295"/>
        <a:ext cx="1526659" cy="946525"/>
      </dsp:txXfrm>
    </dsp:sp>
    <dsp:sp modelId="{6F574194-1B05-4461-A1FA-9A6CBC91A2CD}">
      <dsp:nvSpPr>
        <dsp:cNvPr id="0" name=""/>
        <dsp:cNvSpPr/>
      </dsp:nvSpPr>
      <dsp:spPr>
        <a:xfrm>
          <a:off x="2334432" y="3855949"/>
          <a:ext cx="1585555" cy="100542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Intelligent Agents for connection &amp; retention</a:t>
          </a:r>
        </a:p>
      </dsp:txBody>
      <dsp:txXfrm>
        <a:off x="2363880" y="3885397"/>
        <a:ext cx="1526659" cy="946525"/>
      </dsp:txXfrm>
    </dsp:sp>
    <dsp:sp modelId="{160CB116-93DB-48E3-96A8-192E522788B8}">
      <dsp:nvSpPr>
        <dsp:cNvPr id="0" name=""/>
        <dsp:cNvSpPr/>
      </dsp:nvSpPr>
      <dsp:spPr>
        <a:xfrm>
          <a:off x="4266827" y="0"/>
          <a:ext cx="1981944" cy="51176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 Culturally Relevant and Affirming</a:t>
          </a:r>
        </a:p>
      </dsp:txBody>
      <dsp:txXfrm>
        <a:off x="4266827" y="0"/>
        <a:ext cx="1981944" cy="1535307"/>
      </dsp:txXfrm>
    </dsp:sp>
    <dsp:sp modelId="{E092C742-4A53-42BA-B6D9-CB9DCB6B0ECE}">
      <dsp:nvSpPr>
        <dsp:cNvPr id="0" name=""/>
        <dsp:cNvSpPr/>
      </dsp:nvSpPr>
      <dsp:spPr>
        <a:xfrm>
          <a:off x="4465022" y="1535745"/>
          <a:ext cx="1585555" cy="100542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Diverse community service learning projects</a:t>
          </a:r>
        </a:p>
      </dsp:txBody>
      <dsp:txXfrm>
        <a:off x="4494470" y="1565193"/>
        <a:ext cx="1526659" cy="946525"/>
      </dsp:txXfrm>
    </dsp:sp>
    <dsp:sp modelId="{954DC97B-E019-4561-9F56-213730673294}">
      <dsp:nvSpPr>
        <dsp:cNvPr id="0" name=""/>
        <dsp:cNvSpPr/>
      </dsp:nvSpPr>
      <dsp:spPr>
        <a:xfrm>
          <a:off x="4465022" y="2695847"/>
          <a:ext cx="1585555" cy="100542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Diverse chemists exploratory assignment</a:t>
          </a:r>
        </a:p>
      </dsp:txBody>
      <dsp:txXfrm>
        <a:off x="4494470" y="2725295"/>
        <a:ext cx="1526659" cy="946525"/>
      </dsp:txXfrm>
    </dsp:sp>
    <dsp:sp modelId="{9C21B918-E4B1-459D-BC39-AF2EC81D64CB}">
      <dsp:nvSpPr>
        <dsp:cNvPr id="0" name=""/>
        <dsp:cNvSpPr/>
      </dsp:nvSpPr>
      <dsp:spPr>
        <a:xfrm>
          <a:off x="4465022" y="3855949"/>
          <a:ext cx="1585555" cy="100542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“Math in your daily life” learning activities</a:t>
          </a:r>
        </a:p>
      </dsp:txBody>
      <dsp:txXfrm>
        <a:off x="4494470" y="3885397"/>
        <a:ext cx="1526659" cy="946525"/>
      </dsp:txXfrm>
    </dsp:sp>
    <dsp:sp modelId="{7A0EFE2E-74E9-47AF-BACA-E62BFB2DDBED}">
      <dsp:nvSpPr>
        <dsp:cNvPr id="0" name=""/>
        <dsp:cNvSpPr/>
      </dsp:nvSpPr>
      <dsp:spPr>
        <a:xfrm>
          <a:off x="6397417" y="0"/>
          <a:ext cx="1981944" cy="51176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 Community Focused</a:t>
          </a:r>
        </a:p>
      </dsp:txBody>
      <dsp:txXfrm>
        <a:off x="6397417" y="0"/>
        <a:ext cx="1981944" cy="1535307"/>
      </dsp:txXfrm>
    </dsp:sp>
    <dsp:sp modelId="{F16DA4E8-DA9D-4148-8A3B-37A906D9CE59}">
      <dsp:nvSpPr>
        <dsp:cNvPr id="0" name=""/>
        <dsp:cNvSpPr/>
      </dsp:nvSpPr>
      <dsp:spPr>
        <a:xfrm>
          <a:off x="6595612" y="1535745"/>
          <a:ext cx="1585555" cy="100542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Creative, collaborative exam reviews</a:t>
          </a:r>
        </a:p>
      </dsp:txBody>
      <dsp:txXfrm>
        <a:off x="6625060" y="1565193"/>
        <a:ext cx="1526659" cy="946525"/>
      </dsp:txXfrm>
    </dsp:sp>
    <dsp:sp modelId="{6FBC6845-0977-46DC-B26C-9CFA9DBFCF64}">
      <dsp:nvSpPr>
        <dsp:cNvPr id="0" name=""/>
        <dsp:cNvSpPr/>
      </dsp:nvSpPr>
      <dsp:spPr>
        <a:xfrm>
          <a:off x="6595612" y="2695847"/>
          <a:ext cx="1585555" cy="100542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Student-guided community agreements</a:t>
          </a:r>
        </a:p>
      </dsp:txBody>
      <dsp:txXfrm>
        <a:off x="6625060" y="2725295"/>
        <a:ext cx="1526659" cy="946525"/>
      </dsp:txXfrm>
    </dsp:sp>
    <dsp:sp modelId="{0CDA910B-83AC-47DB-B041-3D7B0CC78F88}">
      <dsp:nvSpPr>
        <dsp:cNvPr id="0" name=""/>
        <dsp:cNvSpPr/>
      </dsp:nvSpPr>
      <dsp:spPr>
        <a:xfrm>
          <a:off x="6595612" y="3855949"/>
          <a:ext cx="1585555" cy="100542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History gamification projects</a:t>
          </a:r>
        </a:p>
      </dsp:txBody>
      <dsp:txXfrm>
        <a:off x="6625060" y="3885397"/>
        <a:ext cx="1526659" cy="946525"/>
      </dsp:txXfrm>
    </dsp:sp>
    <dsp:sp modelId="{FB4E5D80-CBEF-404B-996A-71D9E8C4E313}">
      <dsp:nvSpPr>
        <dsp:cNvPr id="0" name=""/>
        <dsp:cNvSpPr/>
      </dsp:nvSpPr>
      <dsp:spPr>
        <a:xfrm>
          <a:off x="8528007" y="0"/>
          <a:ext cx="1981944" cy="51176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 Race Conscious</a:t>
          </a:r>
        </a:p>
      </dsp:txBody>
      <dsp:txXfrm>
        <a:off x="8528007" y="0"/>
        <a:ext cx="1981944" cy="1535307"/>
      </dsp:txXfrm>
    </dsp:sp>
    <dsp:sp modelId="{9AC1EC8D-9BAB-48A0-8A5F-7CC28447CF97}">
      <dsp:nvSpPr>
        <dsp:cNvPr id="0" name=""/>
        <dsp:cNvSpPr/>
      </dsp:nvSpPr>
      <dsp:spPr>
        <a:xfrm>
          <a:off x="8726202" y="1535745"/>
          <a:ext cx="1585555" cy="100542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Proactive microaggressions activity</a:t>
          </a:r>
        </a:p>
      </dsp:txBody>
      <dsp:txXfrm>
        <a:off x="8755650" y="1565193"/>
        <a:ext cx="1526659" cy="946525"/>
      </dsp:txXfrm>
    </dsp:sp>
    <dsp:sp modelId="{207C3613-1751-41C4-B40B-50ADC0F6EC11}">
      <dsp:nvSpPr>
        <dsp:cNvPr id="0" name=""/>
        <dsp:cNvSpPr/>
      </dsp:nvSpPr>
      <dsp:spPr>
        <a:xfrm>
          <a:off x="8726202" y="2695847"/>
          <a:ext cx="1585555" cy="100542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t>Student cultures story theater projects</a:t>
          </a:r>
        </a:p>
      </dsp:txBody>
      <dsp:txXfrm>
        <a:off x="8755650" y="2725295"/>
        <a:ext cx="1526659" cy="946525"/>
      </dsp:txXfrm>
    </dsp:sp>
    <dsp:sp modelId="{106901D6-647A-4AE3-89A0-D9FB8D23C387}">
      <dsp:nvSpPr>
        <dsp:cNvPr id="0" name=""/>
        <dsp:cNvSpPr/>
      </dsp:nvSpPr>
      <dsp:spPr>
        <a:xfrm>
          <a:off x="8726202" y="3855949"/>
          <a:ext cx="1585555" cy="100542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tx1"/>
              </a:solidFill>
            </a:rPr>
            <a:t>Partnering with diverse local businesses for class projects</a:t>
          </a:r>
        </a:p>
      </dsp:txBody>
      <dsp:txXfrm>
        <a:off x="8755650" y="3885397"/>
        <a:ext cx="1526659" cy="946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BF940-C50C-45D4-B6A9-21EE3295E6AB}">
      <dsp:nvSpPr>
        <dsp:cNvPr id="0" name=""/>
        <dsp:cNvSpPr/>
      </dsp:nvSpPr>
      <dsp:spPr>
        <a:xfrm>
          <a:off x="3078200" y="2087226"/>
          <a:ext cx="2652955" cy="2294913"/>
        </a:xfrm>
        <a:prstGeom prst="hexagon">
          <a:avLst>
            <a:gd name="adj" fmla="val 28570"/>
            <a:gd name="vf" fmla="val 115470"/>
          </a:avLst>
        </a:prstGeom>
        <a:solidFill>
          <a:schemeClr val="lt1">
            <a:hueOff val="0"/>
            <a:satOff val="0"/>
            <a:lumOff val="0"/>
            <a:alphaOff val="0"/>
          </a:schemeClr>
        </a:solidFill>
        <a:ln w="5715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a:ln w="0"/>
              <a:solidFill>
                <a:schemeClr val="tx1"/>
              </a:solidFill>
              <a:effectLst>
                <a:outerShdw blurRad="38100" dist="19050" dir="2700000" algn="tl" rotWithShape="0">
                  <a:schemeClr val="dk1">
                    <a:alpha val="40000"/>
                  </a:schemeClr>
                </a:outerShdw>
              </a:effectLst>
            </a:rPr>
            <a:t>Equitable Learning Environments</a:t>
          </a:r>
        </a:p>
      </dsp:txBody>
      <dsp:txXfrm>
        <a:off x="3517832" y="2467525"/>
        <a:ext cx="1773691" cy="1534315"/>
      </dsp:txXfrm>
    </dsp:sp>
    <dsp:sp modelId="{EBE6BB8A-535A-42A7-9B80-094F1E0B42A3}">
      <dsp:nvSpPr>
        <dsp:cNvPr id="0" name=""/>
        <dsp:cNvSpPr/>
      </dsp:nvSpPr>
      <dsp:spPr>
        <a:xfrm>
          <a:off x="4739460" y="989265"/>
          <a:ext cx="1000952" cy="86245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53CB1-E5E1-4792-BF29-3146AF58673D}">
      <dsp:nvSpPr>
        <dsp:cNvPr id="0" name=""/>
        <dsp:cNvSpPr/>
      </dsp:nvSpPr>
      <dsp:spPr>
        <a:xfrm>
          <a:off x="3322576" y="0"/>
          <a:ext cx="2174078" cy="1880833"/>
        </a:xfrm>
        <a:prstGeom prst="hexagon">
          <a:avLst>
            <a:gd name="adj" fmla="val 28570"/>
            <a:gd name="vf" fmla="val 115470"/>
          </a:avLst>
        </a:prstGeom>
        <a:solidFill>
          <a:schemeClr val="lt1">
            <a:hueOff val="0"/>
            <a:satOff val="0"/>
            <a:lumOff val="0"/>
            <a:alphaOff val="0"/>
          </a:schemeClr>
        </a:solidFill>
        <a:ln w="57150" cap="flat" cmpd="sng" algn="ctr">
          <a:solidFill>
            <a:srgbClr val="009F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Technology Use</a:t>
          </a:r>
        </a:p>
      </dsp:txBody>
      <dsp:txXfrm>
        <a:off x="3682867" y="311694"/>
        <a:ext cx="1453496" cy="1257445"/>
      </dsp:txXfrm>
    </dsp:sp>
    <dsp:sp modelId="{340426F0-E4BE-4C77-B8DF-4BE95D1FEFB1}">
      <dsp:nvSpPr>
        <dsp:cNvPr id="0" name=""/>
        <dsp:cNvSpPr/>
      </dsp:nvSpPr>
      <dsp:spPr>
        <a:xfrm>
          <a:off x="5907649" y="2601592"/>
          <a:ext cx="1000952" cy="86245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81FA4-1343-4D65-918F-22AA59181A6F}">
      <dsp:nvSpPr>
        <dsp:cNvPr id="0" name=""/>
        <dsp:cNvSpPr/>
      </dsp:nvSpPr>
      <dsp:spPr>
        <a:xfrm>
          <a:off x="5316458" y="1151590"/>
          <a:ext cx="2174078" cy="1880833"/>
        </a:xfrm>
        <a:prstGeom prst="hexagon">
          <a:avLst>
            <a:gd name="adj" fmla="val 28570"/>
            <a:gd name="vf" fmla="val 115470"/>
          </a:avLst>
        </a:prstGeom>
        <a:solidFill>
          <a:schemeClr val="lt1">
            <a:hueOff val="0"/>
            <a:satOff val="0"/>
            <a:lumOff val="0"/>
            <a:alphaOff val="0"/>
          </a:schemeClr>
        </a:solidFill>
        <a:ln w="57150" cap="flat" cmpd="sng" algn="ctr">
          <a:solidFill>
            <a:srgbClr val="009F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57785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Relationships</a:t>
          </a:r>
        </a:p>
      </dsp:txBody>
      <dsp:txXfrm>
        <a:off x="5676749" y="1463284"/>
        <a:ext cx="1453496" cy="1257445"/>
      </dsp:txXfrm>
    </dsp:sp>
    <dsp:sp modelId="{3F873879-861C-471E-BB04-CD4228047EAF}">
      <dsp:nvSpPr>
        <dsp:cNvPr id="0" name=""/>
        <dsp:cNvSpPr/>
      </dsp:nvSpPr>
      <dsp:spPr>
        <a:xfrm>
          <a:off x="5096150" y="4421607"/>
          <a:ext cx="1000952" cy="86245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B8C00-CF1D-4E7C-930E-63D9615518AA}">
      <dsp:nvSpPr>
        <dsp:cNvPr id="0" name=""/>
        <dsp:cNvSpPr/>
      </dsp:nvSpPr>
      <dsp:spPr>
        <a:xfrm>
          <a:off x="5316458" y="3431048"/>
          <a:ext cx="2174078" cy="1880833"/>
        </a:xfrm>
        <a:prstGeom prst="hexagon">
          <a:avLst>
            <a:gd name="adj" fmla="val 28570"/>
            <a:gd name="vf" fmla="val 115470"/>
          </a:avLst>
        </a:prstGeom>
        <a:solidFill>
          <a:schemeClr val="lt1">
            <a:hueOff val="0"/>
            <a:satOff val="0"/>
            <a:lumOff val="0"/>
            <a:alphaOff val="0"/>
          </a:schemeClr>
        </a:solidFill>
        <a:ln w="57150" cap="flat" cmpd="sng" algn="ctr">
          <a:solidFill>
            <a:srgbClr val="009F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57785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Relevance</a:t>
          </a:r>
        </a:p>
      </dsp:txBody>
      <dsp:txXfrm>
        <a:off x="5676749" y="3742742"/>
        <a:ext cx="1453496" cy="1257445"/>
      </dsp:txXfrm>
    </dsp:sp>
    <dsp:sp modelId="{378F3038-5AC3-4E24-A729-50CAF50D0AB4}">
      <dsp:nvSpPr>
        <dsp:cNvPr id="0" name=""/>
        <dsp:cNvSpPr/>
      </dsp:nvSpPr>
      <dsp:spPr>
        <a:xfrm>
          <a:off x="3083137" y="4610531"/>
          <a:ext cx="1000952" cy="86245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57C04-27FD-495E-B9FF-DA39B2A1B3ED}">
      <dsp:nvSpPr>
        <dsp:cNvPr id="0" name=""/>
        <dsp:cNvSpPr/>
      </dsp:nvSpPr>
      <dsp:spPr>
        <a:xfrm>
          <a:off x="3322576" y="4589180"/>
          <a:ext cx="2174078" cy="1880833"/>
        </a:xfrm>
        <a:prstGeom prst="hexagon">
          <a:avLst>
            <a:gd name="adj" fmla="val 28570"/>
            <a:gd name="vf" fmla="val 115470"/>
          </a:avLst>
        </a:prstGeom>
        <a:solidFill>
          <a:schemeClr val="lt1">
            <a:hueOff val="0"/>
            <a:satOff val="0"/>
            <a:lumOff val="0"/>
            <a:alphaOff val="0"/>
          </a:schemeClr>
        </a:solidFill>
        <a:ln w="57150" cap="flat" cmpd="sng" algn="ctr">
          <a:solidFill>
            <a:srgbClr val="009F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Rigor</a:t>
          </a:r>
        </a:p>
      </dsp:txBody>
      <dsp:txXfrm>
        <a:off x="3682867" y="4900874"/>
        <a:ext cx="1453496" cy="1257445"/>
      </dsp:txXfrm>
    </dsp:sp>
    <dsp:sp modelId="{1C3E2465-D0D5-4B64-9D95-9CB56D4A3F7B}">
      <dsp:nvSpPr>
        <dsp:cNvPr id="0" name=""/>
        <dsp:cNvSpPr/>
      </dsp:nvSpPr>
      <dsp:spPr>
        <a:xfrm>
          <a:off x="1895818" y="2998851"/>
          <a:ext cx="1000952" cy="862452"/>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12F30-99C6-4C7B-B1C1-2FD290AC0775}">
      <dsp:nvSpPr>
        <dsp:cNvPr id="0" name=""/>
        <dsp:cNvSpPr/>
      </dsp:nvSpPr>
      <dsp:spPr>
        <a:xfrm>
          <a:off x="1319437" y="3432342"/>
          <a:ext cx="2174078" cy="1880833"/>
        </a:xfrm>
        <a:prstGeom prst="hexagon">
          <a:avLst>
            <a:gd name="adj" fmla="val 28570"/>
            <a:gd name="vf" fmla="val 115470"/>
          </a:avLst>
        </a:prstGeom>
        <a:solidFill>
          <a:schemeClr val="lt1">
            <a:hueOff val="0"/>
            <a:satOff val="0"/>
            <a:lumOff val="0"/>
            <a:alphaOff val="0"/>
          </a:schemeClr>
        </a:solidFill>
        <a:ln w="57150" cap="flat" cmpd="sng" algn="ctr">
          <a:solidFill>
            <a:srgbClr val="009F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Collaboration</a:t>
          </a:r>
        </a:p>
      </dsp:txBody>
      <dsp:txXfrm>
        <a:off x="1679728" y="3744036"/>
        <a:ext cx="1453496" cy="1257445"/>
      </dsp:txXfrm>
    </dsp:sp>
    <dsp:sp modelId="{2E4DE345-C60C-45ED-8915-A833D9031B69}">
      <dsp:nvSpPr>
        <dsp:cNvPr id="0" name=""/>
        <dsp:cNvSpPr/>
      </dsp:nvSpPr>
      <dsp:spPr>
        <a:xfrm>
          <a:off x="1319437" y="1154250"/>
          <a:ext cx="2174078" cy="1880833"/>
        </a:xfrm>
        <a:prstGeom prst="hexagon">
          <a:avLst>
            <a:gd name="adj" fmla="val 28570"/>
            <a:gd name="vf" fmla="val 115470"/>
          </a:avLst>
        </a:prstGeom>
        <a:solidFill>
          <a:schemeClr val="lt1">
            <a:hueOff val="0"/>
            <a:satOff val="0"/>
            <a:lumOff val="0"/>
            <a:alphaOff val="0"/>
          </a:schemeClr>
        </a:solidFill>
        <a:ln w="57150" cap="flat" cmpd="sng" algn="ctr">
          <a:solidFill>
            <a:srgbClr val="009F4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577850">
            <a:lnSpc>
              <a:spcPct val="90000"/>
            </a:lnSpc>
            <a:spcBef>
              <a:spcPct val="0"/>
            </a:spcBef>
            <a:spcAft>
              <a:spcPct val="35000"/>
            </a:spcAft>
            <a:buNone/>
          </a:pPr>
          <a:r>
            <a:rPr lang="en-US" sz="2000" b="0" kern="1200" cap="none" spc="0" dirty="0">
              <a:ln w="0"/>
              <a:solidFill>
                <a:schemeClr val="tx1"/>
              </a:solidFill>
              <a:effectLst>
                <a:outerShdw blurRad="38100" dist="19050" dir="2700000" algn="tl" rotWithShape="0">
                  <a:schemeClr val="dk1">
                    <a:alpha val="40000"/>
                  </a:schemeClr>
                </a:outerShdw>
              </a:effectLst>
            </a:rPr>
            <a:t>Sustainability</a:t>
          </a:r>
        </a:p>
      </dsp:txBody>
      <dsp:txXfrm>
        <a:off x="1679728" y="1465944"/>
        <a:ext cx="1453496" cy="1257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43F90-8540-4D16-8FBC-400F6473E7F2}">
      <dsp:nvSpPr>
        <dsp:cNvPr id="0" name=""/>
        <dsp:cNvSpPr/>
      </dsp:nvSpPr>
      <dsp:spPr>
        <a:xfrm>
          <a:off x="0" y="0"/>
          <a:ext cx="10515600" cy="1359793"/>
        </a:xfrm>
        <a:prstGeom prst="roundRect">
          <a:avLst>
            <a:gd name="adj" fmla="val 10000"/>
          </a:avLst>
        </a:prstGeom>
        <a:solidFill>
          <a:srgbClr val="D3E27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Participation</a:t>
          </a: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chemeClr val="tx1"/>
              </a:solidFill>
            </a:rPr>
            <a:t>256 unique faculty participants</a:t>
          </a:r>
          <a:endParaRPr lang="en-US" sz="1300" kern="1200" dirty="0">
            <a:solidFill>
              <a:schemeClr val="tx1"/>
            </a:solidFill>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chemeClr val="tx1"/>
              </a:solidFill>
            </a:rPr>
            <a:t>11 returning participants</a:t>
          </a:r>
          <a:endParaRPr lang="en-US" sz="1300" kern="1200" dirty="0">
            <a:solidFill>
              <a:schemeClr val="tx1"/>
            </a:solidFill>
          </a:endParaRPr>
        </a:p>
        <a:p>
          <a:pPr marL="114300" lvl="1" indent="-114300" algn="l" defTabSz="577850">
            <a:lnSpc>
              <a:spcPct val="90000"/>
            </a:lnSpc>
            <a:spcBef>
              <a:spcPct val="0"/>
            </a:spcBef>
            <a:spcAft>
              <a:spcPct val="15000"/>
            </a:spcAft>
            <a:buFont typeface="Arial" panose="020B0604020202020204" pitchFamily="34" charset="0"/>
            <a:buChar char="•"/>
          </a:pPr>
          <a:r>
            <a:rPr lang="en-US" sz="1300" b="1" kern="1200" dirty="0">
              <a:solidFill>
                <a:schemeClr val="tx1"/>
              </a:solidFill>
            </a:rPr>
            <a:t>All 33 Minnesota State campuses represented</a:t>
          </a:r>
          <a:endParaRPr lang="en-US" sz="1300" kern="1200" dirty="0">
            <a:solidFill>
              <a:schemeClr val="tx1"/>
            </a:solidFill>
          </a:endParaRPr>
        </a:p>
      </dsp:txBody>
      <dsp:txXfrm>
        <a:off x="2239099" y="0"/>
        <a:ext cx="8276500" cy="1359793"/>
      </dsp:txXfrm>
    </dsp:sp>
    <dsp:sp modelId="{725BF7B6-77BB-432C-8DC9-F6A4189721BF}">
      <dsp:nvSpPr>
        <dsp:cNvPr id="0" name=""/>
        <dsp:cNvSpPr/>
      </dsp:nvSpPr>
      <dsp:spPr>
        <a:xfrm>
          <a:off x="135979" y="135979"/>
          <a:ext cx="2103120" cy="1087834"/>
        </a:xfrm>
        <a:prstGeom prst="roundRect">
          <a:avLst>
            <a:gd name="adj" fmla="val 10000"/>
          </a:avLst>
        </a:prstGeom>
        <a:blipFill dpi="0" rotWithShape="1">
          <a:blip xmlns:r="http://schemas.openxmlformats.org/officeDocument/2006/relationships" r:embed="rId1">
            <a:alphaModFix/>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7391" t="-8840" r="17391" b="-884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42441DE-7B51-4CC2-A47D-1F4098B795BC}">
      <dsp:nvSpPr>
        <dsp:cNvPr id="0" name=""/>
        <dsp:cNvSpPr/>
      </dsp:nvSpPr>
      <dsp:spPr>
        <a:xfrm>
          <a:off x="0" y="1495772"/>
          <a:ext cx="10515600" cy="1359793"/>
        </a:xfrm>
        <a:prstGeom prst="roundRect">
          <a:avLst>
            <a:gd name="adj" fmla="val 10000"/>
          </a:avLst>
        </a:prstGeom>
        <a:solidFill>
          <a:srgbClr val="73CEE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Sharing</a:t>
          </a:r>
        </a:p>
        <a:p>
          <a:pPr marL="114300" lvl="1" indent="-114300" algn="l" defTabSz="577850">
            <a:lnSpc>
              <a:spcPct val="90000"/>
            </a:lnSpc>
            <a:spcBef>
              <a:spcPct val="0"/>
            </a:spcBef>
            <a:spcAft>
              <a:spcPct val="15000"/>
            </a:spcAft>
            <a:buChar char="•"/>
          </a:pPr>
          <a:r>
            <a:rPr lang="en-US" sz="1300" kern="1200" dirty="0">
              <a:solidFill>
                <a:schemeClr val="tx1"/>
              </a:solidFill>
            </a:rPr>
            <a:t>System, regional, and national presentations (6 between March and June 2023)</a:t>
          </a:r>
        </a:p>
        <a:p>
          <a:pPr marL="114300" lvl="1" indent="-114300" algn="l" defTabSz="577850">
            <a:lnSpc>
              <a:spcPct val="90000"/>
            </a:lnSpc>
            <a:spcBef>
              <a:spcPct val="0"/>
            </a:spcBef>
            <a:spcAft>
              <a:spcPct val="15000"/>
            </a:spcAft>
            <a:buChar char="•"/>
          </a:pPr>
          <a:r>
            <a:rPr lang="en-US" sz="1300" kern="1200" dirty="0">
              <a:solidFill>
                <a:schemeClr val="tx1"/>
              </a:solidFill>
            </a:rPr>
            <a:t>Offered as Open Educational Resource (OER) via Pressbooks</a:t>
          </a:r>
        </a:p>
        <a:p>
          <a:pPr marL="114300" lvl="1" indent="-114300" algn="l" defTabSz="577850">
            <a:lnSpc>
              <a:spcPct val="90000"/>
            </a:lnSpc>
            <a:spcBef>
              <a:spcPct val="0"/>
            </a:spcBef>
            <a:spcAft>
              <a:spcPct val="15000"/>
            </a:spcAft>
            <a:buChar char="•"/>
          </a:pPr>
          <a:r>
            <a:rPr lang="en-US" sz="1300" kern="1200" dirty="0">
              <a:solidFill>
                <a:schemeClr val="tx1"/>
              </a:solidFill>
            </a:rPr>
            <a:t>Pending </a:t>
          </a:r>
          <a:r>
            <a:rPr lang="en-US" sz="1300" i="1" kern="1200" dirty="0">
              <a:solidFill>
                <a:schemeClr val="tx1"/>
              </a:solidFill>
            </a:rPr>
            <a:t>EDUCAUSE Review </a:t>
          </a:r>
          <a:r>
            <a:rPr lang="en-US" sz="1300" kern="1200" dirty="0">
              <a:solidFill>
                <a:schemeClr val="tx1"/>
              </a:solidFill>
            </a:rPr>
            <a:t>article</a:t>
          </a:r>
        </a:p>
        <a:p>
          <a:pPr marL="114300" lvl="1" indent="-114300" algn="l" defTabSz="577850">
            <a:lnSpc>
              <a:spcPct val="90000"/>
            </a:lnSpc>
            <a:spcBef>
              <a:spcPct val="0"/>
            </a:spcBef>
            <a:spcAft>
              <a:spcPct val="15000"/>
            </a:spcAft>
            <a:buChar char="•"/>
          </a:pPr>
          <a:r>
            <a:rPr lang="en-US" sz="1300" kern="1200" dirty="0">
              <a:solidFill>
                <a:schemeClr val="tx1"/>
              </a:solidFill>
            </a:rPr>
            <a:t>Adapted for campus-level DEI programs</a:t>
          </a:r>
        </a:p>
      </dsp:txBody>
      <dsp:txXfrm>
        <a:off x="2239099" y="1495772"/>
        <a:ext cx="8276500" cy="1359793"/>
      </dsp:txXfrm>
    </dsp:sp>
    <dsp:sp modelId="{2D283D57-8E11-43B5-9328-D85F838FD4F3}">
      <dsp:nvSpPr>
        <dsp:cNvPr id="0" name=""/>
        <dsp:cNvSpPr/>
      </dsp:nvSpPr>
      <dsp:spPr>
        <a:xfrm>
          <a:off x="135979" y="1631751"/>
          <a:ext cx="2103120" cy="1087834"/>
        </a:xfrm>
        <a:prstGeom prst="roundRect">
          <a:avLst>
            <a:gd name="adj" fmla="val 10000"/>
          </a:avLst>
        </a:prstGeom>
        <a:blipFill dpi="0" rotWithShape="1">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3044" t="-13042" r="13044" b="-13042"/>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3F51621-0F6F-4866-B806-051B1ED4D1F3}">
      <dsp:nvSpPr>
        <dsp:cNvPr id="0" name=""/>
        <dsp:cNvSpPr/>
      </dsp:nvSpPr>
      <dsp:spPr>
        <a:xfrm>
          <a:off x="0" y="2991544"/>
          <a:ext cx="10515600" cy="1359793"/>
        </a:xfrm>
        <a:prstGeom prst="roundRect">
          <a:avLst>
            <a:gd name="adj" fmla="val 10000"/>
          </a:avLst>
        </a:prstGeom>
        <a:solidFill>
          <a:srgbClr val="62BB4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Sustainability</a:t>
          </a:r>
        </a:p>
        <a:p>
          <a:pPr marL="114300" lvl="1" indent="-114300" algn="l" defTabSz="577850">
            <a:lnSpc>
              <a:spcPct val="90000"/>
            </a:lnSpc>
            <a:spcBef>
              <a:spcPct val="0"/>
            </a:spcBef>
            <a:spcAft>
              <a:spcPct val="15000"/>
            </a:spcAft>
            <a:buChar char="•"/>
          </a:pPr>
          <a:r>
            <a:rPr lang="en-US" sz="1300" kern="1200" dirty="0">
              <a:solidFill>
                <a:schemeClr val="tx1"/>
              </a:solidFill>
            </a:rPr>
            <a:t>Faculty co-facilitators onboarded to increase scalability</a:t>
          </a:r>
        </a:p>
        <a:p>
          <a:pPr marL="114300" lvl="1" indent="-114300" algn="l" defTabSz="577850">
            <a:lnSpc>
              <a:spcPct val="90000"/>
            </a:lnSpc>
            <a:spcBef>
              <a:spcPct val="0"/>
            </a:spcBef>
            <a:spcAft>
              <a:spcPct val="15000"/>
            </a:spcAft>
            <a:buChar char="•"/>
          </a:pPr>
          <a:r>
            <a:rPr lang="en-US" sz="1300" kern="1200" dirty="0">
              <a:solidFill>
                <a:schemeClr val="tx1"/>
              </a:solidFill>
            </a:rPr>
            <a:t>Funding extended through FY2025</a:t>
          </a:r>
        </a:p>
        <a:p>
          <a:pPr marL="114300" lvl="1" indent="-114300" algn="l" defTabSz="577850">
            <a:lnSpc>
              <a:spcPct val="90000"/>
            </a:lnSpc>
            <a:spcBef>
              <a:spcPct val="0"/>
            </a:spcBef>
            <a:spcAft>
              <a:spcPct val="15000"/>
            </a:spcAft>
            <a:buChar char="•"/>
          </a:pPr>
          <a:r>
            <a:rPr lang="en-US" sz="1300" kern="1200" dirty="0">
              <a:solidFill>
                <a:schemeClr val="tx1"/>
              </a:solidFill>
            </a:rPr>
            <a:t>Documentation for replicability (LMS build, facilitator guide, etc.) in progress</a:t>
          </a:r>
        </a:p>
        <a:p>
          <a:pPr marL="114300" lvl="1" indent="-114300" algn="l" defTabSz="577850">
            <a:lnSpc>
              <a:spcPct val="90000"/>
            </a:lnSpc>
            <a:spcBef>
              <a:spcPct val="0"/>
            </a:spcBef>
            <a:spcAft>
              <a:spcPct val="15000"/>
            </a:spcAft>
            <a:buChar char="•"/>
          </a:pPr>
          <a:r>
            <a:rPr lang="en-US" sz="1300" kern="1200" dirty="0">
              <a:solidFill>
                <a:schemeClr val="tx1"/>
              </a:solidFill>
            </a:rPr>
            <a:t>Developing staff version of FLC</a:t>
          </a:r>
        </a:p>
      </dsp:txBody>
      <dsp:txXfrm>
        <a:off x="2239099" y="2991544"/>
        <a:ext cx="8276500" cy="1359793"/>
      </dsp:txXfrm>
    </dsp:sp>
    <dsp:sp modelId="{DF217941-1A9C-4F44-B81B-05780DE2A275}">
      <dsp:nvSpPr>
        <dsp:cNvPr id="0" name=""/>
        <dsp:cNvSpPr/>
      </dsp:nvSpPr>
      <dsp:spPr>
        <a:xfrm>
          <a:off x="135979" y="3127524"/>
          <a:ext cx="2103120" cy="1087834"/>
        </a:xfrm>
        <a:prstGeom prst="roundRect">
          <a:avLst>
            <a:gd name="adj" fmla="val 10000"/>
          </a:avLst>
        </a:prstGeom>
        <a:blipFill dpi="0" rotWithShape="1">
          <a:blip xmlns:r="http://schemas.openxmlformats.org/officeDocument/2006/relationships" r:embed="rId5">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5218" t="-13042" r="15218" b="-13042"/>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A9A83-CB09-4DA5-829D-F4FA7EA84357}"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05EB4C-AF5F-4C4A-83F4-90BEC856A6F4}" type="slidenum">
              <a:rPr lang="en-US" smtClean="0"/>
              <a:t>‹#›</a:t>
            </a:fld>
            <a:endParaRPr lang="en-US"/>
          </a:p>
        </p:txBody>
      </p:sp>
    </p:spTree>
    <p:extLst>
      <p:ext uri="{BB962C8B-B14F-4D97-AF65-F5344CB8AC3E}">
        <p14:creationId xmlns:p14="http://schemas.microsoft.com/office/powerpoint/2010/main" val="62715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1</a:t>
            </a:fld>
            <a:endParaRPr lang="en-US"/>
          </a:p>
        </p:txBody>
      </p:sp>
    </p:spTree>
    <p:extLst>
      <p:ext uri="{BB962C8B-B14F-4D97-AF65-F5344CB8AC3E}">
        <p14:creationId xmlns:p14="http://schemas.microsoft.com/office/powerpoint/2010/main" val="1756564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Ed</a:t>
            </a:r>
          </a:p>
        </p:txBody>
      </p:sp>
      <p:sp>
        <p:nvSpPr>
          <p:cNvPr id="4" name="Slide Number Placeholder 3"/>
          <p:cNvSpPr>
            <a:spLocks noGrp="1"/>
          </p:cNvSpPr>
          <p:nvPr>
            <p:ph type="sldNum" sz="quarter" idx="5"/>
          </p:nvPr>
        </p:nvSpPr>
        <p:spPr/>
        <p:txBody>
          <a:bodyPr/>
          <a:lstStyle/>
          <a:p>
            <a:fld id="{F43C605A-FF8E-4D99-B215-E3EED749709C}" type="slidenum">
              <a:rPr lang="en-US"/>
              <a:t>11</a:t>
            </a:fld>
            <a:endParaRPr lang="en-US"/>
          </a:p>
        </p:txBody>
      </p:sp>
    </p:spTree>
    <p:extLst>
      <p:ext uri="{BB962C8B-B14F-4D97-AF65-F5344CB8AC3E}">
        <p14:creationId xmlns:p14="http://schemas.microsoft.com/office/powerpoint/2010/main" val="2809099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13</a:t>
            </a:fld>
            <a:endParaRPr lang="en-US"/>
          </a:p>
        </p:txBody>
      </p:sp>
    </p:spTree>
    <p:extLst>
      <p:ext uri="{BB962C8B-B14F-4D97-AF65-F5344CB8AC3E}">
        <p14:creationId xmlns:p14="http://schemas.microsoft.com/office/powerpoint/2010/main" val="306721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Lead with the need</a:t>
            </a:r>
          </a:p>
          <a:p>
            <a:pPr marL="342900" indent="-342900">
              <a:buFont typeface="Arial" panose="020B0604020202020204" pitchFamily="34" charset="0"/>
              <a:buChar char="•"/>
            </a:pPr>
            <a:r>
              <a:rPr lang="en-US" sz="2000" dirty="0"/>
              <a:t>Never, ever use a tech tool just because it’s cool and you want to try it out.</a:t>
            </a:r>
          </a:p>
          <a:p>
            <a:pPr marL="342900" indent="-342900">
              <a:buFont typeface="Arial" panose="020B0604020202020204" pitchFamily="34" charset="0"/>
              <a:buChar char="•"/>
            </a:pPr>
            <a:r>
              <a:rPr lang="en-US" sz="2000" dirty="0"/>
              <a:t>Identify the goal, then choose a tool to do it.</a:t>
            </a:r>
          </a:p>
          <a:p>
            <a:pPr marL="342900" indent="-342900">
              <a:buFont typeface="Arial" panose="020B0604020202020204" pitchFamily="34" charset="0"/>
              <a:buChar char="•"/>
            </a:pPr>
            <a:r>
              <a:rPr lang="en-US" sz="2000" dirty="0"/>
              <a:t>Seek the minimum number of tools to do what you seek to do.</a:t>
            </a:r>
          </a:p>
          <a:p>
            <a:r>
              <a:rPr lang="en-US" sz="2000" dirty="0"/>
              <a:t>Leverage the familiar</a:t>
            </a:r>
          </a:p>
          <a:p>
            <a:pPr marL="342900" indent="-342900">
              <a:buFont typeface="Arial" panose="020B0604020202020204" pitchFamily="34" charset="0"/>
              <a:buChar char="•"/>
            </a:pPr>
            <a:r>
              <a:rPr lang="en-US" sz="2000" dirty="0"/>
              <a:t>Choose. Supported. TOOLS!</a:t>
            </a:r>
          </a:p>
          <a:p>
            <a:pPr marL="342900" indent="-342900">
              <a:buFont typeface="Arial" panose="020B0604020202020204" pitchFamily="34" charset="0"/>
              <a:buChar char="•"/>
            </a:pPr>
            <a:r>
              <a:rPr lang="en-US" sz="2000" dirty="0"/>
              <a:t>Draw on prior learning</a:t>
            </a:r>
          </a:p>
          <a:p>
            <a:pPr marL="342900" indent="-342900">
              <a:buFont typeface="Arial" panose="020B0604020202020204" pitchFamily="34" charset="0"/>
              <a:buChar char="•"/>
            </a:pPr>
            <a:r>
              <a:rPr lang="en-US" sz="2000" dirty="0"/>
              <a:t>Account for varying user practices when designing</a:t>
            </a:r>
          </a:p>
          <a:p>
            <a:pPr marL="342900" indent="-342900">
              <a:buFont typeface="Arial" panose="020B0604020202020204" pitchFamily="34" charset="0"/>
              <a:buChar char="•"/>
            </a:pPr>
            <a:r>
              <a:rPr lang="en-US" sz="2000" dirty="0"/>
              <a:t>Reduce cognitive load</a:t>
            </a:r>
          </a:p>
          <a:p>
            <a:pPr marL="342900" indent="-342900">
              <a:buFont typeface="Arial" panose="020B0604020202020204" pitchFamily="34" charset="0"/>
              <a:buChar char="•"/>
            </a:pPr>
            <a:r>
              <a:rPr lang="en-US" sz="2000" dirty="0"/>
              <a:t>Show (don’t tell) what your supported tools can do</a:t>
            </a:r>
          </a:p>
          <a:p>
            <a:r>
              <a:rPr lang="en-US" sz="2000" dirty="0"/>
              <a:t>Thoughtful onboarding</a:t>
            </a:r>
          </a:p>
          <a:p>
            <a:pPr marL="342900" indent="-342900">
              <a:buFont typeface="Arial" panose="020B0604020202020204" pitchFamily="34" charset="0"/>
              <a:buChar char="•"/>
            </a:pPr>
            <a:r>
              <a:rPr lang="en-US" sz="2000" dirty="0"/>
              <a:t>Provide detailed instructions for using every tool</a:t>
            </a:r>
          </a:p>
          <a:p>
            <a:pPr marL="342900" indent="-342900">
              <a:buFont typeface="Arial" panose="020B0604020202020204" pitchFamily="34" charset="0"/>
              <a:buChar char="•"/>
            </a:pPr>
            <a:r>
              <a:rPr lang="en-US" sz="2000" dirty="0"/>
              <a:t>Practice together</a:t>
            </a:r>
          </a:p>
          <a:p>
            <a:pPr marL="342900" indent="-342900">
              <a:buFont typeface="Arial" panose="020B0604020202020204" pitchFamily="34" charset="0"/>
              <a:buChar char="•"/>
            </a:pPr>
            <a:r>
              <a:rPr lang="en-US" sz="2000" dirty="0"/>
              <a:t>Be kind, patient, flexible with tool use</a:t>
            </a:r>
          </a:p>
          <a:p>
            <a:r>
              <a:rPr lang="en-US" sz="2000" dirty="0"/>
              <a:t>Get out of the way!</a:t>
            </a:r>
          </a:p>
          <a:p>
            <a:pPr lvl="1"/>
            <a:r>
              <a:rPr lang="en-US" sz="2000" dirty="0"/>
              <a:t>Peer-to-peer priority, accountability</a:t>
            </a:r>
          </a:p>
          <a:p>
            <a:pPr lvl="1"/>
            <a:r>
              <a:rPr lang="en-US" sz="2000" dirty="0"/>
              <a:t>Interactive, personalized</a:t>
            </a:r>
          </a:p>
          <a:p>
            <a:pPr lvl="1"/>
            <a:r>
              <a:rPr lang="en-US" sz="2000" dirty="0"/>
              <a:t>Choice, not chores</a:t>
            </a:r>
          </a:p>
          <a:p>
            <a:r>
              <a:rPr lang="en-US" sz="2000" dirty="0"/>
              <a:t>Automate, back it up</a:t>
            </a:r>
          </a:p>
          <a:p>
            <a:pPr lvl="1"/>
            <a:r>
              <a:rPr lang="en-US" sz="2000" dirty="0"/>
              <a:t>Find every automation option (</a:t>
            </a:r>
            <a:r>
              <a:rPr lang="en-US" sz="2000" dirty="0" err="1"/>
              <a:t>autoenroll</a:t>
            </a:r>
            <a:r>
              <a:rPr lang="en-US" sz="2000" dirty="0"/>
              <a:t>, preset announcements, notifications for you, etc.)</a:t>
            </a:r>
          </a:p>
          <a:p>
            <a:pPr lvl="1"/>
            <a:r>
              <a:rPr lang="en-US" sz="2000" dirty="0"/>
              <a:t>Intelligent Agents (nudges, data gathering)</a:t>
            </a:r>
          </a:p>
          <a:p>
            <a:pPr lvl="1"/>
            <a:r>
              <a:rPr lang="en-US" sz="2000" dirty="0"/>
              <a:t>Assume someone will break something (back up all your materials)</a:t>
            </a:r>
          </a:p>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14</a:t>
            </a:fld>
            <a:endParaRPr lang="en-US"/>
          </a:p>
        </p:txBody>
      </p:sp>
    </p:spTree>
    <p:extLst>
      <p:ext uri="{BB962C8B-B14F-4D97-AF65-F5344CB8AC3E}">
        <p14:creationId xmlns:p14="http://schemas.microsoft.com/office/powerpoint/2010/main" val="97063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w/ Ed input</a:t>
            </a:r>
          </a:p>
        </p:txBody>
      </p:sp>
      <p:sp>
        <p:nvSpPr>
          <p:cNvPr id="4" name="Slide Number Placeholder 3"/>
          <p:cNvSpPr>
            <a:spLocks noGrp="1"/>
          </p:cNvSpPr>
          <p:nvPr>
            <p:ph type="sldNum" sz="quarter" idx="5"/>
          </p:nvPr>
        </p:nvSpPr>
        <p:spPr/>
        <p:txBody>
          <a:bodyPr/>
          <a:lstStyle/>
          <a:p>
            <a:fld id="{9B05EB4C-AF5F-4C4A-83F4-90BEC856A6F4}" type="slidenum">
              <a:rPr lang="en-US" smtClean="0"/>
              <a:t>15</a:t>
            </a:fld>
            <a:endParaRPr lang="en-US"/>
          </a:p>
        </p:txBody>
      </p:sp>
    </p:spTree>
    <p:extLst>
      <p:ext uri="{BB962C8B-B14F-4D97-AF65-F5344CB8AC3E}">
        <p14:creationId xmlns:p14="http://schemas.microsoft.com/office/powerpoint/2010/main" val="812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 w/ Ed input</a:t>
            </a:r>
          </a:p>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16</a:t>
            </a:fld>
            <a:endParaRPr lang="en-US"/>
          </a:p>
        </p:txBody>
      </p:sp>
    </p:spTree>
    <p:extLst>
      <p:ext uri="{BB962C8B-B14F-4D97-AF65-F5344CB8AC3E}">
        <p14:creationId xmlns:p14="http://schemas.microsoft.com/office/powerpoint/2010/main" val="381765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 w/ Ed input</a:t>
            </a:r>
          </a:p>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17</a:t>
            </a:fld>
            <a:endParaRPr lang="en-US"/>
          </a:p>
        </p:txBody>
      </p:sp>
    </p:spTree>
    <p:extLst>
      <p:ext uri="{BB962C8B-B14F-4D97-AF65-F5344CB8AC3E}">
        <p14:creationId xmlns:p14="http://schemas.microsoft.com/office/powerpoint/2010/main" val="2693532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 w/ Ed input</a:t>
            </a:r>
          </a:p>
          <a:p>
            <a:pPr lvl="0"/>
            <a:r>
              <a:rPr lang="en-US" b="0" cap="none" spc="0" dirty="0">
                <a:ln w="0"/>
                <a:solidFill>
                  <a:schemeClr val="tx1"/>
                </a:solidFill>
                <a:effectLst>
                  <a:outerShdw blurRad="38100" dist="19050" dir="2700000" algn="tl" rotWithShape="0">
                    <a:schemeClr val="dk1">
                      <a:alpha val="40000"/>
                    </a:schemeClr>
                  </a:outerShdw>
                </a:effectLst>
              </a:rPr>
              <a:t>“Learning Community” best practices</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Based on Larson &amp; </a:t>
            </a:r>
            <a:r>
              <a:rPr lang="en-US" b="0" cap="none" spc="0" dirty="0" err="1">
                <a:ln w="0"/>
                <a:solidFill>
                  <a:schemeClr val="tx1"/>
                </a:solidFill>
                <a:effectLst>
                  <a:outerShdw blurRad="38100" dist="19050" dir="2700000" algn="tl" rotWithShape="0">
                    <a:schemeClr val="dk1">
                      <a:alpha val="40000"/>
                    </a:schemeClr>
                  </a:outerShdw>
                </a:effectLst>
              </a:rPr>
              <a:t>Witman</a:t>
            </a:r>
            <a:r>
              <a:rPr lang="en-US" b="0" cap="none" spc="0" dirty="0">
                <a:ln w="0"/>
                <a:solidFill>
                  <a:schemeClr val="tx1"/>
                </a:solidFill>
                <a:effectLst>
                  <a:outerShdw blurRad="38100" dist="19050" dir="2700000" algn="tl" rotWithShape="0">
                    <a:schemeClr val="dk1">
                      <a:alpha val="40000"/>
                    </a:schemeClr>
                  </a:outerShdw>
                </a:effectLst>
              </a:rPr>
              <a:t> “Train the Trainer” lit review around LC best practices</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Keep group around 15</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Maintain a pattern</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Prioritize community creation, development</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Use “flipped” model, with live discussion assuming pre-work</a:t>
            </a:r>
          </a:p>
          <a:p>
            <a:pPr lvl="0"/>
            <a:r>
              <a:rPr lang="en-US" b="0" cap="none" spc="0" dirty="0">
                <a:ln w="0"/>
                <a:solidFill>
                  <a:schemeClr val="tx1"/>
                </a:solidFill>
                <a:effectLst>
                  <a:outerShdw blurRad="38100" dist="19050" dir="2700000" algn="tl" rotWithShape="0">
                    <a:schemeClr val="dk1">
                      <a:alpha val="40000"/>
                    </a:schemeClr>
                  </a:outerShdw>
                </a:effectLst>
              </a:rPr>
              <a:t>Open Pedagogy approach</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Collaborative development</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Emphasis on practical deliverable that has value beyond in individual—a “renewable” assignment)</a:t>
            </a:r>
          </a:p>
          <a:p>
            <a:pPr lvl="0"/>
            <a:r>
              <a:rPr lang="en-US" b="0" cap="none" spc="0" dirty="0">
                <a:ln w="0"/>
                <a:solidFill>
                  <a:schemeClr val="tx1"/>
                </a:solidFill>
                <a:effectLst>
                  <a:outerShdw blurRad="38100" dist="19050" dir="2700000" algn="tl" rotWithShape="0">
                    <a:schemeClr val="dk1">
                      <a:alpha val="40000"/>
                    </a:schemeClr>
                  </a:outerShdw>
                </a:effectLst>
              </a:rPr>
              <a:t>Structured peer feedback</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Criterion-based, guided peer feedback</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Accountability via live discussion follow-up</a:t>
            </a:r>
          </a:p>
          <a:p>
            <a:pPr lvl="0"/>
            <a:r>
              <a:rPr lang="en-US" b="0" cap="none" spc="0" dirty="0">
                <a:ln w="0"/>
                <a:solidFill>
                  <a:schemeClr val="tx1"/>
                </a:solidFill>
                <a:effectLst>
                  <a:outerShdw blurRad="38100" dist="19050" dir="2700000" algn="tl" rotWithShape="0">
                    <a:schemeClr val="dk1">
                      <a:alpha val="40000"/>
                    </a:schemeClr>
                  </a:outerShdw>
                </a:effectLst>
              </a:rPr>
              <a:t>No wheels reinvented here!</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Heavy emphasis on OER</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Multiple examples from peers, both former and current FLC participants</a:t>
            </a:r>
          </a:p>
          <a:p>
            <a:pPr lvl="0"/>
            <a:r>
              <a:rPr lang="en-US" b="0" cap="none" spc="0" dirty="0">
                <a:ln w="0"/>
                <a:solidFill>
                  <a:schemeClr val="tx1"/>
                </a:solidFill>
                <a:effectLst>
                  <a:outerShdw blurRad="38100" dist="19050" dir="2700000" algn="tl" rotWithShape="0">
                    <a:schemeClr val="dk1">
                      <a:alpha val="40000"/>
                    </a:schemeClr>
                  </a:outerShdw>
                </a:effectLst>
              </a:rPr>
              <a:t>R</a:t>
            </a:r>
            <a:r>
              <a:rPr lang="en-US" dirty="0">
                <a:ln w="0"/>
                <a:effectLst>
                  <a:outerShdw blurRad="38100" dist="19050" dir="2700000" algn="tl" rotWithShape="0">
                    <a:schemeClr val="dk1">
                      <a:alpha val="40000"/>
                    </a:schemeClr>
                  </a:outerShdw>
                </a:effectLst>
              </a:rPr>
              <a:t>eflection</a:t>
            </a:r>
          </a:p>
          <a:p>
            <a:pPr marL="171450" lvl="0" indent="-171450">
              <a:buFont typeface="Arial" panose="020B0604020202020204" pitchFamily="34" charset="0"/>
              <a:buChar char="•"/>
            </a:pPr>
            <a:r>
              <a:rPr lang="en-US" b="0" cap="none" spc="0" dirty="0">
                <a:ln w="0"/>
                <a:solidFill>
                  <a:schemeClr val="tx1"/>
                </a:solidFill>
                <a:effectLst>
                  <a:outerShdw blurRad="38100" dist="19050" dir="2700000" algn="tl" rotWithShape="0">
                    <a:schemeClr val="dk1">
                      <a:alpha val="40000"/>
                    </a:schemeClr>
                  </a:outerShdw>
                </a:effectLst>
              </a:rPr>
              <a:t>Synchronous and asynchronous opportunities to reflect, learn from each other’s insights</a:t>
            </a:r>
          </a:p>
        </p:txBody>
      </p:sp>
      <p:sp>
        <p:nvSpPr>
          <p:cNvPr id="4" name="Slide Number Placeholder 3"/>
          <p:cNvSpPr>
            <a:spLocks noGrp="1"/>
          </p:cNvSpPr>
          <p:nvPr>
            <p:ph type="sldNum" sz="quarter" idx="5"/>
          </p:nvPr>
        </p:nvSpPr>
        <p:spPr/>
        <p:txBody>
          <a:bodyPr/>
          <a:lstStyle/>
          <a:p>
            <a:fld id="{9B05EB4C-AF5F-4C4A-83F4-90BEC856A6F4}" type="slidenum">
              <a:rPr lang="en-US" smtClean="0"/>
              <a:t>18</a:t>
            </a:fld>
            <a:endParaRPr lang="en-US"/>
          </a:p>
        </p:txBody>
      </p:sp>
    </p:spTree>
    <p:extLst>
      <p:ext uri="{BB962C8B-B14F-4D97-AF65-F5344CB8AC3E}">
        <p14:creationId xmlns:p14="http://schemas.microsoft.com/office/powerpoint/2010/main" val="289153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Melissa w/ Ed input</a:t>
            </a:r>
          </a:p>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19</a:t>
            </a:fld>
            <a:endParaRPr lang="en-US"/>
          </a:p>
        </p:txBody>
      </p:sp>
    </p:spTree>
    <p:extLst>
      <p:ext uri="{BB962C8B-B14F-4D97-AF65-F5344CB8AC3E}">
        <p14:creationId xmlns:p14="http://schemas.microsoft.com/office/powerpoint/2010/main" val="460351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20</a:t>
            </a:fld>
            <a:endParaRPr lang="en-US"/>
          </a:p>
        </p:txBody>
      </p:sp>
    </p:spTree>
    <p:extLst>
      <p:ext uri="{BB962C8B-B14F-4D97-AF65-F5344CB8AC3E}">
        <p14:creationId xmlns:p14="http://schemas.microsoft.com/office/powerpoint/2010/main" val="213494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t>
            </a:r>
          </a:p>
        </p:txBody>
      </p:sp>
      <p:sp>
        <p:nvSpPr>
          <p:cNvPr id="4" name="Slide Number Placeholder 3"/>
          <p:cNvSpPr>
            <a:spLocks noGrp="1"/>
          </p:cNvSpPr>
          <p:nvPr>
            <p:ph type="sldNum" sz="quarter" idx="5"/>
          </p:nvPr>
        </p:nvSpPr>
        <p:spPr/>
        <p:txBody>
          <a:bodyPr/>
          <a:lstStyle/>
          <a:p>
            <a:fld id="{9B05EB4C-AF5F-4C4A-83F4-90BEC856A6F4}" type="slidenum">
              <a:rPr lang="en-US" smtClean="0"/>
              <a:t>2</a:t>
            </a:fld>
            <a:endParaRPr lang="en-US"/>
          </a:p>
        </p:txBody>
      </p:sp>
    </p:spTree>
    <p:extLst>
      <p:ext uri="{BB962C8B-B14F-4D97-AF65-F5344CB8AC3E}">
        <p14:creationId xmlns:p14="http://schemas.microsoft.com/office/powerpoint/2010/main" val="47076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9B05EB4C-AF5F-4C4A-83F4-90BEC856A6F4}" type="slidenum">
              <a:rPr lang="en-US" smtClean="0"/>
              <a:t>3</a:t>
            </a:fld>
            <a:endParaRPr lang="en-US"/>
          </a:p>
        </p:txBody>
      </p:sp>
    </p:spTree>
    <p:extLst>
      <p:ext uri="{BB962C8B-B14F-4D97-AF65-F5344CB8AC3E}">
        <p14:creationId xmlns:p14="http://schemas.microsoft.com/office/powerpoint/2010/main" val="173828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9B05EB4C-AF5F-4C4A-83F4-90BEC856A6F4}" type="slidenum">
              <a:rPr lang="en-US" smtClean="0"/>
              <a:t>4</a:t>
            </a:fld>
            <a:endParaRPr lang="en-US"/>
          </a:p>
        </p:txBody>
      </p:sp>
    </p:spTree>
    <p:extLst>
      <p:ext uri="{BB962C8B-B14F-4D97-AF65-F5344CB8AC3E}">
        <p14:creationId xmlns:p14="http://schemas.microsoft.com/office/powerpoint/2010/main" val="347236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05EB4C-AF5F-4C4A-83F4-90BEC856A6F4}" type="slidenum">
              <a:rPr lang="en-US" smtClean="0"/>
              <a:t>5</a:t>
            </a:fld>
            <a:endParaRPr lang="en-US"/>
          </a:p>
        </p:txBody>
      </p:sp>
    </p:spTree>
    <p:extLst>
      <p:ext uri="{BB962C8B-B14F-4D97-AF65-F5344CB8AC3E}">
        <p14:creationId xmlns:p14="http://schemas.microsoft.com/office/powerpoint/2010/main" val="310154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Ed</a:t>
            </a:r>
          </a:p>
        </p:txBody>
      </p:sp>
      <p:sp>
        <p:nvSpPr>
          <p:cNvPr id="4" name="Slide Number Placeholder 3"/>
          <p:cNvSpPr>
            <a:spLocks noGrp="1"/>
          </p:cNvSpPr>
          <p:nvPr>
            <p:ph type="sldNum" sz="quarter" idx="5"/>
          </p:nvPr>
        </p:nvSpPr>
        <p:spPr/>
        <p:txBody>
          <a:bodyPr/>
          <a:lstStyle/>
          <a:p>
            <a:fld id="{F43C605A-FF8E-4D99-B215-E3EED749709C}" type="slidenum">
              <a:rPr lang="en-US"/>
              <a:t>7</a:t>
            </a:fld>
            <a:endParaRPr lang="en-US"/>
          </a:p>
        </p:txBody>
      </p:sp>
    </p:spTree>
    <p:extLst>
      <p:ext uri="{BB962C8B-B14F-4D97-AF65-F5344CB8AC3E}">
        <p14:creationId xmlns:p14="http://schemas.microsoft.com/office/powerpoint/2010/main" val="2602115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a:t>
            </a:r>
          </a:p>
        </p:txBody>
      </p:sp>
      <p:sp>
        <p:nvSpPr>
          <p:cNvPr id="4" name="Slide Number Placeholder 3"/>
          <p:cNvSpPr>
            <a:spLocks noGrp="1"/>
          </p:cNvSpPr>
          <p:nvPr>
            <p:ph type="sldNum" sz="quarter" idx="5"/>
          </p:nvPr>
        </p:nvSpPr>
        <p:spPr/>
        <p:txBody>
          <a:bodyPr/>
          <a:lstStyle/>
          <a:p>
            <a:fld id="{9B05EB4C-AF5F-4C4A-83F4-90BEC856A6F4}" type="slidenum">
              <a:rPr lang="en-US" smtClean="0"/>
              <a:t>8</a:t>
            </a:fld>
            <a:endParaRPr lang="en-US"/>
          </a:p>
        </p:txBody>
      </p:sp>
    </p:spTree>
    <p:extLst>
      <p:ext uri="{BB962C8B-B14F-4D97-AF65-F5344CB8AC3E}">
        <p14:creationId xmlns:p14="http://schemas.microsoft.com/office/powerpoint/2010/main" val="80152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9B05EB4C-AF5F-4C4A-83F4-90BEC856A6F4}" type="slidenum">
              <a:rPr lang="en-US" smtClean="0"/>
              <a:t>9</a:t>
            </a:fld>
            <a:endParaRPr lang="en-US"/>
          </a:p>
        </p:txBody>
      </p:sp>
    </p:spTree>
    <p:extLst>
      <p:ext uri="{BB962C8B-B14F-4D97-AF65-F5344CB8AC3E}">
        <p14:creationId xmlns:p14="http://schemas.microsoft.com/office/powerpoint/2010/main" val="1397842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9B05EB4C-AF5F-4C4A-83F4-90BEC856A6F4}" type="slidenum">
              <a:rPr lang="en-US" smtClean="0"/>
              <a:t>10</a:t>
            </a:fld>
            <a:endParaRPr lang="en-US"/>
          </a:p>
        </p:txBody>
      </p:sp>
    </p:spTree>
    <p:extLst>
      <p:ext uri="{BB962C8B-B14F-4D97-AF65-F5344CB8AC3E}">
        <p14:creationId xmlns:p14="http://schemas.microsoft.com/office/powerpoint/2010/main" val="2947452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oup 6" title="Blue and green decorative border"/>
          <p:cNvGrpSpPr/>
          <p:nvPr/>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17" name="Picture 16"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2404867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p:nvPicPr>
        <p:blipFill rotWithShape="1">
          <a:blip r:embed="rId2">
            <a:extLst>
              <a:ext uri="{28A0092B-C50C-407E-A947-70E740481C1C}">
                <a14:useLocalDpi xmlns:a14="http://schemas.microsoft.com/office/drawing/2010/main" val="0"/>
              </a:ext>
            </a:extLst>
          </a:blip>
          <a:srcRect l="5000" t="36298" r="5000"/>
          <a:stretch/>
        </p:blipFill>
        <p:spPr>
          <a:xfrm>
            <a:off x="457199" y="539279"/>
            <a:ext cx="11284831" cy="2934056"/>
          </a:xfrm>
          <a:prstGeom prst="rect">
            <a:avLst/>
          </a:prstGeom>
        </p:spPr>
      </p:pic>
      <p:pic>
        <p:nvPicPr>
          <p:cNvPr id="4" name="Picture 3" title="Blue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17" y="3749171"/>
            <a:ext cx="12673413" cy="160530"/>
          </a:xfrm>
          <a:prstGeom prst="rect">
            <a:avLst/>
          </a:prstGeom>
        </p:spPr>
      </p:pic>
      <p:sp>
        <p:nvSpPr>
          <p:cNvPr id="5" name="Text Placeholder 7"/>
          <p:cNvSpPr>
            <a:spLocks noGrp="1"/>
          </p:cNvSpPr>
          <p:nvPr>
            <p:ph type="body" sz="quarter" idx="10" hasCustomPrompt="1"/>
          </p:nvPr>
        </p:nvSpPr>
        <p:spPr>
          <a:xfrm>
            <a:off x="8290133" y="3124200"/>
            <a:ext cx="2667000" cy="457200"/>
          </a:xfrm>
          <a:prstGeom prst="rect">
            <a:avLst/>
          </a:prstGeom>
        </p:spPr>
        <p:txBody>
          <a:bodyPr>
            <a:normAutofit/>
          </a:bodyPr>
          <a:lstStyle>
            <a:lvl1pPr marL="0" indent="0" algn="r">
              <a:buNone/>
              <a:defRPr sz="180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7604333" y="3468688"/>
            <a:ext cx="3352800" cy="417512"/>
          </a:xfrm>
          <a:prstGeom prst="rect">
            <a:avLst/>
          </a:prstGeom>
        </p:spPr>
        <p:txBody>
          <a:bodyPr>
            <a:noAutofit/>
          </a:bodyPr>
          <a:lstStyle>
            <a:lvl1pPr marL="0" indent="0" algn="r">
              <a:buNone/>
              <a:defRPr sz="16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1255519" y="5105400"/>
            <a:ext cx="2667000" cy="533400"/>
          </a:xfrm>
          <a:prstGeom prst="rect">
            <a:avLst/>
          </a:prstGeom>
        </p:spPr>
        <p:txBody>
          <a:bodyPr>
            <a:normAutofit/>
          </a:bodyPr>
          <a:lstStyle>
            <a:lvl1pPr marL="0" indent="0">
              <a:buNone/>
              <a:defRPr sz="20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1255519" y="5715000"/>
            <a:ext cx="2819400" cy="381000"/>
          </a:xfrm>
          <a:prstGeom prst="rect">
            <a:avLst/>
          </a:prstGeom>
        </p:spPr>
        <p:txBody>
          <a:bodyPr>
            <a:normAutofit/>
          </a:bodyPr>
          <a:lstStyle>
            <a:lvl1pPr marL="0" indent="0">
              <a:buNone/>
              <a:defRPr sz="1400" b="1">
                <a:solidFill>
                  <a:schemeClr val="bg1">
                    <a:lumMod val="50000"/>
                  </a:schemeClr>
                </a:solidFill>
                <a:latin typeface="+mn-lt"/>
              </a:defRPr>
            </a:lvl1pPr>
          </a:lstStyle>
          <a:p>
            <a:pPr lvl="0"/>
            <a:r>
              <a:rPr lang="en-US"/>
              <a:t>Click to edit Master text styles</a:t>
            </a:r>
          </a:p>
        </p:txBody>
      </p:sp>
      <p:sp>
        <p:nvSpPr>
          <p:cNvPr id="9" name="Title 1"/>
          <p:cNvSpPr>
            <a:spLocks noGrp="1"/>
          </p:cNvSpPr>
          <p:nvPr>
            <p:ph type="title"/>
          </p:nvPr>
        </p:nvSpPr>
        <p:spPr>
          <a:xfrm>
            <a:off x="1255519" y="3779839"/>
            <a:ext cx="9701614" cy="1325563"/>
          </a:xfrm>
        </p:spPr>
        <p:txBody>
          <a:bodyPr>
            <a:normAutofit/>
          </a:bodyPr>
          <a:lstStyle>
            <a:lvl1pPr>
              <a:defRPr sz="4000" b="1"/>
            </a:lvl1pPr>
          </a:lstStyle>
          <a:p>
            <a:r>
              <a:rPr lang="en-US"/>
              <a:t>Click to edit Master title style</a:t>
            </a:r>
            <a:endParaRPr lang="en-US" dirty="0"/>
          </a:p>
        </p:txBody>
      </p:sp>
    </p:spTree>
    <p:extLst>
      <p:ext uri="{BB962C8B-B14F-4D97-AF65-F5344CB8AC3E}">
        <p14:creationId xmlns:p14="http://schemas.microsoft.com/office/powerpoint/2010/main" val="180021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3" name="TextBox 2" descr="30 East 7th Street, Suite 350&#10;St. Paul, MN  55101-7804&#10;&#10;Phone: 651-201-1800&#10;Toll-free: 888-667-2848&#10;&#10;www.mnscu.edu&#10;" title="Text box with Minnesota State address, phone numbers, and website address"/>
          <p:cNvSpPr txBox="1"/>
          <p:nvPr/>
        </p:nvSpPr>
        <p:spPr>
          <a:xfrm>
            <a:off x="4004930" y="2713207"/>
            <a:ext cx="4182140" cy="2616101"/>
          </a:xfrm>
          <a:prstGeom prst="rect">
            <a:avLst/>
          </a:prstGeom>
          <a:noFill/>
        </p:spPr>
        <p:txBody>
          <a:bodyPr wrap="square" rtlCol="0">
            <a:spAutoFit/>
          </a:bodyPr>
          <a:lstStyle/>
          <a:p>
            <a:pPr lvl="0" algn="ctr"/>
            <a:r>
              <a:rPr lang="en-US" sz="2400" b="0" dirty="0">
                <a:solidFill>
                  <a:srgbClr val="003C66"/>
                </a:solidFill>
              </a:rPr>
              <a:t>30 East 7th Street, Suite 350</a:t>
            </a:r>
          </a:p>
          <a:p>
            <a:pPr lvl="0" algn="ctr"/>
            <a:r>
              <a:rPr lang="en-US" sz="2400" b="0" dirty="0">
                <a:solidFill>
                  <a:srgbClr val="003C66"/>
                </a:solidFill>
              </a:rPr>
              <a:t>St. Paul, MN  55101-7804</a:t>
            </a:r>
          </a:p>
          <a:p>
            <a:pPr lvl="0" algn="ctr"/>
            <a:endParaRPr lang="en-US" sz="2400" b="0" dirty="0">
              <a:solidFill>
                <a:srgbClr val="003C66"/>
              </a:solidFill>
            </a:endParaRPr>
          </a:p>
          <a:p>
            <a:pPr lvl="0" algn="ctr"/>
            <a:r>
              <a:rPr lang="en-US" sz="2400" b="0" dirty="0">
                <a:solidFill>
                  <a:srgbClr val="003C66"/>
                </a:solidFill>
              </a:rPr>
              <a:t>651-201-1800</a:t>
            </a:r>
          </a:p>
          <a:p>
            <a:pPr lvl="0" algn="ctr"/>
            <a:r>
              <a:rPr lang="en-US" sz="2400" b="0" dirty="0">
                <a:solidFill>
                  <a:srgbClr val="003C66"/>
                </a:solidFill>
              </a:rPr>
              <a:t>888-667-2848</a:t>
            </a:r>
          </a:p>
          <a:p>
            <a:pPr lvl="0" algn="ctr"/>
            <a:endParaRPr lang="en-US" sz="2400" b="0" dirty="0">
              <a:solidFill>
                <a:schemeClr val="bg2"/>
              </a:solidFill>
            </a:endParaRPr>
          </a:p>
          <a:p>
            <a:pPr lvl="0" algn="ctr"/>
            <a:r>
              <a:rPr lang="en-US" sz="2000" b="1" baseline="0" dirty="0">
                <a:solidFill>
                  <a:srgbClr val="009F4D"/>
                </a:solidFill>
              </a:rPr>
              <a:t>MinnState.edu</a:t>
            </a:r>
          </a:p>
        </p:txBody>
      </p:sp>
      <p:pic>
        <p:nvPicPr>
          <p:cNvPr id="4" name="Picture 3" title="Minnesota Stat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39397"/>
            <a:ext cx="5334000" cy="1795604"/>
          </a:xfrm>
          <a:prstGeom prst="rect">
            <a:avLst/>
          </a:prstGeom>
        </p:spPr>
      </p:pic>
      <p:sp>
        <p:nvSpPr>
          <p:cNvPr id="5" name="TextBox 4" descr="MINNESOTA STATE IS AN AFFIRMATIVE ACTION, EQUAL OPPORTUNITY EMPLOYER AND EDUCATOR.&#10;" title="EEOE Statement"/>
          <p:cNvSpPr txBox="1"/>
          <p:nvPr/>
        </p:nvSpPr>
        <p:spPr>
          <a:xfrm>
            <a:off x="0" y="5849597"/>
            <a:ext cx="12192000" cy="707886"/>
          </a:xfrm>
          <a:prstGeom prst="rect">
            <a:avLst/>
          </a:prstGeom>
          <a:noFill/>
        </p:spPr>
        <p:txBody>
          <a:bodyPr wrap="square" rtlCol="0">
            <a:spAutoFit/>
          </a:bodyPr>
          <a:lstStyle/>
          <a:p>
            <a:pPr algn="ctr" rtl="0"/>
            <a:r>
              <a:rPr lang="en-US" sz="1000" b="0" i="0" kern="1200" dirty="0">
                <a:solidFill>
                  <a:schemeClr val="tx1"/>
                </a:solidFill>
                <a:effectLst/>
                <a:latin typeface="+mn-lt"/>
                <a:ea typeface="+mn-ea"/>
                <a:cs typeface="+mn-cs"/>
              </a:rPr>
              <a:t>This document is available in alternative formats to individuals with disabilities. </a:t>
            </a:r>
            <a:br>
              <a:rPr lang="en-US" sz="1000" b="0" i="0" kern="1200" dirty="0">
                <a:solidFill>
                  <a:schemeClr val="tx1"/>
                </a:solidFill>
                <a:effectLst/>
                <a:latin typeface="+mn-lt"/>
                <a:ea typeface="+mn-ea"/>
                <a:cs typeface="+mn-cs"/>
              </a:rPr>
            </a:br>
            <a:r>
              <a:rPr lang="en-US" sz="1000" b="0" i="0" kern="1200" dirty="0">
                <a:solidFill>
                  <a:schemeClr val="tx1"/>
                </a:solidFill>
                <a:effectLst/>
                <a:latin typeface="+mn-lt"/>
                <a:ea typeface="+mn-ea"/>
                <a:cs typeface="+mn-cs"/>
              </a:rPr>
              <a:t>To request an alternate format, contact Human Resources at 651-201-1664.</a:t>
            </a:r>
          </a:p>
          <a:p>
            <a:pPr algn="ctr" rtl="0"/>
            <a:r>
              <a:rPr lang="en-US" sz="100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1000" b="0" i="0" kern="1200" dirty="0">
                <a:solidFill>
                  <a:schemeClr val="tx1"/>
                </a:solidFill>
                <a:effectLst/>
                <a:latin typeface="+mn-lt"/>
                <a:ea typeface="+mn-ea"/>
                <a:cs typeface="+mn-cs"/>
              </a:rPr>
              <a:t>Minnesota State is an affirmative action, equal opportunity employer and educator.</a:t>
            </a:r>
          </a:p>
        </p:txBody>
      </p:sp>
    </p:spTree>
    <p:extLst>
      <p:ext uri="{BB962C8B-B14F-4D97-AF65-F5344CB8AC3E}">
        <p14:creationId xmlns:p14="http://schemas.microsoft.com/office/powerpoint/2010/main" val="269880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17" name="Picture 16"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318600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oup 6" title="Blue and green decorative border"/>
          <p:cNvGrpSpPr/>
          <p:nvPr/>
        </p:nvGrpSpPr>
        <p:grpSpPr>
          <a:xfrm>
            <a:off x="0" y="-76200"/>
            <a:ext cx="3048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17" name="Picture 16"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308281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18" name="Picture 17"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200021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p:nvGrpSpPr>
        <p:grpSpPr>
          <a:xfrm>
            <a:off x="0" y="-76200"/>
            <a:ext cx="3048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20" name="Picture 19"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183061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p:nvGrpSpPr>
        <p:grpSpPr>
          <a:xfrm>
            <a:off x="0" y="-76200"/>
            <a:ext cx="3048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16" name="Picture 15"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260806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p:nvGrpSpPr>
        <p:grpSpPr>
          <a:xfrm>
            <a:off x="0" y="-76200"/>
            <a:ext cx="3048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8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title="Blue and green decorative border"/>
          <p:cNvGrpSpPr/>
          <p:nvPr/>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18" name="Picture 17"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122006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oup 7" title="Blue and green decorative border"/>
          <p:cNvGrpSpPr/>
          <p:nvPr/>
        </p:nvGrpSpPr>
        <p:grpSpPr>
          <a:xfrm>
            <a:off x="0" y="-76200"/>
            <a:ext cx="3048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pic>
        <p:nvPicPr>
          <p:cNvPr id="18" name="Picture 17" title="Minnesota Stat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580" y="6272213"/>
            <a:ext cx="1188720" cy="402335"/>
          </a:xfrm>
          <a:prstGeom prst="rect">
            <a:avLst/>
          </a:prstGeom>
        </p:spPr>
      </p:pic>
    </p:spTree>
    <p:extLst>
      <p:ext uri="{BB962C8B-B14F-4D97-AF65-F5344CB8AC3E}">
        <p14:creationId xmlns:p14="http://schemas.microsoft.com/office/powerpoint/2010/main" val="385252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3324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otl.du.edu/wp-content/uploads/2020/05/Equity-for-Online-Classes_GB-WisconsinEdited.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11/relationships/webextension" Target="../webextensions/webextension2.xml"/><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7.jpeg"/><Relationship Id="rId4" Type="http://schemas.openxmlformats.org/officeDocument/2006/relationships/image" Target="../media/image6.svg"/><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hyperlink" Target="https://youtu.be/_dg86g-QlM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hyperlink" Target="https://everydayfeminism.com/2013/07/intentions-dont-really-matter/" TargetMode="External"/><Relationship Id="rId5" Type="http://schemas.openxmlformats.org/officeDocument/2006/relationships/image" Target="../media/image5.png"/><Relationship Id="rId10" Type="http://schemas.openxmlformats.org/officeDocument/2006/relationships/hyperlink" Target="https://minnstate.pressbooks.pub/app/uploads/sites/50/2023/05/Community-Conversations-Template-1.docx" TargetMode="External"/><Relationship Id="rId4" Type="http://schemas.openxmlformats.org/officeDocument/2006/relationships/image" Target="../media/image8.sv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hyperlink" Target="https://teaching.tools/activities" TargetMode="External"/><Relationship Id="rId5" Type="http://schemas.openxmlformats.org/officeDocument/2006/relationships/image" Target="../media/image9.png"/><Relationship Id="rId10" Type="http://schemas.openxmlformats.org/officeDocument/2006/relationships/hyperlink" Target="https://harper-academy.net/on_demand/aemy/index.html" TargetMode="External"/><Relationship Id="rId4" Type="http://schemas.openxmlformats.org/officeDocument/2006/relationships/image" Target="../media/image8.sv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hyperlink" Target="https://youtu.be/kiOrIN2oJi8"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0.svg"/><Relationship Id="rId11" Type="http://schemas.openxmlformats.org/officeDocument/2006/relationships/hyperlink" Target="https://minnstate.h5p.com/content/1291729637646821568" TargetMode="External"/><Relationship Id="rId5" Type="http://schemas.openxmlformats.org/officeDocument/2006/relationships/image" Target="../media/image9.png"/><Relationship Id="rId10" Type="http://schemas.openxmlformats.org/officeDocument/2006/relationships/hyperlink" Target="https://lse.ascb.org/evidence-based-teaching-guides/inclusive-teaching/" TargetMode="External"/><Relationship Id="rId4" Type="http://schemas.openxmlformats.org/officeDocument/2006/relationships/image" Target="../media/image6.sv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1.png"/><Relationship Id="rId7" Type="http://schemas.openxmlformats.org/officeDocument/2006/relationships/image" Target="../media/image6.svg"/><Relationship Id="rId12" Type="http://schemas.openxmlformats.org/officeDocument/2006/relationships/hyperlink" Target="https://docs.google.com/document/d/1YkVCcETM-4Jj94Zz6pDuwDwwbz2oHtWzlY_NAlRtfLo/edit?usp=sharin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hyperlink" Target="https://minnstate.pressbooks.pub/crtflc/chapter/examples-and-artifacts/#chapter-238-section-2" TargetMode="External"/><Relationship Id="rId5" Type="http://schemas.openxmlformats.org/officeDocument/2006/relationships/image" Target="../media/image10.svg"/><Relationship Id="rId10" Type="http://schemas.openxmlformats.org/officeDocument/2006/relationships/hyperlink" Target="https://minnstate.h5p.com/content/1291729645030045088" TargetMode="External"/><Relationship Id="rId4" Type="http://schemas.openxmlformats.org/officeDocument/2006/relationships/image" Target="../media/image9.png"/><Relationship Id="rId9"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hyperlink" Target="https://docs.google.com/document/d/1pG20GvGypQXnhQCVgySBogpYfmx2IdGDp6AbX-PdnoQ/edit?usp=sharing" TargetMode="External"/><Relationship Id="rId3" Type="http://schemas.openxmlformats.org/officeDocument/2006/relationships/image" Target="../media/image22.pn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0.svg"/><Relationship Id="rId10" Type="http://schemas.openxmlformats.org/officeDocument/2006/relationships/hyperlink" Target="https://openlab.citytech.cuny.edu/writingacrossthecurriculum/2016/05/03/the-pedagogical-value-of-failure/" TargetMode="External"/><Relationship Id="rId4" Type="http://schemas.openxmlformats.org/officeDocument/2006/relationships/image" Target="../media/image9.png"/><Relationship Id="rId9" Type="http://schemas.openxmlformats.org/officeDocument/2006/relationships/hyperlink" Target="https://minnstate.pressbooks.pub/app/uploads/sites/50/2023/03/Making-Connections-Presentation.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enti.com/" TargetMode="External"/></Relationships>
</file>

<file path=ppt/slides/_rels/slide4.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menti.com/" TargetMode="External"/><Relationship Id="rId5" Type="http://schemas.openxmlformats.org/officeDocument/2006/relationships/image" Target="../media/image11.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thenounproject.com/about/" TargetMode="External"/><Relationship Id="rId5" Type="http://schemas.openxmlformats.org/officeDocument/2006/relationships/hyperlink" Target="https://creativecommons.org/licenses/by/3.0/" TargetMode="External"/><Relationship Id="rId4" Type="http://schemas.openxmlformats.org/officeDocument/2006/relationships/hyperlink" Target="https://thenounproject.com/icon/frustration-1926305/"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minnstate.pressbooks.pub/crtflc/" TargetMode="External"/><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hyperlink" Target="https://docs.google.com/document/d/1pG20GvGypQXnhQCVgySBogpYfmx2IdGDp6AbX-PdnoQ/edit?usp=sharin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coralearning.org/about/" TargetMode="External"/><Relationship Id="rId5" Type="http://schemas.openxmlformats.org/officeDocument/2006/relationships/diagramQuickStyle" Target="../diagrams/quickStyle2.xml"/><Relationship Id="rId10" Type="http://schemas.openxmlformats.org/officeDocument/2006/relationships/hyperlink" Target="https://youtu.be/aMrf_MC5COk" TargetMode="External"/><Relationship Id="rId4" Type="http://schemas.openxmlformats.org/officeDocument/2006/relationships/diagramLayout" Target="../diagrams/layout2.xml"/><Relationship Id="rId9" Type="http://schemas.openxmlformats.org/officeDocument/2006/relationships/hyperlink" Target="https://creativecommons.org/licenses/by-nc-sa/4.0/deed.ml" TargetMode="Externa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B96842-08BE-6547-A9F1-B306503647C8}"/>
              </a:ext>
            </a:extLst>
          </p:cNvPr>
          <p:cNvSpPr>
            <a:spLocks noGrp="1"/>
          </p:cNvSpPr>
          <p:nvPr>
            <p:ph type="title"/>
          </p:nvPr>
        </p:nvSpPr>
        <p:spPr>
          <a:xfrm>
            <a:off x="1255519" y="3779839"/>
            <a:ext cx="9701614" cy="1325563"/>
          </a:xfrm>
        </p:spPr>
        <p:txBody>
          <a:bodyPr anchor="ctr">
            <a:normAutofit/>
          </a:bodyPr>
          <a:lstStyle/>
          <a:p>
            <a:r>
              <a:rPr lang="en-US"/>
              <a:t>Walking the Walk</a:t>
            </a:r>
          </a:p>
        </p:txBody>
      </p:sp>
      <p:sp>
        <p:nvSpPr>
          <p:cNvPr id="7" name="Subtitle 6">
            <a:extLst>
              <a:ext uri="{FF2B5EF4-FFF2-40B4-BE49-F238E27FC236}">
                <a16:creationId xmlns:a16="http://schemas.microsoft.com/office/drawing/2014/main" id="{6AC91D08-F412-9746-8BA6-361E466A6776}"/>
              </a:ext>
            </a:extLst>
          </p:cNvPr>
          <p:cNvSpPr>
            <a:spLocks noGrp="1"/>
          </p:cNvSpPr>
          <p:nvPr>
            <p:ph type="body" sz="quarter" idx="13"/>
          </p:nvPr>
        </p:nvSpPr>
        <p:spPr>
          <a:xfrm>
            <a:off x="1255519" y="4838701"/>
            <a:ext cx="8677753" cy="715965"/>
          </a:xfrm>
        </p:spPr>
        <p:txBody>
          <a:bodyPr anchor="ctr">
            <a:normAutofit/>
          </a:bodyPr>
          <a:lstStyle/>
          <a:p>
            <a:pPr>
              <a:lnSpc>
                <a:spcPct val="90000"/>
              </a:lnSpc>
            </a:pPr>
            <a:r>
              <a:rPr lang="en-US" dirty="0"/>
              <a:t>Modeling Tech-Forward, Culturally-Responsive Practices in Faculty Training</a:t>
            </a:r>
          </a:p>
        </p:txBody>
      </p:sp>
      <p:sp>
        <p:nvSpPr>
          <p:cNvPr id="12" name="Text Placeholder 1">
            <a:extLst>
              <a:ext uri="{FF2B5EF4-FFF2-40B4-BE49-F238E27FC236}">
                <a16:creationId xmlns:a16="http://schemas.microsoft.com/office/drawing/2014/main" id="{0D4F4A7A-548E-691F-10B1-8CAF958F922F}"/>
              </a:ext>
            </a:extLst>
          </p:cNvPr>
          <p:cNvSpPr>
            <a:spLocks noGrp="1"/>
          </p:cNvSpPr>
          <p:nvPr>
            <p:ph type="body" sz="quarter" idx="10"/>
          </p:nvPr>
        </p:nvSpPr>
        <p:spPr>
          <a:xfrm>
            <a:off x="8290132" y="2724944"/>
            <a:ext cx="2667000" cy="457200"/>
          </a:xfrm>
        </p:spPr>
        <p:txBody>
          <a:bodyPr/>
          <a:lstStyle/>
          <a:p>
            <a:r>
              <a:rPr lang="en-US" dirty="0"/>
              <a:t>August 2023</a:t>
            </a:r>
          </a:p>
        </p:txBody>
      </p:sp>
      <p:sp>
        <p:nvSpPr>
          <p:cNvPr id="14" name="Text Placeholder 2">
            <a:extLst>
              <a:ext uri="{FF2B5EF4-FFF2-40B4-BE49-F238E27FC236}">
                <a16:creationId xmlns:a16="http://schemas.microsoft.com/office/drawing/2014/main" id="{7C84E604-4037-5D2D-4FD1-4B8D2C5D8001}"/>
              </a:ext>
            </a:extLst>
          </p:cNvPr>
          <p:cNvSpPr>
            <a:spLocks noGrp="1"/>
          </p:cNvSpPr>
          <p:nvPr>
            <p:ph type="body" sz="quarter" idx="11"/>
          </p:nvPr>
        </p:nvSpPr>
        <p:spPr>
          <a:xfrm>
            <a:off x="7190071" y="3078161"/>
            <a:ext cx="3767061" cy="597696"/>
          </a:xfrm>
        </p:spPr>
        <p:txBody>
          <a:bodyPr/>
          <a:lstStyle/>
          <a:p>
            <a:r>
              <a:rPr lang="en-US" dirty="0"/>
              <a:t>Educational Development and Technology</a:t>
            </a:r>
          </a:p>
          <a:p>
            <a:r>
              <a:rPr lang="en-US" dirty="0"/>
              <a:t>Minnesota State system office</a:t>
            </a:r>
          </a:p>
        </p:txBody>
      </p:sp>
      <p:sp>
        <p:nvSpPr>
          <p:cNvPr id="16" name="Text Placeholder 4">
            <a:extLst>
              <a:ext uri="{FF2B5EF4-FFF2-40B4-BE49-F238E27FC236}">
                <a16:creationId xmlns:a16="http://schemas.microsoft.com/office/drawing/2014/main" id="{24478315-28AA-CD69-0D91-DCF2E3E241B6}"/>
              </a:ext>
            </a:extLst>
          </p:cNvPr>
          <p:cNvSpPr>
            <a:spLocks noGrp="1"/>
          </p:cNvSpPr>
          <p:nvPr>
            <p:ph type="body" sz="quarter" idx="14"/>
          </p:nvPr>
        </p:nvSpPr>
        <p:spPr>
          <a:xfrm>
            <a:off x="1255519" y="5714999"/>
            <a:ext cx="2819400" cy="715965"/>
          </a:xfrm>
        </p:spPr>
        <p:txBody>
          <a:bodyPr>
            <a:normAutofit/>
          </a:bodyPr>
          <a:lstStyle/>
          <a:p>
            <a:r>
              <a:rPr lang="en-US" dirty="0"/>
              <a:t>Melissa Williams, PhD</a:t>
            </a:r>
          </a:p>
          <a:p>
            <a:r>
              <a:rPr lang="en-US" dirty="0"/>
              <a:t>Instructional Designer</a:t>
            </a:r>
          </a:p>
        </p:txBody>
      </p:sp>
    </p:spTree>
    <p:extLst>
      <p:ext uri="{BB962C8B-B14F-4D97-AF65-F5344CB8AC3E}">
        <p14:creationId xmlns:p14="http://schemas.microsoft.com/office/powerpoint/2010/main" val="1804370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CB66-EEB7-6F43-B920-25B40D336D8A}"/>
              </a:ext>
            </a:extLst>
          </p:cNvPr>
          <p:cNvSpPr>
            <a:spLocks noGrp="1"/>
          </p:cNvSpPr>
          <p:nvPr>
            <p:ph type="title"/>
          </p:nvPr>
        </p:nvSpPr>
        <p:spPr>
          <a:xfrm>
            <a:off x="529170" y="365125"/>
            <a:ext cx="4945800" cy="1325563"/>
          </a:xfrm>
        </p:spPr>
        <p:txBody>
          <a:bodyPr>
            <a:noAutofit/>
          </a:bodyPr>
          <a:lstStyle/>
          <a:p>
            <a:r>
              <a:rPr lang="en-US" sz="3600" dirty="0"/>
              <a:t>Pre- and Post-FLC Self Evaluation (through Spring 2023)</a:t>
            </a:r>
          </a:p>
        </p:txBody>
      </p:sp>
      <p:sp>
        <p:nvSpPr>
          <p:cNvPr id="3" name="Content Placeholder 2">
            <a:extLst>
              <a:ext uri="{FF2B5EF4-FFF2-40B4-BE49-F238E27FC236}">
                <a16:creationId xmlns:a16="http://schemas.microsoft.com/office/drawing/2014/main" id="{DD073E50-ACB3-4BB9-4DDE-4DE946C731FB}"/>
              </a:ext>
            </a:extLst>
          </p:cNvPr>
          <p:cNvSpPr>
            <a:spLocks noGrp="1"/>
          </p:cNvSpPr>
          <p:nvPr>
            <p:ph sz="half" idx="1"/>
          </p:nvPr>
        </p:nvSpPr>
        <p:spPr>
          <a:xfrm>
            <a:off x="529170" y="2232806"/>
            <a:ext cx="4728210" cy="1325563"/>
          </a:xfrm>
        </p:spPr>
        <p:txBody>
          <a:bodyPr>
            <a:normAutofit fontScale="70000" lnSpcReduction="20000"/>
          </a:bodyPr>
          <a:lstStyle/>
          <a:p>
            <a:pPr marL="0" indent="0">
              <a:buNone/>
            </a:pPr>
            <a:r>
              <a:rPr lang="en-US" dirty="0"/>
              <a:t>Participants self-evaluated their use equitable teaching principles, based on the </a:t>
            </a:r>
            <a:r>
              <a:rPr lang="en-US" dirty="0">
                <a:hlinkClick r:id="rId3"/>
              </a:rPr>
              <a:t>UW-Green Bay Equity-Minded Worksheet for Instructors of Online Courses</a:t>
            </a:r>
            <a:r>
              <a:rPr lang="en-US" dirty="0"/>
              <a:t>.</a:t>
            </a:r>
          </a:p>
        </p:txBody>
      </p:sp>
      <p:graphicFrame>
        <p:nvGraphicFramePr>
          <p:cNvPr id="5" name="Content Placeholder 6" descr="With an N of 208, survey results were&#10;• Clear Strength: 15%&#10;• Capable and Effective: 46%&#10;• Needs Some Development: 37%&#10;• Needs Significant Development: 2% ">
            <a:extLst>
              <a:ext uri="{FF2B5EF4-FFF2-40B4-BE49-F238E27FC236}">
                <a16:creationId xmlns:a16="http://schemas.microsoft.com/office/drawing/2014/main" id="{C8F0E3C3-3172-4CD3-708B-373249DEC5C3}"/>
              </a:ext>
            </a:extLst>
          </p:cNvPr>
          <p:cNvGraphicFramePr>
            <a:graphicFrameLocks noGrp="1"/>
          </p:cNvGraphicFramePr>
          <p:nvPr>
            <p:ph sz="half" idx="2"/>
            <p:extLst>
              <p:ext uri="{D42A27DB-BD31-4B8C-83A1-F6EECF244321}">
                <p14:modId xmlns:p14="http://schemas.microsoft.com/office/powerpoint/2010/main" val="4235257846"/>
              </p:ext>
            </p:extLst>
          </p:nvPr>
        </p:nvGraphicFramePr>
        <p:xfrm>
          <a:off x="5688142" y="365124"/>
          <a:ext cx="6210490" cy="5577352"/>
        </p:xfrm>
        <a:graphic>
          <a:graphicData uri="http://schemas.openxmlformats.org/drawingml/2006/chart">
            <c:chart xmlns:c="http://schemas.openxmlformats.org/drawingml/2006/chart" xmlns:r="http://schemas.openxmlformats.org/officeDocument/2006/relationships" r:id="rId4"/>
          </a:graphicData>
        </a:graphic>
      </p:graphicFrame>
      <p:sp>
        <p:nvSpPr>
          <p:cNvPr id="6" name="Flowchart: Sequential Access Storage 5">
            <a:extLst>
              <a:ext uri="{FF2B5EF4-FFF2-40B4-BE49-F238E27FC236}">
                <a16:creationId xmlns:a16="http://schemas.microsoft.com/office/drawing/2014/main" id="{60879FA8-8091-1125-9CEE-281C4A58CC6A}"/>
              </a:ext>
              <a:ext uri="{C183D7F6-B498-43B3-948B-1728B52AA6E4}">
                <adec:decorative xmlns:adec="http://schemas.microsoft.com/office/drawing/2017/decorative" val="1"/>
              </a:ext>
            </a:extLst>
          </p:cNvPr>
          <p:cNvSpPr/>
          <p:nvPr/>
        </p:nvSpPr>
        <p:spPr>
          <a:xfrm flipH="1">
            <a:off x="863090" y="3548655"/>
            <a:ext cx="4060371" cy="2728118"/>
          </a:xfrm>
          <a:prstGeom prst="flowChartMagneticTap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F85CEC-DFAF-DC20-9DD3-2FC06A5707DF}"/>
              </a:ext>
            </a:extLst>
          </p:cNvPr>
          <p:cNvSpPr txBox="1"/>
          <p:nvPr/>
        </p:nvSpPr>
        <p:spPr>
          <a:xfrm>
            <a:off x="1627771" y="3803967"/>
            <a:ext cx="2686091" cy="2308324"/>
          </a:xfrm>
          <a:prstGeom prst="rect">
            <a:avLst/>
          </a:prstGeom>
          <a:noFill/>
        </p:spPr>
        <p:txBody>
          <a:bodyPr wrap="square" rtlCol="0">
            <a:spAutoFit/>
          </a:bodyPr>
          <a:lstStyle/>
          <a:p>
            <a:r>
              <a:rPr lang="en-US" dirty="0"/>
              <a:t>[I]</a:t>
            </a:r>
            <a:r>
              <a:rPr lang="en-US" sz="1800" dirty="0"/>
              <a:t>f a participant engages with the resources provided in the FLC, [they] will have a much better understanding of equity and inclusion and ideas of ways to make their own course more equitable.</a:t>
            </a:r>
            <a:endParaRPr lang="en-US" dirty="0"/>
          </a:p>
        </p:txBody>
      </p:sp>
    </p:spTree>
    <p:extLst>
      <p:ext uri="{BB962C8B-B14F-4D97-AF65-F5344CB8AC3E}">
        <p14:creationId xmlns:p14="http://schemas.microsoft.com/office/powerpoint/2010/main" val="164393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86D9C-4DD5-A49B-3F93-6723C8872934}"/>
              </a:ext>
            </a:extLst>
          </p:cNvPr>
          <p:cNvSpPr>
            <a:spLocks noGrp="1"/>
          </p:cNvSpPr>
          <p:nvPr>
            <p:ph type="title"/>
          </p:nvPr>
        </p:nvSpPr>
        <p:spPr>
          <a:xfrm>
            <a:off x="838200" y="187325"/>
            <a:ext cx="10515600" cy="1325563"/>
          </a:xfrm>
        </p:spPr>
        <p:txBody>
          <a:bodyPr>
            <a:noAutofit/>
          </a:bodyPr>
          <a:lstStyle/>
          <a:p>
            <a:r>
              <a:rPr lang="en-US" sz="3600" b="1">
                <a:latin typeface="Calibri (Headings)"/>
              </a:rPr>
              <a:t>Equity in the Classroom and on Campus: </a:t>
            </a:r>
            <a:br>
              <a:rPr lang="en-US" sz="3600" b="1">
                <a:latin typeface="Calibri (Headings)"/>
              </a:rPr>
            </a:br>
            <a:r>
              <a:rPr lang="en-US" sz="3600" b="1">
                <a:latin typeface="Calibri (Headings)"/>
              </a:rPr>
              <a:t>Did Participating in the FLC Increase Your Ability to do the Following? </a:t>
            </a:r>
          </a:p>
        </p:txBody>
      </p:sp>
      <p:graphicFrame>
        <p:nvGraphicFramePr>
          <p:cNvPr id="4" name="Content Placeholder 5" descr="Faculty overwhelmingly indicated that they could identify equitable/inequitable practices in the classroom (96%), address inequitable practices in the classroom (87%), and see structural inequities within campus practices and policies (87%).">
            <a:extLst>
              <a:ext uri="{FF2B5EF4-FFF2-40B4-BE49-F238E27FC236}">
                <a16:creationId xmlns:a16="http://schemas.microsoft.com/office/drawing/2014/main" id="{9FBF715C-D6EA-51C5-5264-C24941179E5E}"/>
              </a:ext>
            </a:extLst>
          </p:cNvPr>
          <p:cNvGraphicFramePr>
            <a:graphicFrameLocks noGrp="1"/>
          </p:cNvGraphicFramePr>
          <p:nvPr>
            <p:ph idx="1"/>
            <p:extLst>
              <p:ext uri="{D42A27DB-BD31-4B8C-83A1-F6EECF244321}">
                <p14:modId xmlns:p14="http://schemas.microsoft.com/office/powerpoint/2010/main" val="1730034248"/>
              </p:ext>
            </p:extLst>
          </p:nvPr>
        </p:nvGraphicFramePr>
        <p:xfrm>
          <a:off x="657860" y="1708728"/>
          <a:ext cx="10515600" cy="4961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5849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E6152E5-6FEE-3942-B0B7-020630DC179F}"/>
              </a:ext>
            </a:extLst>
          </p:cNvPr>
          <p:cNvSpPr>
            <a:spLocks noGrp="1"/>
          </p:cNvSpPr>
          <p:nvPr>
            <p:ph type="title"/>
          </p:nvPr>
        </p:nvSpPr>
        <p:spPr>
          <a:xfrm>
            <a:off x="509046" y="43669"/>
            <a:ext cx="4925011" cy="1325563"/>
          </a:xfrm>
        </p:spPr>
        <p:txBody>
          <a:bodyPr/>
          <a:lstStyle/>
          <a:p>
            <a:r>
              <a:rPr lang="en-US" dirty="0"/>
              <a:t>What Interests You?</a:t>
            </a:r>
          </a:p>
        </p:txBody>
      </p:sp>
      <p:sp>
        <p:nvSpPr>
          <p:cNvPr id="2" name="Text Placeholder 1">
            <a:extLst>
              <a:ext uri="{FF2B5EF4-FFF2-40B4-BE49-F238E27FC236}">
                <a16:creationId xmlns:a16="http://schemas.microsoft.com/office/drawing/2014/main" id="{A4B6BAD3-9318-9030-1783-4C781F7CDF9F}"/>
              </a:ext>
            </a:extLst>
          </p:cNvPr>
          <p:cNvSpPr>
            <a:spLocks noGrp="1"/>
          </p:cNvSpPr>
          <p:nvPr>
            <p:ph type="body" idx="1"/>
          </p:nvPr>
        </p:nvSpPr>
        <p:spPr>
          <a:xfrm>
            <a:off x="509047" y="1043576"/>
            <a:ext cx="4738924" cy="1325563"/>
          </a:xfrm>
        </p:spPr>
        <p:txBody>
          <a:bodyPr>
            <a:normAutofit fontScale="70000" lnSpcReduction="20000"/>
          </a:bodyPr>
          <a:lstStyle/>
          <a:p>
            <a:r>
              <a:rPr lang="en-US" dirty="0"/>
              <a:t>Add questions and observations to the </a:t>
            </a:r>
            <a:r>
              <a:rPr lang="en-US" dirty="0" err="1"/>
              <a:t>Mentimeter</a:t>
            </a:r>
            <a:r>
              <a:rPr lang="en-US" dirty="0"/>
              <a:t> question throughout the session. We’ll return to your input at the end. Reminder of our session’s outcomes (icon by each outcome will be repeated on later slides to indicate alignment): </a:t>
            </a:r>
          </a:p>
        </p:txBody>
      </p:sp>
      <p:sp>
        <p:nvSpPr>
          <p:cNvPr id="7" name="Content Placeholder 6">
            <a:extLst>
              <a:ext uri="{FF2B5EF4-FFF2-40B4-BE49-F238E27FC236}">
                <a16:creationId xmlns:a16="http://schemas.microsoft.com/office/drawing/2014/main" id="{20684158-66FD-1D00-7CE2-86B111AD5242}"/>
              </a:ext>
            </a:extLst>
          </p:cNvPr>
          <p:cNvSpPr>
            <a:spLocks noGrp="1"/>
          </p:cNvSpPr>
          <p:nvPr>
            <p:ph sz="half" idx="2"/>
          </p:nvPr>
        </p:nvSpPr>
        <p:spPr>
          <a:xfrm>
            <a:off x="509047" y="2272329"/>
            <a:ext cx="4800953" cy="3684588"/>
          </a:xfrm>
        </p:spPr>
        <p:txBody>
          <a:bodyPr anchor="ctr">
            <a:normAutofit/>
          </a:bodyPr>
          <a:lstStyle/>
          <a:p>
            <a:pPr>
              <a:buSzPct val="200000"/>
              <a:buBlip>
                <a:blip r:embed="rId2">
                  <a:extLst>
                    <a:ext uri="{96DAC541-7B7A-43D3-8B79-37D633B846F1}">
                      <asvg:svgBlip xmlns:asvg="http://schemas.microsoft.com/office/drawing/2016/SVG/main" r:embed="rId3"/>
                    </a:ext>
                  </a:extLst>
                </a:blip>
              </a:buBlip>
            </a:pPr>
            <a:r>
              <a:rPr lang="en-US" dirty="0"/>
              <a:t>Modeling culturally-responsive teaching</a:t>
            </a:r>
          </a:p>
          <a:p>
            <a:pPr>
              <a:buSzPct val="200000"/>
              <a:buBlip>
                <a:blip r:embed="rId4">
                  <a:extLst>
                    <a:ext uri="{96DAC541-7B7A-43D3-8B79-37D633B846F1}">
                      <asvg:svgBlip xmlns:asvg="http://schemas.microsoft.com/office/drawing/2016/SVG/main" r:embed="rId5"/>
                    </a:ext>
                  </a:extLst>
                </a:blip>
              </a:buBlip>
            </a:pPr>
            <a:r>
              <a:rPr lang="en-US" dirty="0"/>
              <a:t>Efficient, scalable technology use</a:t>
            </a:r>
          </a:p>
          <a:p>
            <a:pPr>
              <a:buSzPct val="200000"/>
              <a:buBlip>
                <a:blip r:embed="rId6">
                  <a:extLst>
                    <a:ext uri="{96DAC541-7B7A-43D3-8B79-37D633B846F1}">
                      <asvg:svgBlip xmlns:asvg="http://schemas.microsoft.com/office/drawing/2016/SVG/main" r:embed="rId7"/>
                    </a:ext>
                  </a:extLst>
                </a:blip>
              </a:buBlip>
            </a:pPr>
            <a:r>
              <a:rPr lang="en-US" dirty="0"/>
              <a:t>Active, learner-centered training</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5" name="Add-in 4" title="Mentimeter - Interactive Presentations">
                <a:extLst>
                  <a:ext uri="{FF2B5EF4-FFF2-40B4-BE49-F238E27FC236}">
                    <a16:creationId xmlns:a16="http://schemas.microsoft.com/office/drawing/2014/main" id="{293E7B79-90E0-7574-2829-06B22363FBD9}"/>
                  </a:ext>
                </a:extLst>
              </p:cNvPr>
              <p:cNvGraphicFramePr>
                <a:graphicFrameLocks noGrp="1"/>
              </p:cNvGraphicFramePr>
              <p:nvPr>
                <p:extLst>
                  <p:ext uri="{D42A27DB-BD31-4B8C-83A1-F6EECF244321}">
                    <p14:modId xmlns:p14="http://schemas.microsoft.com/office/powerpoint/2010/main" val="2121935444"/>
                  </p:ext>
                </p:extLst>
              </p:nvPr>
            </p:nvGraphicFramePr>
            <p:xfrm>
              <a:off x="5310002" y="192787"/>
              <a:ext cx="6729785" cy="5903213"/>
            </p:xfrm>
            <a:graphic>
              <a:graphicData uri="http://schemas.microsoft.com/office/webextensions/webextension/2010/11">
                <we:webextensionref xmlns:we="http://schemas.microsoft.com/office/webextensions/webextension/2010/11" xmlns:r="http://schemas.openxmlformats.org/officeDocument/2006/relationships" r:id="rId8"/>
              </a:graphicData>
            </a:graphic>
          </p:graphicFrame>
        </mc:Choice>
        <mc:Fallback xmlns="">
          <p:pic>
            <p:nvPicPr>
              <p:cNvPr id="5" name="Add-in 4" title="Mentimeter - Interactive Presentations">
                <a:extLst>
                  <a:ext uri="{FF2B5EF4-FFF2-40B4-BE49-F238E27FC236}">
                    <a16:creationId xmlns:a16="http://schemas.microsoft.com/office/drawing/2014/main" id="{293E7B79-90E0-7574-2829-06B22363FBD9}"/>
                  </a:ext>
                </a:extLst>
              </p:cNvPr>
              <p:cNvPicPr>
                <a:picLocks noGrp="1" noRot="1" noChangeAspect="1" noMove="1" noResize="1" noEditPoints="1" noAdjustHandles="1" noChangeArrowheads="1" noChangeShapeType="1"/>
              </p:cNvPicPr>
              <p:nvPr/>
            </p:nvPicPr>
            <p:blipFill>
              <a:blip r:embed="rId9"/>
              <a:stretch>
                <a:fillRect/>
              </a:stretch>
            </p:blipFill>
            <p:spPr>
              <a:xfrm>
                <a:off x="5310002" y="192787"/>
                <a:ext cx="6729785" cy="5903213"/>
              </a:xfrm>
              <a:prstGeom prst="rect">
                <a:avLst/>
              </a:prstGeom>
            </p:spPr>
          </p:pic>
        </mc:Fallback>
      </mc:AlternateContent>
    </p:spTree>
    <p:extLst>
      <p:ext uri="{BB962C8B-B14F-4D97-AF65-F5344CB8AC3E}">
        <p14:creationId xmlns:p14="http://schemas.microsoft.com/office/powerpoint/2010/main" val="3677511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F550AA-C818-5F40-93F9-BA9867BCE176}"/>
              </a:ext>
            </a:extLst>
          </p:cNvPr>
          <p:cNvSpPr>
            <a:spLocks noGrp="1"/>
          </p:cNvSpPr>
          <p:nvPr>
            <p:ph type="title"/>
          </p:nvPr>
        </p:nvSpPr>
        <p:spPr>
          <a:xfrm>
            <a:off x="8877782" y="1421605"/>
            <a:ext cx="3158008" cy="3104097"/>
          </a:xfrm>
        </p:spPr>
        <p:txBody>
          <a:bodyPr/>
          <a:lstStyle/>
          <a:p>
            <a:r>
              <a:rPr lang="en-US" dirty="0"/>
              <a:t>Modeling for Equity</a:t>
            </a:r>
          </a:p>
        </p:txBody>
      </p:sp>
      <p:graphicFrame>
        <p:nvGraphicFramePr>
          <p:cNvPr id="2" name="Content Placeholder 4" descr="Hexagon in the center that reads &quot;Equitable Learning Environments,&quot; surrounded by six hexagons that factor into center goal:&#10;1. D2L&#10;2. Office 365&#10;3. Other technologies&#10;4. Outcome-Focused&#10;5. Scaleability&#10;6. Modeling">
            <a:extLst>
              <a:ext uri="{FF2B5EF4-FFF2-40B4-BE49-F238E27FC236}">
                <a16:creationId xmlns:a16="http://schemas.microsoft.com/office/drawing/2014/main" id="{7236F4F1-EEE1-A15D-1100-A8EFF9B0AFAB}"/>
              </a:ext>
            </a:extLst>
          </p:cNvPr>
          <p:cNvGraphicFramePr>
            <a:graphicFrameLocks noGrp="1"/>
          </p:cNvGraphicFramePr>
          <p:nvPr>
            <p:ph idx="1"/>
            <p:extLst>
              <p:ext uri="{D42A27DB-BD31-4B8C-83A1-F6EECF244321}">
                <p14:modId xmlns:p14="http://schemas.microsoft.com/office/powerpoint/2010/main" val="1069089110"/>
              </p:ext>
            </p:extLst>
          </p:nvPr>
        </p:nvGraphicFramePr>
        <p:xfrm>
          <a:off x="542370" y="193993"/>
          <a:ext cx="8809974" cy="6470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669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3CA4873-AF92-9CAC-55D2-3237C267C7F6}"/>
              </a:ext>
            </a:extLst>
          </p:cNvPr>
          <p:cNvSpPr>
            <a:spLocks noGrp="1"/>
          </p:cNvSpPr>
          <p:nvPr>
            <p:ph type="title"/>
          </p:nvPr>
        </p:nvSpPr>
        <p:spPr>
          <a:xfrm>
            <a:off x="174435" y="274572"/>
            <a:ext cx="4374424" cy="1029724"/>
          </a:xfrm>
        </p:spPr>
        <p:txBody>
          <a:bodyPr anchor="ctr">
            <a:normAutofit/>
          </a:bodyPr>
          <a:lstStyle/>
          <a:p>
            <a:pPr algn="ctr"/>
            <a:r>
              <a:rPr lang="en-US" dirty="0"/>
              <a:t>Technology Use</a:t>
            </a:r>
          </a:p>
        </p:txBody>
      </p:sp>
      <p:sp>
        <p:nvSpPr>
          <p:cNvPr id="7" name="Content Placeholder 2">
            <a:extLst>
              <a:ext uri="{FF2B5EF4-FFF2-40B4-BE49-F238E27FC236}">
                <a16:creationId xmlns:a16="http://schemas.microsoft.com/office/drawing/2014/main" id="{1EBBCFEC-AA58-5AA8-FE54-69CCEFB2E28E}"/>
              </a:ext>
            </a:extLst>
          </p:cNvPr>
          <p:cNvSpPr>
            <a:spLocks noGrp="1"/>
          </p:cNvSpPr>
          <p:nvPr>
            <p:ph idx="1"/>
          </p:nvPr>
        </p:nvSpPr>
        <p:spPr>
          <a:xfrm>
            <a:off x="395926" y="1075642"/>
            <a:ext cx="4678994" cy="5082087"/>
          </a:xfrm>
        </p:spPr>
        <p:txBody>
          <a:bodyPr anchor="ctr">
            <a:noAutofit/>
          </a:bodyPr>
          <a:lstStyle/>
          <a:p>
            <a:pPr>
              <a:buSzPct val="200000"/>
              <a:buBlip>
                <a:blip r:embed="rId3">
                  <a:extLst>
                    <a:ext uri="{96DAC541-7B7A-43D3-8B79-37D633B846F1}">
                      <asvg:svgBlip xmlns:asvg="http://schemas.microsoft.com/office/drawing/2016/SVG/main" r:embed="rId4"/>
                    </a:ext>
                  </a:extLst>
                </a:blip>
              </a:buBlip>
            </a:pPr>
            <a:r>
              <a:rPr lang="en-US" sz="3200" dirty="0"/>
              <a:t>Lead with the need</a:t>
            </a:r>
          </a:p>
          <a:p>
            <a:pPr>
              <a:buSzPct val="200000"/>
              <a:buBlip>
                <a:blip r:embed="rId3">
                  <a:extLst>
                    <a:ext uri="{96DAC541-7B7A-43D3-8B79-37D633B846F1}">
                      <asvg:svgBlip xmlns:asvg="http://schemas.microsoft.com/office/drawing/2016/SVG/main" r:embed="rId4"/>
                    </a:ext>
                  </a:extLst>
                </a:blip>
              </a:buBlip>
            </a:pPr>
            <a:r>
              <a:rPr lang="en-US" sz="3200" dirty="0"/>
              <a:t>Leverage the familiar</a:t>
            </a:r>
          </a:p>
          <a:p>
            <a:pPr>
              <a:buSzPct val="200000"/>
              <a:buBlip>
                <a:blip r:embed="rId3">
                  <a:extLst>
                    <a:ext uri="{96DAC541-7B7A-43D3-8B79-37D633B846F1}">
                      <asvg:svgBlip xmlns:asvg="http://schemas.microsoft.com/office/drawing/2016/SVG/main" r:embed="rId4"/>
                    </a:ext>
                  </a:extLst>
                </a:blip>
              </a:buBlip>
            </a:pPr>
            <a:r>
              <a:rPr lang="en-US" sz="3200" dirty="0"/>
              <a:t>Onboard thoughtfully</a:t>
            </a:r>
          </a:p>
          <a:p>
            <a:pPr>
              <a:buSzPct val="200000"/>
              <a:buBlip>
                <a:blip r:embed="rId5">
                  <a:extLst>
                    <a:ext uri="{96DAC541-7B7A-43D3-8B79-37D633B846F1}">
                      <asvg:svgBlip xmlns:asvg="http://schemas.microsoft.com/office/drawing/2016/SVG/main" r:embed="rId6"/>
                    </a:ext>
                  </a:extLst>
                </a:blip>
              </a:buBlip>
            </a:pPr>
            <a:r>
              <a:rPr lang="en-US" sz="3200" dirty="0"/>
              <a:t>Structured flexibility</a:t>
            </a:r>
          </a:p>
          <a:p>
            <a:pPr>
              <a:buSzPct val="200000"/>
              <a:buBlip>
                <a:blip r:embed="rId7">
                  <a:extLst>
                    <a:ext uri="{96DAC541-7B7A-43D3-8B79-37D633B846F1}">
                      <asvg:svgBlip xmlns:asvg="http://schemas.microsoft.com/office/drawing/2016/SVG/main" r:embed="rId8"/>
                    </a:ext>
                  </a:extLst>
                </a:blip>
              </a:buBlip>
            </a:pPr>
            <a:r>
              <a:rPr lang="en-US" sz="3200" dirty="0"/>
              <a:t>Automate</a:t>
            </a:r>
          </a:p>
          <a:p>
            <a:pPr>
              <a:buSzPct val="200000"/>
              <a:buBlip>
                <a:blip r:embed="rId7">
                  <a:extLst>
                    <a:ext uri="{96DAC541-7B7A-43D3-8B79-37D633B846F1}">
                      <asvg:svgBlip xmlns:asvg="http://schemas.microsoft.com/office/drawing/2016/SVG/main" r:embed="rId8"/>
                    </a:ext>
                  </a:extLst>
                </a:blip>
              </a:buBlip>
            </a:pPr>
            <a:r>
              <a:rPr lang="en-US" sz="3200" dirty="0"/>
              <a:t>Plan for mistakes</a:t>
            </a:r>
          </a:p>
        </p:txBody>
      </p:sp>
      <p:pic>
        <p:nvPicPr>
          <p:cNvPr id="9" name="Picture 8" descr="Screenshot of module structure shows how each module has three sections: Key Content, Deeper Dive, and Do These Things">
            <a:extLst>
              <a:ext uri="{FF2B5EF4-FFF2-40B4-BE49-F238E27FC236}">
                <a16:creationId xmlns:a16="http://schemas.microsoft.com/office/drawing/2014/main" id="{7CCA0911-E010-AFBC-EAD0-3540E286DA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4920" y="265230"/>
            <a:ext cx="2861310" cy="5870227"/>
          </a:xfrm>
          <a:prstGeom prst="rect">
            <a:avLst/>
          </a:prstGeom>
        </p:spPr>
      </p:pic>
      <p:pic>
        <p:nvPicPr>
          <p:cNvPr id="8" name="Content Placeholder 4" descr="Screenshot of &quot;Start Here&quot; module components:&#10;Course Overview&#10;Participant Expectations&#10;Community Conversations Document&#10;Our Community Agreements&#10;Meet your FLC Team&#10;So...What's the &quot;Teams&quot; thing?&#10;How Do I Get Paid?&#10;Questions about the FLC">
            <a:extLst>
              <a:ext uri="{FF2B5EF4-FFF2-40B4-BE49-F238E27FC236}">
                <a16:creationId xmlns:a16="http://schemas.microsoft.com/office/drawing/2014/main" id="{8B00953E-C8C1-87F3-3496-6CAB4C245E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8150" y="265230"/>
            <a:ext cx="3965744" cy="5881779"/>
          </a:xfrm>
          <a:prstGeom prst="rect">
            <a:avLst/>
          </a:prstGeom>
        </p:spPr>
      </p:pic>
    </p:spTree>
    <p:extLst>
      <p:ext uri="{BB962C8B-B14F-4D97-AF65-F5344CB8AC3E}">
        <p14:creationId xmlns:p14="http://schemas.microsoft.com/office/powerpoint/2010/main" val="184893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DE6DD5-26F4-C649-A44C-404D73C2EC58}"/>
              </a:ext>
            </a:extLst>
          </p:cNvPr>
          <p:cNvSpPr>
            <a:spLocks noGrp="1"/>
          </p:cNvSpPr>
          <p:nvPr>
            <p:ph type="title"/>
          </p:nvPr>
        </p:nvSpPr>
        <p:spPr>
          <a:xfrm>
            <a:off x="459892" y="156764"/>
            <a:ext cx="3435363" cy="1325563"/>
          </a:xfrm>
        </p:spPr>
        <p:txBody>
          <a:bodyPr anchor="t"/>
          <a:lstStyle/>
          <a:p>
            <a:r>
              <a:rPr lang="en-US" dirty="0"/>
              <a:t>Relationships</a:t>
            </a:r>
          </a:p>
        </p:txBody>
      </p:sp>
      <p:sp>
        <p:nvSpPr>
          <p:cNvPr id="2" name="Content Placeholder 4">
            <a:extLst>
              <a:ext uri="{FF2B5EF4-FFF2-40B4-BE49-F238E27FC236}">
                <a16:creationId xmlns:a16="http://schemas.microsoft.com/office/drawing/2014/main" id="{8C20342A-0183-522A-4F82-B7F816387A25}"/>
              </a:ext>
            </a:extLst>
          </p:cNvPr>
          <p:cNvSpPr>
            <a:spLocks noGrp="1"/>
          </p:cNvSpPr>
          <p:nvPr>
            <p:ph sz="half" idx="1"/>
          </p:nvPr>
        </p:nvSpPr>
        <p:spPr>
          <a:xfrm>
            <a:off x="459892" y="1007850"/>
            <a:ext cx="4872766" cy="3846907"/>
          </a:xfrm>
        </p:spPr>
        <p:txBody>
          <a:bodyPr anchor="ctr">
            <a:normAutofit/>
          </a:bodyPr>
          <a:lstStyle/>
          <a:p>
            <a:pPr lvl="0">
              <a:buSzPct val="200000"/>
              <a:buBlip>
                <a:blip r:embed="rId3">
                  <a:extLst>
                    <a:ext uri="{96DAC541-7B7A-43D3-8B79-37D633B846F1}">
                      <asvg:svgBlip xmlns:asvg="http://schemas.microsoft.com/office/drawing/2016/SVG/main" r:embed="rId4"/>
                    </a:ext>
                  </a:extLst>
                </a:blip>
              </a:buBlip>
            </a:pPr>
            <a:r>
              <a:rPr lang="en-US" dirty="0">
                <a:ln w="0"/>
                <a:effectLst>
                  <a:outerShdw blurRad="38100" dist="19050" dir="2700000" algn="tl" rotWithShape="0">
                    <a:schemeClr val="dk1">
                      <a:alpha val="40000"/>
                    </a:schemeClr>
                  </a:outerShdw>
                </a:effectLst>
              </a:rPr>
              <a:t>Proactive community-building</a:t>
            </a:r>
          </a:p>
          <a:p>
            <a:pPr lvl="0">
              <a:buSzPct val="200000"/>
              <a:buBlip>
                <a:blip r:embed="rId5">
                  <a:extLst>
                    <a:ext uri="{96DAC541-7B7A-43D3-8B79-37D633B846F1}">
                      <asvg:svgBlip xmlns:asvg="http://schemas.microsoft.com/office/drawing/2016/SVG/main" r:embed="rId6"/>
                    </a:ext>
                  </a:extLst>
                </a:blip>
              </a:buBlip>
            </a:pPr>
            <a:r>
              <a:rPr lang="en-US" b="0" cap="none" spc="0" dirty="0">
                <a:ln w="0"/>
                <a:solidFill>
                  <a:schemeClr val="tx1"/>
                </a:solidFill>
                <a:effectLst>
                  <a:outerShdw blurRad="38100" dist="19050" dir="2700000" algn="tl" rotWithShape="0">
                    <a:schemeClr val="dk1">
                      <a:alpha val="40000"/>
                    </a:schemeClr>
                  </a:outerShdw>
                </a:effectLst>
              </a:rPr>
              <a:t>Confidentiality</a:t>
            </a:r>
          </a:p>
          <a:p>
            <a:pPr lvl="0">
              <a:buSzPct val="200000"/>
              <a:buBlip>
                <a:blip r:embed="rId5">
                  <a:extLst>
                    <a:ext uri="{96DAC541-7B7A-43D3-8B79-37D633B846F1}">
                      <asvg:svgBlip xmlns:asvg="http://schemas.microsoft.com/office/drawing/2016/SVG/main" r:embed="rId6"/>
                    </a:ext>
                  </a:extLst>
                </a:blip>
              </a:buBlip>
            </a:pPr>
            <a:r>
              <a:rPr lang="en-US" b="0" cap="none" spc="0" dirty="0">
                <a:ln w="0"/>
                <a:solidFill>
                  <a:schemeClr val="tx1"/>
                </a:solidFill>
                <a:effectLst>
                  <a:outerShdw blurRad="38100" dist="19050" dir="2700000" algn="tl" rotWithShape="0">
                    <a:schemeClr val="dk1">
                      <a:alpha val="40000"/>
                    </a:schemeClr>
                  </a:outerShdw>
                </a:effectLst>
              </a:rPr>
              <a:t>Room to err, grow</a:t>
            </a:r>
          </a:p>
          <a:p>
            <a:pPr lvl="0">
              <a:buSzPct val="200000"/>
              <a:buBlip>
                <a:blip r:embed="rId7">
                  <a:extLst>
                    <a:ext uri="{96DAC541-7B7A-43D3-8B79-37D633B846F1}">
                      <asvg:svgBlip xmlns:asvg="http://schemas.microsoft.com/office/drawing/2016/SVG/main" r:embed="rId8"/>
                    </a:ext>
                  </a:extLst>
                </a:blip>
              </a:buBlip>
            </a:pPr>
            <a:r>
              <a:rPr lang="en-US" b="0" cap="none" spc="0" dirty="0">
                <a:ln w="0"/>
                <a:solidFill>
                  <a:schemeClr val="tx1"/>
                </a:solidFill>
                <a:effectLst>
                  <a:outerShdw blurRad="38100" dist="19050" dir="2700000" algn="tl" rotWithShape="0">
                    <a:schemeClr val="dk1">
                      <a:alpha val="40000"/>
                    </a:schemeClr>
                  </a:outerShdw>
                </a:effectLst>
              </a:rPr>
              <a:t>Collegial, not competitive</a:t>
            </a:r>
          </a:p>
        </p:txBody>
      </p:sp>
      <p:pic>
        <p:nvPicPr>
          <p:cNvPr id="5" name="Content Placeholder 4" descr="Screenshot of Community Agreements and context. Reads, &quot;Examining the role of systemic racism in higher education can feel very challenging, particularly as we honestly consider our complicity and how to address it through changing our mindsets and practices. In order to have these difficult conversations, it’s important to establish agreements for how our community will navigate. During our Module 1 live session, participants will collaboratively development agreements for doing just that. We ask you to decide the following: &#10;How do we expect to be treated in this space?&#10;How will we treat each other when things get hard?&#10;What can we do to ensure equity amongst ourselves?">
            <a:extLst>
              <a:ext uri="{FF2B5EF4-FFF2-40B4-BE49-F238E27FC236}">
                <a16:creationId xmlns:a16="http://schemas.microsoft.com/office/drawing/2014/main" id="{55244C61-05FA-02F4-797B-33F391B0FA56}"/>
              </a:ext>
            </a:extLst>
          </p:cNvPr>
          <p:cNvPicPr>
            <a:picLocks noGrp="1" noChangeAspect="1"/>
          </p:cNvPicPr>
          <p:nvPr>
            <p:ph sz="half" idx="2"/>
          </p:nvPr>
        </p:nvPicPr>
        <p:blipFill>
          <a:blip r:embed="rId9"/>
          <a:stretch>
            <a:fillRect/>
          </a:stretch>
        </p:blipFill>
        <p:spPr>
          <a:xfrm>
            <a:off x="5011145" y="156764"/>
            <a:ext cx="7180855" cy="4328609"/>
          </a:xfrm>
        </p:spPr>
      </p:pic>
      <p:sp>
        <p:nvSpPr>
          <p:cNvPr id="7" name="TextBox 6">
            <a:extLst>
              <a:ext uri="{FF2B5EF4-FFF2-40B4-BE49-F238E27FC236}">
                <a16:creationId xmlns:a16="http://schemas.microsoft.com/office/drawing/2014/main" id="{76A1C1C7-274D-5E47-C64D-3E5826C55F20}"/>
              </a:ext>
            </a:extLst>
          </p:cNvPr>
          <p:cNvSpPr txBox="1"/>
          <p:nvPr/>
        </p:nvSpPr>
        <p:spPr>
          <a:xfrm>
            <a:off x="459891" y="5105014"/>
            <a:ext cx="6399451" cy="1754326"/>
          </a:xfrm>
          <a:prstGeom prst="rect">
            <a:avLst/>
          </a:prstGeom>
          <a:noFill/>
        </p:spPr>
        <p:txBody>
          <a:bodyPr wrap="square" rtlCol="0">
            <a:spAutoFit/>
          </a:bodyPr>
          <a:lstStyle/>
          <a:p>
            <a:r>
              <a:rPr lang="en-US" dirty="0"/>
              <a:t>Technology-supported examples:</a:t>
            </a:r>
          </a:p>
          <a:p>
            <a:pPr marL="285750" indent="-285750">
              <a:buFont typeface="Arial" panose="020B0604020202020204" pitchFamily="34" charset="0"/>
              <a:buChar char="•"/>
            </a:pPr>
            <a:r>
              <a:rPr lang="en-US" dirty="0"/>
              <a:t>Non-topical greetings to start live meetings</a:t>
            </a:r>
          </a:p>
          <a:p>
            <a:pPr marL="285750" indent="-285750">
              <a:buFont typeface="Arial" panose="020B0604020202020204" pitchFamily="34" charset="0"/>
              <a:buChar char="•"/>
            </a:pPr>
            <a:r>
              <a:rPr lang="en-US" dirty="0"/>
              <a:t>Shared </a:t>
            </a:r>
            <a:r>
              <a:rPr lang="en-US" dirty="0">
                <a:hlinkClick r:id="rId10"/>
              </a:rPr>
              <a:t>Community Conversations document</a:t>
            </a:r>
            <a:endParaRPr lang="en-US" dirty="0"/>
          </a:p>
          <a:p>
            <a:pPr marL="285750" indent="-285750">
              <a:buFont typeface="Arial" panose="020B0604020202020204" pitchFamily="34" charset="0"/>
              <a:buChar char="•"/>
            </a:pPr>
            <a:r>
              <a:rPr lang="en-US" dirty="0"/>
              <a:t>Private </a:t>
            </a:r>
            <a:r>
              <a:rPr lang="en-US" dirty="0" err="1"/>
              <a:t>Teamsite</a:t>
            </a:r>
            <a:r>
              <a:rPr lang="en-US" dirty="0"/>
              <a:t> channel</a:t>
            </a:r>
          </a:p>
          <a:p>
            <a:pPr marL="285750" indent="-285750">
              <a:buFont typeface="Arial" panose="020B0604020202020204" pitchFamily="34" charset="0"/>
              <a:buChar char="•"/>
            </a:pPr>
            <a:r>
              <a:rPr lang="en-US" dirty="0"/>
              <a:t>Proactive resources on </a:t>
            </a:r>
            <a:r>
              <a:rPr lang="en-US" dirty="0">
                <a:hlinkClick r:id="rId11"/>
              </a:rPr>
              <a:t>intent versus impact</a:t>
            </a:r>
            <a:r>
              <a:rPr lang="en-US" dirty="0"/>
              <a:t>, </a:t>
            </a:r>
            <a:r>
              <a:rPr lang="en-US" dirty="0">
                <a:hlinkClick r:id="rId12"/>
              </a:rPr>
              <a:t>how to be an ally</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89283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DE6DD5-26F4-C649-A44C-404D73C2EC58}"/>
              </a:ext>
            </a:extLst>
          </p:cNvPr>
          <p:cNvSpPr>
            <a:spLocks noGrp="1"/>
          </p:cNvSpPr>
          <p:nvPr>
            <p:ph type="title"/>
          </p:nvPr>
        </p:nvSpPr>
        <p:spPr>
          <a:xfrm>
            <a:off x="432539" y="336884"/>
            <a:ext cx="2967990" cy="941455"/>
          </a:xfrm>
        </p:spPr>
        <p:txBody>
          <a:bodyPr/>
          <a:lstStyle/>
          <a:p>
            <a:r>
              <a:rPr lang="en-US" sz="4400" dirty="0"/>
              <a:t>Relevance</a:t>
            </a:r>
          </a:p>
        </p:txBody>
      </p:sp>
      <p:sp>
        <p:nvSpPr>
          <p:cNvPr id="7" name="Content Placeholder 2">
            <a:extLst>
              <a:ext uri="{FF2B5EF4-FFF2-40B4-BE49-F238E27FC236}">
                <a16:creationId xmlns:a16="http://schemas.microsoft.com/office/drawing/2014/main" id="{8F00ACB5-FF90-A34C-D7EB-53D23EF1B42D}"/>
              </a:ext>
            </a:extLst>
          </p:cNvPr>
          <p:cNvSpPr txBox="1">
            <a:spLocks/>
          </p:cNvSpPr>
          <p:nvPr/>
        </p:nvSpPr>
        <p:spPr>
          <a:xfrm>
            <a:off x="4185159" y="174624"/>
            <a:ext cx="3099554" cy="172131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44500">
              <a:spcBef>
                <a:spcPct val="0"/>
              </a:spcBef>
              <a:spcAft>
                <a:spcPct val="15000"/>
              </a:spcAft>
              <a:buSzPct val="200000"/>
              <a:buBlip>
                <a:blip r:embed="rId3">
                  <a:extLst>
                    <a:ext uri="{96DAC541-7B7A-43D3-8B79-37D633B846F1}">
                      <asvg:svgBlip xmlns:asvg="http://schemas.microsoft.com/office/drawing/2016/SVG/main" r:embed="rId4"/>
                    </a:ext>
                  </a:extLst>
                </a:blip>
              </a:buBlip>
            </a:pPr>
            <a:r>
              <a:rPr lang="en-US" sz="2400" dirty="0">
                <a:ln w="0"/>
                <a:effectLst>
                  <a:outerShdw blurRad="38100" dist="19050" dir="2700000" algn="tl" rotWithShape="0">
                    <a:schemeClr val="dk1">
                      <a:alpha val="40000"/>
                    </a:schemeClr>
                  </a:outerShdw>
                </a:effectLst>
              </a:rPr>
              <a:t>Personalized</a:t>
            </a:r>
          </a:p>
          <a:p>
            <a:pPr defTabSz="444500">
              <a:spcBef>
                <a:spcPct val="0"/>
              </a:spcBef>
              <a:spcAft>
                <a:spcPct val="15000"/>
              </a:spcAft>
              <a:buSzPct val="200000"/>
              <a:buBlip>
                <a:blip r:embed="rId5">
                  <a:extLst>
                    <a:ext uri="{96DAC541-7B7A-43D3-8B79-37D633B846F1}">
                      <asvg:svgBlip xmlns:asvg="http://schemas.microsoft.com/office/drawing/2016/SVG/main" r:embed="rId6"/>
                    </a:ext>
                  </a:extLst>
                </a:blip>
              </a:buBlip>
            </a:pPr>
            <a:r>
              <a:rPr lang="en-US" sz="2400" dirty="0">
                <a:ln w="0"/>
                <a:effectLst>
                  <a:outerShdw blurRad="38100" dist="19050" dir="2700000" algn="tl" rotWithShape="0">
                    <a:schemeClr val="dk1">
                      <a:alpha val="40000"/>
                    </a:schemeClr>
                  </a:outerShdw>
                </a:effectLst>
              </a:rPr>
              <a:t>Discipline-informed</a:t>
            </a:r>
          </a:p>
          <a:p>
            <a:pPr defTabSz="444500">
              <a:spcBef>
                <a:spcPct val="0"/>
              </a:spcBef>
              <a:spcAft>
                <a:spcPct val="15000"/>
              </a:spcAft>
              <a:buSzPct val="200000"/>
              <a:buBlip>
                <a:blip r:embed="rId7">
                  <a:extLst>
                    <a:ext uri="{96DAC541-7B7A-43D3-8B79-37D633B846F1}">
                      <asvg:svgBlip xmlns:asvg="http://schemas.microsoft.com/office/drawing/2016/SVG/main" r:embed="rId8"/>
                    </a:ext>
                  </a:extLst>
                </a:blip>
              </a:buBlip>
            </a:pPr>
            <a:r>
              <a:rPr lang="en-US" sz="2400" dirty="0">
                <a:ln w="0"/>
                <a:effectLst>
                  <a:outerShdw blurRad="38100" dist="19050" dir="2700000" algn="tl" rotWithShape="0">
                    <a:schemeClr val="dk1">
                      <a:alpha val="40000"/>
                    </a:schemeClr>
                  </a:outerShdw>
                </a:effectLst>
              </a:rPr>
              <a:t>Campus-aware</a:t>
            </a:r>
          </a:p>
        </p:txBody>
      </p:sp>
      <p:pic>
        <p:nvPicPr>
          <p:cNvPr id="8" name="Content Placeholder 8" descr="Screenshot of the Active Learning Library website linked within this slide's text">
            <a:extLst>
              <a:ext uri="{FF2B5EF4-FFF2-40B4-BE49-F238E27FC236}">
                <a16:creationId xmlns:a16="http://schemas.microsoft.com/office/drawing/2014/main" id="{7FE2C28B-7024-6036-51D0-9149F8D69D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539" y="1873157"/>
            <a:ext cx="10684965" cy="4647960"/>
          </a:xfrm>
          <a:prstGeom prst="rect">
            <a:avLst/>
          </a:prstGeom>
          <a:noFill/>
        </p:spPr>
      </p:pic>
      <p:sp>
        <p:nvSpPr>
          <p:cNvPr id="10" name="TextBox 9">
            <a:extLst>
              <a:ext uri="{FF2B5EF4-FFF2-40B4-BE49-F238E27FC236}">
                <a16:creationId xmlns:a16="http://schemas.microsoft.com/office/drawing/2014/main" id="{C583D5E9-CD1B-6731-549E-5B8C4271CB16}"/>
              </a:ext>
            </a:extLst>
          </p:cNvPr>
          <p:cNvSpPr txBox="1"/>
          <p:nvPr/>
        </p:nvSpPr>
        <p:spPr>
          <a:xfrm>
            <a:off x="8489481" y="336882"/>
            <a:ext cx="2679417" cy="1477328"/>
          </a:xfrm>
          <a:prstGeom prst="rect">
            <a:avLst/>
          </a:prstGeom>
          <a:noFill/>
        </p:spPr>
        <p:txBody>
          <a:bodyPr wrap="square" rtlCol="0">
            <a:spAutoFit/>
          </a:bodyPr>
          <a:lstStyle/>
          <a:p>
            <a:r>
              <a:rPr lang="en-US" dirty="0"/>
              <a:t>Technology-supported examples:</a:t>
            </a:r>
          </a:p>
          <a:p>
            <a:pPr marL="285750" indent="-285750">
              <a:buFont typeface="Arial" panose="020B0604020202020204" pitchFamily="34" charset="0"/>
              <a:buChar char="•"/>
            </a:pPr>
            <a:r>
              <a:rPr lang="en-US" dirty="0">
                <a:hlinkClick r:id="rId10"/>
              </a:rPr>
              <a:t>Applying Equity Matrix (</a:t>
            </a:r>
            <a:r>
              <a:rPr lang="en-US" dirty="0" err="1">
                <a:hlinkClick r:id="rId10"/>
              </a:rPr>
              <a:t>AEMy</a:t>
            </a:r>
            <a:r>
              <a:rPr lang="en-US" dirty="0">
                <a:hlinkClick r:id="rId10"/>
              </a:rPr>
              <a:t>)</a:t>
            </a:r>
            <a:endParaRPr lang="en-US" dirty="0"/>
          </a:p>
          <a:p>
            <a:pPr marL="285750" indent="-285750">
              <a:buFont typeface="Arial" panose="020B0604020202020204" pitchFamily="34" charset="0"/>
              <a:buChar char="•"/>
            </a:pPr>
            <a:r>
              <a:rPr lang="en-US" dirty="0">
                <a:hlinkClick r:id="rId11"/>
              </a:rPr>
              <a:t>Active Learning Library</a:t>
            </a:r>
            <a:endParaRPr lang="en-US" dirty="0"/>
          </a:p>
        </p:txBody>
      </p:sp>
    </p:spTree>
    <p:extLst>
      <p:ext uri="{BB962C8B-B14F-4D97-AF65-F5344CB8AC3E}">
        <p14:creationId xmlns:p14="http://schemas.microsoft.com/office/powerpoint/2010/main" val="41761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FDE6DD5-26F4-C649-A44C-404D73C2EC58}"/>
              </a:ext>
            </a:extLst>
          </p:cNvPr>
          <p:cNvSpPr>
            <a:spLocks noGrp="1"/>
          </p:cNvSpPr>
          <p:nvPr>
            <p:ph type="title"/>
          </p:nvPr>
        </p:nvSpPr>
        <p:spPr>
          <a:xfrm>
            <a:off x="626445" y="274013"/>
            <a:ext cx="2652132" cy="1325563"/>
          </a:xfrm>
        </p:spPr>
        <p:txBody>
          <a:bodyPr/>
          <a:lstStyle/>
          <a:p>
            <a:r>
              <a:rPr lang="en-US" dirty="0"/>
              <a:t>Rigor</a:t>
            </a:r>
          </a:p>
        </p:txBody>
      </p:sp>
      <p:sp>
        <p:nvSpPr>
          <p:cNvPr id="7" name="Content Placeholder 6">
            <a:extLst>
              <a:ext uri="{FF2B5EF4-FFF2-40B4-BE49-F238E27FC236}">
                <a16:creationId xmlns:a16="http://schemas.microsoft.com/office/drawing/2014/main" id="{8B21F2DB-6AA8-ED4D-9556-6719B6AE5575}"/>
              </a:ext>
            </a:extLst>
          </p:cNvPr>
          <p:cNvSpPr>
            <a:spLocks noGrp="1"/>
          </p:cNvSpPr>
          <p:nvPr>
            <p:ph sz="half" idx="1"/>
          </p:nvPr>
        </p:nvSpPr>
        <p:spPr>
          <a:xfrm>
            <a:off x="626445" y="1714374"/>
            <a:ext cx="5181600" cy="2690619"/>
          </a:xfrm>
        </p:spPr>
        <p:txBody>
          <a:bodyPr/>
          <a:lstStyle/>
          <a:p>
            <a:pPr lvl="0">
              <a:buSzPct val="200000"/>
              <a:buBlip>
                <a:blip r:embed="rId3">
                  <a:extLst>
                    <a:ext uri="{96DAC541-7B7A-43D3-8B79-37D633B846F1}">
                      <asvg:svgBlip xmlns:asvg="http://schemas.microsoft.com/office/drawing/2016/SVG/main" r:embed="rId4"/>
                    </a:ext>
                  </a:extLst>
                </a:blip>
              </a:buBlip>
            </a:pPr>
            <a:r>
              <a:rPr lang="en-US" b="0" cap="none" spc="0" dirty="0">
                <a:ln w="0"/>
                <a:solidFill>
                  <a:schemeClr val="tx1"/>
                </a:solidFill>
                <a:effectLst>
                  <a:outerShdw blurRad="38100" dist="19050" dir="2700000" algn="tl" rotWithShape="0">
                    <a:schemeClr val="dk1">
                      <a:alpha val="40000"/>
                    </a:schemeClr>
                  </a:outerShdw>
                </a:effectLst>
              </a:rPr>
              <a:t>Evidence-based</a:t>
            </a:r>
          </a:p>
          <a:p>
            <a:pPr lvl="0">
              <a:buSzPct val="200000"/>
              <a:buBlip>
                <a:blip r:embed="rId5">
                  <a:extLst>
                    <a:ext uri="{96DAC541-7B7A-43D3-8B79-37D633B846F1}">
                      <asvg:svgBlip xmlns:asvg="http://schemas.microsoft.com/office/drawing/2016/SVG/main" r:embed="rId6"/>
                    </a:ext>
                  </a:extLst>
                </a:blip>
              </a:buBlip>
            </a:pPr>
            <a:r>
              <a:rPr lang="en-US" b="0" cap="none" spc="0" dirty="0">
                <a:ln w="0"/>
                <a:solidFill>
                  <a:schemeClr val="tx1"/>
                </a:solidFill>
                <a:effectLst>
                  <a:outerShdw blurRad="38100" dist="19050" dir="2700000" algn="tl" rotWithShape="0">
                    <a:schemeClr val="dk1">
                      <a:alpha val="40000"/>
                    </a:schemeClr>
                  </a:outerShdw>
                </a:effectLst>
              </a:rPr>
              <a:t>UDL (“multiple means”)</a:t>
            </a:r>
          </a:p>
          <a:p>
            <a:pPr lvl="0">
              <a:buSzPct val="200000"/>
              <a:buBlip>
                <a:blip r:embed="rId5">
                  <a:extLst>
                    <a:ext uri="{96DAC541-7B7A-43D3-8B79-37D633B846F1}">
                      <asvg:svgBlip xmlns:asvg="http://schemas.microsoft.com/office/drawing/2016/SVG/main" r:embed="rId6"/>
                    </a:ext>
                  </a:extLst>
                </a:blip>
              </a:buBlip>
            </a:pPr>
            <a:r>
              <a:rPr lang="en-US" b="0" cap="none" spc="0" dirty="0">
                <a:ln w="0"/>
                <a:solidFill>
                  <a:schemeClr val="tx1"/>
                </a:solidFill>
                <a:effectLst>
                  <a:outerShdw blurRad="38100" dist="19050" dir="2700000" algn="tl" rotWithShape="0">
                    <a:schemeClr val="dk1">
                      <a:alpha val="40000"/>
                    </a:schemeClr>
                  </a:outerShdw>
                </a:effectLst>
              </a:rPr>
              <a:t>Culturally responsive</a:t>
            </a:r>
          </a:p>
          <a:p>
            <a:pPr lvl="0">
              <a:buSzPct val="200000"/>
              <a:buBlip>
                <a:blip r:embed="rId7">
                  <a:extLst>
                    <a:ext uri="{96DAC541-7B7A-43D3-8B79-37D633B846F1}">
                      <asvg:svgBlip xmlns:asvg="http://schemas.microsoft.com/office/drawing/2016/SVG/main" r:embed="rId8"/>
                    </a:ext>
                  </a:extLst>
                </a:blip>
              </a:buBlip>
            </a:pPr>
            <a:r>
              <a:rPr lang="en-US" dirty="0">
                <a:ln w="0"/>
                <a:effectLst>
                  <a:outerShdw blurRad="38100" dist="19050" dir="2700000" algn="tl" rotWithShape="0">
                    <a:schemeClr val="dk1">
                      <a:alpha val="40000"/>
                    </a:schemeClr>
                  </a:outerShdw>
                </a:effectLst>
              </a:rPr>
              <a:t>Scaffolded</a:t>
            </a:r>
            <a:endParaRPr lang="en-US" b="0" cap="none" spc="0" dirty="0">
              <a:ln w="0"/>
              <a:solidFill>
                <a:schemeClr val="tx1"/>
              </a:solidFill>
              <a:effectLst>
                <a:outerShdw blurRad="38100" dist="19050" dir="2700000" algn="tl" rotWithShape="0">
                  <a:schemeClr val="dk1">
                    <a:alpha val="40000"/>
                  </a:schemeClr>
                </a:outerShdw>
              </a:effectLst>
            </a:endParaRPr>
          </a:p>
          <a:p>
            <a:pPr lvl="0">
              <a:buSzPct val="200000"/>
              <a:buBlip>
                <a:blip r:embed="rId3">
                  <a:extLst>
                    <a:ext uri="{96DAC541-7B7A-43D3-8B79-37D633B846F1}">
                      <asvg:svgBlip xmlns:asvg="http://schemas.microsoft.com/office/drawing/2016/SVG/main" r:embed="rId4"/>
                    </a:ext>
                  </a:extLst>
                </a:blip>
              </a:buBlip>
            </a:pPr>
            <a:r>
              <a:rPr lang="en-US" b="0" cap="none" spc="0" dirty="0">
                <a:ln w="0"/>
                <a:solidFill>
                  <a:schemeClr val="tx1"/>
                </a:solidFill>
                <a:effectLst>
                  <a:outerShdw blurRad="38100" dist="19050" dir="2700000" algn="tl" rotWithShape="0">
                    <a:schemeClr val="dk1">
                      <a:alpha val="40000"/>
                    </a:schemeClr>
                  </a:outerShdw>
                </a:effectLst>
              </a:rPr>
              <a:t>Competence, not compliance</a:t>
            </a:r>
          </a:p>
        </p:txBody>
      </p:sp>
      <p:pic>
        <p:nvPicPr>
          <p:cNvPr id="4" name="Content Placeholder 3" descr="Screenshot of the &quot;Evidence-Based Teaching Resources&quot; module, including three subsections: student engagement, student access, and student memory and retention">
            <a:extLst>
              <a:ext uri="{FF2B5EF4-FFF2-40B4-BE49-F238E27FC236}">
                <a16:creationId xmlns:a16="http://schemas.microsoft.com/office/drawing/2014/main" id="{41D43113-8E56-7B32-8F15-135B73CDE261}"/>
              </a:ext>
            </a:extLst>
          </p:cNvPr>
          <p:cNvPicPr>
            <a:picLocks noGrp="1" noChangeAspect="1"/>
          </p:cNvPicPr>
          <p:nvPr>
            <p:ph sz="half" idx="2"/>
          </p:nvPr>
        </p:nvPicPr>
        <p:blipFill>
          <a:blip r:embed="rId9"/>
          <a:stretch>
            <a:fillRect/>
          </a:stretch>
        </p:blipFill>
        <p:spPr>
          <a:xfrm>
            <a:off x="6420155" y="593210"/>
            <a:ext cx="5295897" cy="3115233"/>
          </a:xfrm>
        </p:spPr>
      </p:pic>
      <p:sp>
        <p:nvSpPr>
          <p:cNvPr id="5" name="TextBox 4">
            <a:extLst>
              <a:ext uri="{FF2B5EF4-FFF2-40B4-BE49-F238E27FC236}">
                <a16:creationId xmlns:a16="http://schemas.microsoft.com/office/drawing/2014/main" id="{03402470-E620-944D-7DE3-AE836FDFF38C}"/>
              </a:ext>
            </a:extLst>
          </p:cNvPr>
          <p:cNvSpPr txBox="1"/>
          <p:nvPr/>
        </p:nvSpPr>
        <p:spPr>
          <a:xfrm>
            <a:off x="2469222" y="4873519"/>
            <a:ext cx="7253555" cy="1200329"/>
          </a:xfrm>
          <a:prstGeom prst="rect">
            <a:avLst/>
          </a:prstGeom>
          <a:noFill/>
        </p:spPr>
        <p:txBody>
          <a:bodyPr wrap="square" rtlCol="0">
            <a:spAutoFit/>
          </a:bodyPr>
          <a:lstStyle/>
          <a:p>
            <a:r>
              <a:rPr lang="en-US" dirty="0"/>
              <a:t>Technology-supported examples:</a:t>
            </a:r>
          </a:p>
          <a:p>
            <a:pPr marL="285750" indent="-285750">
              <a:buFont typeface="Arial" panose="020B0604020202020204" pitchFamily="34" charset="0"/>
              <a:buChar char="•"/>
            </a:pPr>
            <a:r>
              <a:rPr lang="en-US" dirty="0">
                <a:hlinkClick r:id="rId10"/>
              </a:rPr>
              <a:t>Inclusive Teaching: Evidence-Based Teaching Guides</a:t>
            </a:r>
            <a:endParaRPr lang="en-US" dirty="0"/>
          </a:p>
          <a:p>
            <a:pPr marL="285750" indent="-285750">
              <a:buFont typeface="Arial" panose="020B0604020202020204" pitchFamily="34" charset="0"/>
              <a:buChar char="•"/>
            </a:pPr>
            <a:r>
              <a:rPr lang="en-US" dirty="0">
                <a:hlinkClick r:id="rId11"/>
              </a:rPr>
              <a:t>Action Plan </a:t>
            </a:r>
            <a:r>
              <a:rPr lang="en-US" dirty="0"/>
              <a:t>form</a:t>
            </a:r>
          </a:p>
          <a:p>
            <a:pPr marL="285750" indent="-285750">
              <a:buFont typeface="Arial" panose="020B0604020202020204" pitchFamily="34" charset="0"/>
              <a:buChar char="•"/>
            </a:pPr>
            <a:r>
              <a:rPr lang="en-US" dirty="0" err="1"/>
              <a:t>Zaretta</a:t>
            </a:r>
            <a:r>
              <a:rPr lang="en-US" dirty="0"/>
              <a:t> Hammond, </a:t>
            </a:r>
            <a:r>
              <a:rPr lang="en-US" dirty="0">
                <a:hlinkClick r:id="rId12"/>
              </a:rPr>
              <a:t>Using Neuroscience to Help Students</a:t>
            </a:r>
            <a:endParaRPr lang="en-US" dirty="0"/>
          </a:p>
        </p:txBody>
      </p:sp>
    </p:spTree>
    <p:extLst>
      <p:ext uri="{BB962C8B-B14F-4D97-AF65-F5344CB8AC3E}">
        <p14:creationId xmlns:p14="http://schemas.microsoft.com/office/powerpoint/2010/main" val="3756308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E6152E5-6FEE-3942-B0B7-020630DC179F}"/>
              </a:ext>
            </a:extLst>
          </p:cNvPr>
          <p:cNvSpPr>
            <a:spLocks noGrp="1"/>
          </p:cNvSpPr>
          <p:nvPr>
            <p:ph type="title"/>
          </p:nvPr>
        </p:nvSpPr>
        <p:spPr>
          <a:xfrm>
            <a:off x="395926" y="104899"/>
            <a:ext cx="3735601" cy="1325563"/>
          </a:xfrm>
        </p:spPr>
        <p:txBody>
          <a:bodyPr/>
          <a:lstStyle/>
          <a:p>
            <a:r>
              <a:rPr lang="en-US" dirty="0"/>
              <a:t>Collaboration</a:t>
            </a:r>
          </a:p>
        </p:txBody>
      </p:sp>
      <p:pic>
        <p:nvPicPr>
          <p:cNvPr id="10" name="Content Placeholder 9" descr="Screenshot of the heading navigation for the Community Conversations document, showing consistent patterns for the live meeting agendas">
            <a:extLst>
              <a:ext uri="{FF2B5EF4-FFF2-40B4-BE49-F238E27FC236}">
                <a16:creationId xmlns:a16="http://schemas.microsoft.com/office/drawing/2014/main" id="{94E4A6B0-843C-BD9C-E9CD-57B8A8D27600}"/>
              </a:ext>
            </a:extLst>
          </p:cNvPr>
          <p:cNvPicPr>
            <a:picLocks noGrp="1" noChangeAspect="1"/>
          </p:cNvPicPr>
          <p:nvPr>
            <p:ph sz="half" idx="1"/>
          </p:nvPr>
        </p:nvPicPr>
        <p:blipFill>
          <a:blip r:embed="rId3"/>
          <a:stretch>
            <a:fillRect/>
          </a:stretch>
        </p:blipFill>
        <p:spPr>
          <a:xfrm>
            <a:off x="4878658" y="225416"/>
            <a:ext cx="2999677" cy="6407167"/>
          </a:xfrm>
        </p:spPr>
      </p:pic>
      <p:sp>
        <p:nvSpPr>
          <p:cNvPr id="3" name="Content Placeholder 2">
            <a:extLst>
              <a:ext uri="{FF2B5EF4-FFF2-40B4-BE49-F238E27FC236}">
                <a16:creationId xmlns:a16="http://schemas.microsoft.com/office/drawing/2014/main" id="{77CBBDC6-569C-31AC-BC6D-4201304BC723}"/>
              </a:ext>
            </a:extLst>
          </p:cNvPr>
          <p:cNvSpPr>
            <a:spLocks noGrp="1"/>
          </p:cNvSpPr>
          <p:nvPr>
            <p:ph sz="half" idx="2"/>
          </p:nvPr>
        </p:nvSpPr>
        <p:spPr>
          <a:xfrm>
            <a:off x="395926" y="1427286"/>
            <a:ext cx="4397455" cy="4351338"/>
          </a:xfrm>
        </p:spPr>
        <p:txBody>
          <a:bodyPr anchor="ctr"/>
          <a:lstStyle/>
          <a:p>
            <a:pPr lvl="0" indent="-365760">
              <a:buSzPct val="200000"/>
              <a:buBlip>
                <a:blip r:embed="rId4">
                  <a:extLst>
                    <a:ext uri="{96DAC541-7B7A-43D3-8B79-37D633B846F1}">
                      <asvg:svgBlip xmlns:asvg="http://schemas.microsoft.com/office/drawing/2016/SVG/main" r:embed="rId5"/>
                    </a:ext>
                  </a:extLst>
                </a:blip>
              </a:buBlip>
            </a:pPr>
            <a:r>
              <a:rPr lang="en-US" b="0" cap="none" spc="0" dirty="0">
                <a:ln w="0"/>
                <a:solidFill>
                  <a:schemeClr val="tx1"/>
                </a:solidFill>
                <a:effectLst>
                  <a:outerShdw blurRad="38100" dist="19050" dir="2700000" algn="tl" rotWithShape="0">
                    <a:schemeClr val="dk1">
                      <a:alpha val="40000"/>
                    </a:schemeClr>
                  </a:outerShdw>
                </a:effectLst>
              </a:rPr>
              <a:t>“Learning Community” best practices</a:t>
            </a:r>
          </a:p>
          <a:p>
            <a:pPr lvl="0" indent="-365760">
              <a:buSzPct val="200000"/>
              <a:buBlip>
                <a:blip r:embed="rId6">
                  <a:extLst>
                    <a:ext uri="{96DAC541-7B7A-43D3-8B79-37D633B846F1}">
                      <asvg:svgBlip xmlns:asvg="http://schemas.microsoft.com/office/drawing/2016/SVG/main" r:embed="rId7"/>
                    </a:ext>
                  </a:extLst>
                </a:blip>
              </a:buBlip>
            </a:pPr>
            <a:r>
              <a:rPr lang="en-US" b="0" cap="none" spc="0" dirty="0">
                <a:ln w="0"/>
                <a:solidFill>
                  <a:schemeClr val="tx1"/>
                </a:solidFill>
                <a:effectLst>
                  <a:outerShdw blurRad="38100" dist="19050" dir="2700000" algn="tl" rotWithShape="0">
                    <a:schemeClr val="dk1">
                      <a:alpha val="40000"/>
                    </a:schemeClr>
                  </a:outerShdw>
                </a:effectLst>
              </a:rPr>
              <a:t>Open Pedagogy approach</a:t>
            </a:r>
          </a:p>
          <a:p>
            <a:pPr lvl="0" indent="-365760">
              <a:buSzPct val="200000"/>
              <a:buBlip>
                <a:blip r:embed="rId4">
                  <a:extLst>
                    <a:ext uri="{96DAC541-7B7A-43D3-8B79-37D633B846F1}">
                      <asvg:svgBlip xmlns:asvg="http://schemas.microsoft.com/office/drawing/2016/SVG/main" r:embed="rId5"/>
                    </a:ext>
                  </a:extLst>
                </a:blip>
              </a:buBlip>
            </a:pPr>
            <a:r>
              <a:rPr lang="en-US" b="0" cap="none" spc="0" dirty="0">
                <a:ln w="0"/>
                <a:solidFill>
                  <a:schemeClr val="tx1"/>
                </a:solidFill>
                <a:effectLst>
                  <a:outerShdw blurRad="38100" dist="19050" dir="2700000" algn="tl" rotWithShape="0">
                    <a:schemeClr val="dk1">
                      <a:alpha val="40000"/>
                    </a:schemeClr>
                  </a:outerShdw>
                </a:effectLst>
              </a:rPr>
              <a:t>Structured peer feedback</a:t>
            </a:r>
          </a:p>
          <a:p>
            <a:pPr lvl="0" indent="-365760">
              <a:buSzPct val="200000"/>
              <a:buBlip>
                <a:blip r:embed="rId8">
                  <a:extLst>
                    <a:ext uri="{96DAC541-7B7A-43D3-8B79-37D633B846F1}">
                      <asvg:svgBlip xmlns:asvg="http://schemas.microsoft.com/office/drawing/2016/SVG/main" r:embed="rId9"/>
                    </a:ext>
                  </a:extLst>
                </a:blip>
              </a:buBlip>
            </a:pPr>
            <a:r>
              <a:rPr lang="en-US" b="0" cap="none" spc="0" dirty="0">
                <a:ln w="0"/>
                <a:solidFill>
                  <a:schemeClr val="tx1"/>
                </a:solidFill>
                <a:effectLst>
                  <a:outerShdw blurRad="38100" dist="19050" dir="2700000" algn="tl" rotWithShape="0">
                    <a:schemeClr val="dk1">
                      <a:alpha val="40000"/>
                    </a:schemeClr>
                  </a:outerShdw>
                </a:effectLst>
              </a:rPr>
              <a:t>No wheels reinvented here!</a:t>
            </a:r>
          </a:p>
          <a:p>
            <a:pPr lvl="0" indent="-365760">
              <a:buSzPct val="200000"/>
              <a:buBlip>
                <a:blip r:embed="rId4">
                  <a:extLst>
                    <a:ext uri="{96DAC541-7B7A-43D3-8B79-37D633B846F1}">
                      <asvg:svgBlip xmlns:asvg="http://schemas.microsoft.com/office/drawing/2016/SVG/main" r:embed="rId5"/>
                    </a:ext>
                  </a:extLst>
                </a:blip>
              </a:buBlip>
            </a:pPr>
            <a:r>
              <a:rPr lang="en-US" dirty="0">
                <a:ln w="0"/>
                <a:effectLst>
                  <a:outerShdw blurRad="38100" dist="19050" dir="2700000" algn="tl" rotWithShape="0">
                    <a:schemeClr val="dk1">
                      <a:alpha val="40000"/>
                    </a:schemeClr>
                  </a:outerShdw>
                </a:effectLst>
              </a:rPr>
              <a:t>Group reflection</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BE251249-6BAC-FBB1-93A8-500111FC336B}"/>
              </a:ext>
            </a:extLst>
          </p:cNvPr>
          <p:cNvSpPr txBox="1"/>
          <p:nvPr/>
        </p:nvSpPr>
        <p:spPr>
          <a:xfrm>
            <a:off x="8201954" y="2040084"/>
            <a:ext cx="3170608" cy="2554545"/>
          </a:xfrm>
          <a:prstGeom prst="rect">
            <a:avLst/>
          </a:prstGeom>
          <a:noFill/>
        </p:spPr>
        <p:txBody>
          <a:bodyPr wrap="square" rtlCol="0">
            <a:spAutoFit/>
          </a:bodyPr>
          <a:lstStyle/>
          <a:p>
            <a:r>
              <a:rPr lang="en-US" sz="2000" dirty="0"/>
              <a:t>Technology-supported examples:</a:t>
            </a:r>
          </a:p>
          <a:p>
            <a:pPr marL="285750" indent="-285750">
              <a:buFont typeface="Arial" panose="020B0604020202020204" pitchFamily="34" charset="0"/>
              <a:buChar char="•"/>
            </a:pPr>
            <a:r>
              <a:rPr lang="en-US" sz="2000" dirty="0">
                <a:hlinkClick r:id="rId10"/>
              </a:rPr>
              <a:t>Action Plan Feedback </a:t>
            </a:r>
            <a:r>
              <a:rPr lang="en-US" sz="2000" dirty="0"/>
              <a:t>form</a:t>
            </a:r>
          </a:p>
          <a:p>
            <a:pPr marL="285750" indent="-285750">
              <a:buFont typeface="Arial" panose="020B0604020202020204" pitchFamily="34" charset="0"/>
              <a:buChar char="•"/>
            </a:pPr>
            <a:r>
              <a:rPr lang="en-US" sz="2000" dirty="0">
                <a:hlinkClick r:id="rId11"/>
              </a:rPr>
              <a:t>Action Plan Examples and Artifacts</a:t>
            </a:r>
            <a:endParaRPr lang="en-US" sz="2000" dirty="0"/>
          </a:p>
          <a:p>
            <a:pPr marL="285750" indent="-285750">
              <a:buFont typeface="Arial" panose="020B0604020202020204" pitchFamily="34" charset="0"/>
              <a:buChar char="•"/>
            </a:pPr>
            <a:r>
              <a:rPr lang="en-US" sz="2000" dirty="0">
                <a:hlinkClick r:id="rId12"/>
              </a:rPr>
              <a:t>Open Educational Resources (OER) Guide</a:t>
            </a:r>
            <a:endParaRPr lang="en-US" sz="2000" dirty="0"/>
          </a:p>
        </p:txBody>
      </p:sp>
    </p:spTree>
    <p:extLst>
      <p:ext uri="{BB962C8B-B14F-4D97-AF65-F5344CB8AC3E}">
        <p14:creationId xmlns:p14="http://schemas.microsoft.com/office/powerpoint/2010/main" val="2018431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F550AA-C818-5F40-93F9-BA9867BCE176}"/>
              </a:ext>
            </a:extLst>
          </p:cNvPr>
          <p:cNvSpPr>
            <a:spLocks noGrp="1"/>
          </p:cNvSpPr>
          <p:nvPr>
            <p:ph type="title"/>
          </p:nvPr>
        </p:nvSpPr>
        <p:spPr>
          <a:xfrm>
            <a:off x="6747235" y="187404"/>
            <a:ext cx="5181600" cy="1325563"/>
          </a:xfrm>
        </p:spPr>
        <p:txBody>
          <a:bodyPr/>
          <a:lstStyle/>
          <a:p>
            <a:r>
              <a:rPr lang="en-US" dirty="0"/>
              <a:t>Sustainability</a:t>
            </a:r>
          </a:p>
        </p:txBody>
      </p:sp>
      <p:pic>
        <p:nvPicPr>
          <p:cNvPr id="5" name="Content Placeholder 4" descr="Screenshot showing coaching around how to frame the evaluation section of the Action Plan">
            <a:extLst>
              <a:ext uri="{FF2B5EF4-FFF2-40B4-BE49-F238E27FC236}">
                <a16:creationId xmlns:a16="http://schemas.microsoft.com/office/drawing/2014/main" id="{1E4B020B-56BD-3007-1296-A31504CE17C2}"/>
              </a:ext>
            </a:extLst>
          </p:cNvPr>
          <p:cNvPicPr>
            <a:picLocks noGrp="1" noChangeAspect="1"/>
          </p:cNvPicPr>
          <p:nvPr>
            <p:ph sz="half" idx="1"/>
          </p:nvPr>
        </p:nvPicPr>
        <p:blipFill>
          <a:blip r:embed="rId3"/>
          <a:stretch>
            <a:fillRect/>
          </a:stretch>
        </p:blipFill>
        <p:spPr>
          <a:xfrm>
            <a:off x="559127" y="669303"/>
            <a:ext cx="5792221" cy="4344078"/>
          </a:xfrm>
        </p:spPr>
      </p:pic>
      <p:sp>
        <p:nvSpPr>
          <p:cNvPr id="2" name="Content Placeholder 1">
            <a:extLst>
              <a:ext uri="{FF2B5EF4-FFF2-40B4-BE49-F238E27FC236}">
                <a16:creationId xmlns:a16="http://schemas.microsoft.com/office/drawing/2014/main" id="{CA427E6D-7510-3BA1-DD13-4524FC7BBDF3}"/>
              </a:ext>
            </a:extLst>
          </p:cNvPr>
          <p:cNvSpPr>
            <a:spLocks noGrp="1"/>
          </p:cNvSpPr>
          <p:nvPr>
            <p:ph sz="half" idx="2"/>
          </p:nvPr>
        </p:nvSpPr>
        <p:spPr>
          <a:xfrm>
            <a:off x="6747235" y="1405054"/>
            <a:ext cx="5181600" cy="3708688"/>
          </a:xfrm>
        </p:spPr>
        <p:txBody>
          <a:bodyPr anchor="ctr">
            <a:normAutofit fontScale="85000" lnSpcReduction="10000"/>
          </a:bodyPr>
          <a:lstStyle/>
          <a:p>
            <a:pPr lvl="0" defTabSz="444500">
              <a:lnSpc>
                <a:spcPct val="150000"/>
              </a:lnSpc>
              <a:spcBef>
                <a:spcPct val="0"/>
              </a:spcBef>
              <a:spcAft>
                <a:spcPct val="15000"/>
              </a:spcAft>
              <a:buSzPct val="200000"/>
              <a:buBlip>
                <a:blip r:embed="rId4">
                  <a:extLst>
                    <a:ext uri="{96DAC541-7B7A-43D3-8B79-37D633B846F1}">
                      <asvg:svgBlip xmlns:asvg="http://schemas.microsoft.com/office/drawing/2016/SVG/main" r:embed="rId5"/>
                    </a:ext>
                  </a:extLst>
                </a:blip>
              </a:buBlip>
            </a:pPr>
            <a:r>
              <a:rPr lang="en-US" b="0" cap="none" spc="0" dirty="0">
                <a:ln w="0"/>
                <a:solidFill>
                  <a:schemeClr val="tx1"/>
                </a:solidFill>
                <a:effectLst>
                  <a:outerShdw blurRad="38100" dist="19050" dir="2700000" algn="tl" rotWithShape="0">
                    <a:schemeClr val="dk1">
                      <a:alpha val="40000"/>
                    </a:schemeClr>
                  </a:outerShdw>
                </a:effectLst>
              </a:rPr>
              <a:t>“Just one thing” in systemic context</a:t>
            </a:r>
          </a:p>
          <a:p>
            <a:pPr lvl="0" defTabSz="444500">
              <a:lnSpc>
                <a:spcPct val="150000"/>
              </a:lnSpc>
              <a:spcBef>
                <a:spcPct val="0"/>
              </a:spcBef>
              <a:spcAft>
                <a:spcPct val="15000"/>
              </a:spcAft>
              <a:buSzPct val="200000"/>
              <a:buBlip>
                <a:blip r:embed="rId6">
                  <a:extLst>
                    <a:ext uri="{96DAC541-7B7A-43D3-8B79-37D633B846F1}">
                      <asvg:svgBlip xmlns:asvg="http://schemas.microsoft.com/office/drawing/2016/SVG/main" r:embed="rId7"/>
                    </a:ext>
                  </a:extLst>
                </a:blip>
              </a:buBlip>
            </a:pPr>
            <a:r>
              <a:rPr lang="en-US" b="0" cap="none" spc="0" dirty="0">
                <a:ln w="0"/>
                <a:solidFill>
                  <a:schemeClr val="tx1"/>
                </a:solidFill>
                <a:effectLst>
                  <a:outerShdw blurRad="38100" dist="19050" dir="2700000" algn="tl" rotWithShape="0">
                    <a:schemeClr val="dk1">
                      <a:alpha val="40000"/>
                    </a:schemeClr>
                  </a:outerShdw>
                </a:effectLst>
              </a:rPr>
              <a:t>Evaluation built in</a:t>
            </a:r>
          </a:p>
          <a:p>
            <a:pPr lvl="0" defTabSz="444500">
              <a:lnSpc>
                <a:spcPct val="150000"/>
              </a:lnSpc>
              <a:spcBef>
                <a:spcPct val="0"/>
              </a:spcBef>
              <a:spcAft>
                <a:spcPct val="15000"/>
              </a:spcAft>
              <a:buSzPct val="200000"/>
              <a:buBlip>
                <a:blip r:embed="rId6">
                  <a:extLst>
                    <a:ext uri="{96DAC541-7B7A-43D3-8B79-37D633B846F1}">
                      <asvg:svgBlip xmlns:asvg="http://schemas.microsoft.com/office/drawing/2016/SVG/main" r:embed="rId7"/>
                    </a:ext>
                  </a:extLst>
                </a:blip>
              </a:buBlip>
            </a:pPr>
            <a:r>
              <a:rPr lang="en-US" b="0" cap="none" spc="0" dirty="0">
                <a:ln w="0"/>
                <a:solidFill>
                  <a:schemeClr val="tx1"/>
                </a:solidFill>
                <a:effectLst>
                  <a:outerShdw blurRad="38100" dist="19050" dir="2700000" algn="tl" rotWithShape="0">
                    <a:schemeClr val="dk1">
                      <a:alpha val="40000"/>
                    </a:schemeClr>
                  </a:outerShdw>
                </a:effectLst>
              </a:rPr>
              <a:t>Continuous improvement expected</a:t>
            </a:r>
          </a:p>
          <a:p>
            <a:pPr lvl="0" defTabSz="444500">
              <a:lnSpc>
                <a:spcPct val="150000"/>
              </a:lnSpc>
              <a:spcBef>
                <a:spcPct val="0"/>
              </a:spcBef>
              <a:spcAft>
                <a:spcPct val="15000"/>
              </a:spcAft>
              <a:buSzPct val="200000"/>
              <a:buBlip>
                <a:blip r:embed="rId4">
                  <a:extLst>
                    <a:ext uri="{96DAC541-7B7A-43D3-8B79-37D633B846F1}">
                      <asvg:svgBlip xmlns:asvg="http://schemas.microsoft.com/office/drawing/2016/SVG/main" r:embed="rId5"/>
                    </a:ext>
                  </a:extLst>
                </a:blip>
              </a:buBlip>
            </a:pPr>
            <a:r>
              <a:rPr lang="en-US" b="0" cap="none" spc="0" dirty="0">
                <a:ln w="0"/>
                <a:solidFill>
                  <a:schemeClr val="tx1"/>
                </a:solidFill>
                <a:effectLst>
                  <a:outerShdw blurRad="38100" dist="19050" dir="2700000" algn="tl" rotWithShape="0">
                    <a:schemeClr val="dk1">
                      <a:alpha val="40000"/>
                    </a:schemeClr>
                  </a:outerShdw>
                </a:effectLst>
              </a:rPr>
              <a:t>Sharing with colleagues, campuses, beyond</a:t>
            </a:r>
          </a:p>
        </p:txBody>
      </p:sp>
      <p:sp>
        <p:nvSpPr>
          <p:cNvPr id="7" name="TextBox 6">
            <a:extLst>
              <a:ext uri="{FF2B5EF4-FFF2-40B4-BE49-F238E27FC236}">
                <a16:creationId xmlns:a16="http://schemas.microsoft.com/office/drawing/2014/main" id="{8043C270-DFBA-4175-AFD0-D1867BA8AF8C}"/>
              </a:ext>
            </a:extLst>
          </p:cNvPr>
          <p:cNvSpPr txBox="1"/>
          <p:nvPr/>
        </p:nvSpPr>
        <p:spPr>
          <a:xfrm>
            <a:off x="2970779" y="5374888"/>
            <a:ext cx="5792221" cy="1477328"/>
          </a:xfrm>
          <a:prstGeom prst="rect">
            <a:avLst/>
          </a:prstGeom>
          <a:noFill/>
        </p:spPr>
        <p:txBody>
          <a:bodyPr wrap="square" rtlCol="0">
            <a:spAutoFit/>
          </a:bodyPr>
          <a:lstStyle/>
          <a:p>
            <a:r>
              <a:rPr lang="en-US" dirty="0"/>
              <a:t>Technology-supported examples:</a:t>
            </a:r>
          </a:p>
          <a:p>
            <a:pPr marL="285750" indent="-285750">
              <a:buFont typeface="Arial" panose="020B0604020202020204" pitchFamily="34" charset="0"/>
              <a:buChar char="•"/>
            </a:pPr>
            <a:r>
              <a:rPr lang="en-US" dirty="0">
                <a:hlinkClick r:id="rId8"/>
              </a:rPr>
              <a:t>Hartnell College Equity Rubrics</a:t>
            </a:r>
            <a:endParaRPr lang="en-US" dirty="0"/>
          </a:p>
          <a:p>
            <a:pPr marL="285750" indent="-285750">
              <a:buFont typeface="Arial" panose="020B0604020202020204" pitchFamily="34" charset="0"/>
              <a:buChar char="•"/>
            </a:pPr>
            <a:r>
              <a:rPr lang="en-US" dirty="0">
                <a:hlinkClick r:id="rId9"/>
              </a:rPr>
              <a:t>Making Connections Presentation</a:t>
            </a:r>
            <a:endParaRPr lang="en-US" dirty="0"/>
          </a:p>
          <a:p>
            <a:pPr marL="285750" indent="-285750">
              <a:buFont typeface="Arial" panose="020B0604020202020204" pitchFamily="34" charset="0"/>
              <a:buChar char="•"/>
            </a:pPr>
            <a:r>
              <a:rPr lang="en-US" dirty="0"/>
              <a:t>Jake Cohen, </a:t>
            </a:r>
            <a:r>
              <a:rPr lang="en-US" dirty="0">
                <a:hlinkClick r:id="rId10"/>
              </a:rPr>
              <a:t>The Pedagogical Value of Failure</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020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F550AA-C818-5F40-93F9-BA9867BCE176}"/>
              </a:ext>
            </a:extLst>
          </p:cNvPr>
          <p:cNvSpPr>
            <a:spLocks noGrp="1"/>
          </p:cNvSpPr>
          <p:nvPr>
            <p:ph type="title"/>
          </p:nvPr>
        </p:nvSpPr>
        <p:spPr>
          <a:xfrm>
            <a:off x="838200" y="1027906"/>
            <a:ext cx="10515600" cy="1325563"/>
          </a:xfrm>
        </p:spPr>
        <p:txBody>
          <a:bodyPr>
            <a:normAutofit/>
          </a:bodyPr>
          <a:lstStyle/>
          <a:p>
            <a:r>
              <a:rPr lang="en-US" dirty="0"/>
              <a:t>Outcomes: What will you be able to do after this session?</a:t>
            </a:r>
          </a:p>
        </p:txBody>
      </p:sp>
      <p:sp>
        <p:nvSpPr>
          <p:cNvPr id="7" name="Content Placeholder 6">
            <a:extLst>
              <a:ext uri="{FF2B5EF4-FFF2-40B4-BE49-F238E27FC236}">
                <a16:creationId xmlns:a16="http://schemas.microsoft.com/office/drawing/2014/main" id="{400EB314-F2F0-A74D-946B-92CA06E6A774}"/>
              </a:ext>
            </a:extLst>
          </p:cNvPr>
          <p:cNvSpPr>
            <a:spLocks noGrp="1"/>
          </p:cNvSpPr>
          <p:nvPr>
            <p:ph idx="1"/>
          </p:nvPr>
        </p:nvSpPr>
        <p:spPr>
          <a:xfrm>
            <a:off x="838200" y="2612571"/>
            <a:ext cx="10515600" cy="3564392"/>
          </a:xfrm>
        </p:spPr>
        <p:txBody>
          <a:bodyPr>
            <a:normAutofit/>
          </a:bodyPr>
          <a:lstStyle/>
          <a:p>
            <a:pPr>
              <a:buSzPct val="200000"/>
              <a:buBlip>
                <a:blip r:embed="rId3">
                  <a:extLst>
                    <a:ext uri="{96DAC541-7B7A-43D3-8B79-37D633B846F1}">
                      <asvg:svgBlip xmlns:asvg="http://schemas.microsoft.com/office/drawing/2016/SVG/main" r:embed="rId4"/>
                    </a:ext>
                  </a:extLst>
                </a:blip>
              </a:buBlip>
            </a:pPr>
            <a:r>
              <a:rPr lang="en-US" dirty="0">
                <a:solidFill>
                  <a:srgbClr val="363636"/>
                </a:solidFill>
              </a:rPr>
              <a:t>Employ frameworks and practices that model culturally-responsive teaching in DEI faculty training.</a:t>
            </a:r>
          </a:p>
          <a:p>
            <a:pPr>
              <a:buSzPct val="200000"/>
              <a:buBlip>
                <a:blip r:embed="rId5">
                  <a:extLst>
                    <a:ext uri="{96DAC541-7B7A-43D3-8B79-37D633B846F1}">
                      <asvg:svgBlip xmlns:asvg="http://schemas.microsoft.com/office/drawing/2016/SVG/main" r:embed="rId6"/>
                    </a:ext>
                  </a:extLst>
                </a:blip>
              </a:buBlip>
            </a:pPr>
            <a:r>
              <a:rPr lang="en-US" dirty="0">
                <a:solidFill>
                  <a:srgbClr val="363636"/>
                </a:solidFill>
              </a:rPr>
              <a:t>Identify potential uses of technologies to maximize efficiency and scalability in DEI training implementation.</a:t>
            </a:r>
          </a:p>
          <a:p>
            <a:pPr>
              <a:buSzPct val="200000"/>
              <a:buBlip>
                <a:blip r:embed="rId7">
                  <a:extLst>
                    <a:ext uri="{96DAC541-7B7A-43D3-8B79-37D633B846F1}">
                      <asvg:svgBlip xmlns:asvg="http://schemas.microsoft.com/office/drawing/2016/SVG/main" r:embed="rId8"/>
                    </a:ext>
                  </a:extLst>
                </a:blip>
              </a:buBlip>
            </a:pPr>
            <a:r>
              <a:rPr lang="en-US" dirty="0">
                <a:solidFill>
                  <a:srgbClr val="363636"/>
                </a:solidFill>
              </a:rPr>
              <a:t>Choose strategies for shifting current DEI training practices, from passive and instructor-centered, to active and learner-centered.</a:t>
            </a:r>
          </a:p>
        </p:txBody>
      </p:sp>
    </p:spTree>
    <p:extLst>
      <p:ext uri="{BB962C8B-B14F-4D97-AF65-F5344CB8AC3E}">
        <p14:creationId xmlns:p14="http://schemas.microsoft.com/office/powerpoint/2010/main" val="322032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63A1D-76AB-F984-DD09-A832F062F92A}"/>
              </a:ext>
            </a:extLst>
          </p:cNvPr>
          <p:cNvSpPr>
            <a:spLocks noGrp="1"/>
          </p:cNvSpPr>
          <p:nvPr>
            <p:ph type="title"/>
          </p:nvPr>
        </p:nvSpPr>
        <p:spPr>
          <a:xfrm>
            <a:off x="838200" y="271343"/>
            <a:ext cx="10515600" cy="1426828"/>
          </a:xfrm>
        </p:spPr>
        <p:txBody>
          <a:bodyPr/>
          <a:lstStyle/>
          <a:p>
            <a:r>
              <a:rPr lang="en-US" dirty="0"/>
              <a:t>FLC scope as of Summer 2023</a:t>
            </a:r>
          </a:p>
        </p:txBody>
      </p:sp>
      <p:graphicFrame>
        <p:nvGraphicFramePr>
          <p:cNvPr id="12" name="Content Placeholder 11" descr="Participation:&#10;256 unique faculty participants&#10;11 returning participants&#10;All 33 Minnesota State campuses represented&#10;Sharing:&#10;System, regional, and national presentations (6 between March and June 2023)&#10;Offered as Open Educational Resource (OER) via Pressbooks&#10;Pending EDUCAUSE Review article&#10;Adapted for campus-level DEI programs&#10;Sustainability:&#10;Faculty co-facilitators onboarded to increase scalability&#10;Funding extended through FY2025&#10;Documentation for replicability (LMS build, facilitator guide, etc.) in progress&#10;Developing staff version of FLC">
            <a:extLst>
              <a:ext uri="{FF2B5EF4-FFF2-40B4-BE49-F238E27FC236}">
                <a16:creationId xmlns:a16="http://schemas.microsoft.com/office/drawing/2014/main" id="{166B12CE-51B2-E733-56B0-B77BB83015B2}"/>
              </a:ext>
            </a:extLst>
          </p:cNvPr>
          <p:cNvGraphicFramePr>
            <a:graphicFrameLocks noGrp="1"/>
          </p:cNvGraphicFramePr>
          <p:nvPr>
            <p:ph idx="1"/>
            <p:extLst>
              <p:ext uri="{D42A27DB-BD31-4B8C-83A1-F6EECF244321}">
                <p14:modId xmlns:p14="http://schemas.microsoft.com/office/powerpoint/2010/main" val="36236481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237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39D6-3DA6-526A-3DCD-5D418993F008}"/>
              </a:ext>
            </a:extLst>
          </p:cNvPr>
          <p:cNvSpPr>
            <a:spLocks noGrp="1"/>
          </p:cNvSpPr>
          <p:nvPr>
            <p:ph type="title"/>
          </p:nvPr>
        </p:nvSpPr>
        <p:spPr>
          <a:xfrm>
            <a:off x="838200" y="127852"/>
            <a:ext cx="10515600" cy="1325563"/>
          </a:xfrm>
        </p:spPr>
        <p:txBody>
          <a:bodyPr/>
          <a:lstStyle/>
          <a:p>
            <a:r>
              <a:rPr lang="en-US" dirty="0"/>
              <a:t>Questions and examples</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title="Mentimeter - Interactive Presentations">
                <a:extLst>
                  <a:ext uri="{FF2B5EF4-FFF2-40B4-BE49-F238E27FC236}">
                    <a16:creationId xmlns:a16="http://schemas.microsoft.com/office/drawing/2014/main" id="{3C8E9AD3-F622-C606-1DED-A3525F69C615}"/>
                  </a:ext>
                </a:extLst>
              </p:cNvPr>
              <p:cNvGraphicFramePr>
                <a:graphicFrameLocks noGrp="1"/>
              </p:cNvGraphicFramePr>
              <p:nvPr>
                <p:ph idx="1"/>
                <p:extLst>
                  <p:ext uri="{D42A27DB-BD31-4B8C-83A1-F6EECF244321}">
                    <p14:modId xmlns:p14="http://schemas.microsoft.com/office/powerpoint/2010/main" val="3632706414"/>
                  </p:ext>
                </p:extLst>
              </p:nvPr>
            </p:nvGraphicFramePr>
            <p:xfrm>
              <a:off x="838200" y="1453414"/>
              <a:ext cx="10515600" cy="4899259"/>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title="Mentimeter - Interactive Presentations">
                <a:extLst>
                  <a:ext uri="{FF2B5EF4-FFF2-40B4-BE49-F238E27FC236}">
                    <a16:creationId xmlns:a16="http://schemas.microsoft.com/office/drawing/2014/main" id="{3C8E9AD3-F622-C606-1DED-A3525F69C615}"/>
                  </a:ext>
                </a:extLst>
              </p:cNvPr>
              <p:cNvPicPr>
                <a:picLocks noGrp="1" noRot="1" noChangeAspect="1" noMove="1" noResize="1" noEditPoints="1" noAdjustHandles="1" noChangeArrowheads="1" noChangeShapeType="1"/>
              </p:cNvPicPr>
              <p:nvPr/>
            </p:nvPicPr>
            <p:blipFill>
              <a:blip r:embed="rId3"/>
              <a:stretch>
                <a:fillRect/>
              </a:stretch>
            </p:blipFill>
            <p:spPr>
              <a:xfrm>
                <a:off x="838200" y="1453414"/>
                <a:ext cx="10515600" cy="4899259"/>
              </a:xfrm>
              <a:prstGeom prst="rect">
                <a:avLst/>
              </a:prstGeom>
            </p:spPr>
          </p:pic>
        </mc:Fallback>
      </mc:AlternateContent>
    </p:spTree>
    <p:extLst>
      <p:ext uri="{BB962C8B-B14F-4D97-AF65-F5344CB8AC3E}">
        <p14:creationId xmlns:p14="http://schemas.microsoft.com/office/powerpoint/2010/main" val="292861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F550AA-C818-5F40-93F9-BA9867BCE176}"/>
              </a:ext>
            </a:extLst>
          </p:cNvPr>
          <p:cNvSpPr>
            <a:spLocks noGrp="1"/>
          </p:cNvSpPr>
          <p:nvPr>
            <p:ph type="title"/>
          </p:nvPr>
        </p:nvSpPr>
        <p:spPr/>
        <p:txBody>
          <a:bodyPr/>
          <a:lstStyle/>
          <a:p>
            <a:r>
              <a:rPr lang="en-US"/>
              <a:t>Agenda: What will we do today?</a:t>
            </a:r>
            <a:endParaRPr lang="en-US" dirty="0"/>
          </a:p>
        </p:txBody>
      </p:sp>
      <p:sp>
        <p:nvSpPr>
          <p:cNvPr id="4" name="Content Placeholder 3">
            <a:extLst>
              <a:ext uri="{FF2B5EF4-FFF2-40B4-BE49-F238E27FC236}">
                <a16:creationId xmlns:a16="http://schemas.microsoft.com/office/drawing/2014/main" id="{2762E1A5-1A14-FDAE-D807-FD964F91AE5F}"/>
              </a:ext>
            </a:extLst>
          </p:cNvPr>
          <p:cNvSpPr>
            <a:spLocks noGrp="1"/>
          </p:cNvSpPr>
          <p:nvPr>
            <p:ph idx="1"/>
          </p:nvPr>
        </p:nvSpPr>
        <p:spPr>
          <a:xfrm>
            <a:off x="838200" y="1814431"/>
            <a:ext cx="5183187" cy="3684587"/>
          </a:xfrm>
        </p:spPr>
        <p:txBody>
          <a:bodyPr>
            <a:normAutofit fontScale="92500"/>
          </a:bodyPr>
          <a:lstStyle/>
          <a:p>
            <a:pPr marL="457200" indent="-457200">
              <a:buFont typeface="Arial" panose="020B0604020202020204" pitchFamily="34" charset="0"/>
              <a:buChar char="•"/>
            </a:pPr>
            <a:r>
              <a:rPr lang="en-US" dirty="0"/>
              <a:t>Faculty DEI Challenges: yours and theirs (your input)</a:t>
            </a:r>
          </a:p>
          <a:p>
            <a:pPr marL="457200" indent="-457200">
              <a:buFont typeface="Arial" panose="020B0604020202020204" pitchFamily="34" charset="0"/>
              <a:buChar char="•"/>
            </a:pPr>
            <a:r>
              <a:rPr lang="en-US" dirty="0"/>
              <a:t>Our story</a:t>
            </a:r>
          </a:p>
          <a:p>
            <a:pPr marL="457200" indent="-457200">
              <a:buFont typeface="Arial" panose="020B0604020202020204" pitchFamily="34" charset="0"/>
              <a:buChar char="•"/>
            </a:pPr>
            <a:r>
              <a:rPr lang="en-US" dirty="0"/>
              <a:t>Our outcomes thus far</a:t>
            </a:r>
          </a:p>
          <a:p>
            <a:pPr marL="457200" indent="-457200">
              <a:buFont typeface="Arial" panose="020B0604020202020204" pitchFamily="34" charset="0"/>
              <a:buChar char="•"/>
            </a:pPr>
            <a:r>
              <a:rPr lang="en-US" dirty="0"/>
              <a:t>What interests you? (your input)</a:t>
            </a:r>
          </a:p>
          <a:p>
            <a:pPr marL="457200" indent="-457200">
              <a:buFont typeface="Arial" panose="020B0604020202020204" pitchFamily="34" charset="0"/>
              <a:buChar char="•"/>
            </a:pPr>
            <a:r>
              <a:rPr lang="en-US" dirty="0"/>
              <a:t>Tech-forward modeling</a:t>
            </a:r>
          </a:p>
          <a:p>
            <a:pPr marL="457200" indent="-457200">
              <a:buFont typeface="Arial" panose="020B0604020202020204" pitchFamily="34" charset="0"/>
              <a:buChar char="•"/>
            </a:pPr>
            <a:r>
              <a:rPr lang="en-US" dirty="0"/>
              <a:t>Questions and examples (per your input)</a:t>
            </a:r>
          </a:p>
        </p:txBody>
      </p:sp>
      <p:pic>
        <p:nvPicPr>
          <p:cNvPr id="9" name="Picture 8" descr="QR code that points to https://www.menti.com/">
            <a:extLst>
              <a:ext uri="{FF2B5EF4-FFF2-40B4-BE49-F238E27FC236}">
                <a16:creationId xmlns:a16="http://schemas.microsoft.com/office/drawing/2014/main" id="{4BE69BEF-C3A6-2768-D9E5-52026A94AAF4}"/>
              </a:ext>
            </a:extLst>
          </p:cNvPr>
          <p:cNvPicPr>
            <a:picLocks noChangeAspect="1"/>
          </p:cNvPicPr>
          <p:nvPr/>
        </p:nvPicPr>
        <p:blipFill>
          <a:blip r:embed="rId3"/>
          <a:stretch>
            <a:fillRect/>
          </a:stretch>
        </p:blipFill>
        <p:spPr>
          <a:xfrm>
            <a:off x="8012945" y="1985682"/>
            <a:ext cx="3044343" cy="3052483"/>
          </a:xfrm>
          <a:prstGeom prst="rect">
            <a:avLst/>
          </a:prstGeom>
        </p:spPr>
      </p:pic>
      <p:sp>
        <p:nvSpPr>
          <p:cNvPr id="10" name="TextBox 9">
            <a:extLst>
              <a:ext uri="{FF2B5EF4-FFF2-40B4-BE49-F238E27FC236}">
                <a16:creationId xmlns:a16="http://schemas.microsoft.com/office/drawing/2014/main" id="{A1ADE6CF-48DB-3DFC-457B-9233C943E454}"/>
              </a:ext>
            </a:extLst>
          </p:cNvPr>
          <p:cNvSpPr txBox="1"/>
          <p:nvPr/>
        </p:nvSpPr>
        <p:spPr>
          <a:xfrm>
            <a:off x="7470648" y="5038165"/>
            <a:ext cx="4133088" cy="1200329"/>
          </a:xfrm>
          <a:prstGeom prst="rect">
            <a:avLst/>
          </a:prstGeom>
          <a:noFill/>
        </p:spPr>
        <p:txBody>
          <a:bodyPr wrap="square" rtlCol="0">
            <a:spAutoFit/>
          </a:bodyPr>
          <a:lstStyle/>
          <a:p>
            <a:r>
              <a:rPr lang="en-US" dirty="0"/>
              <a:t>Access </a:t>
            </a:r>
            <a:r>
              <a:rPr lang="en-US" dirty="0" err="1"/>
              <a:t>Mentimeter</a:t>
            </a:r>
            <a:r>
              <a:rPr lang="en-US" dirty="0"/>
              <a:t> surveys and resources at </a:t>
            </a:r>
            <a:r>
              <a:rPr lang="en-US" dirty="0">
                <a:hlinkClick r:id="rId4"/>
              </a:rPr>
              <a:t>https://www.menti.com/</a:t>
            </a:r>
            <a:r>
              <a:rPr lang="en-US" dirty="0"/>
              <a:t>, or use the above QR code to access on your phone, then type in code 8737 0066.</a:t>
            </a:r>
          </a:p>
        </p:txBody>
      </p:sp>
    </p:spTree>
    <p:extLst>
      <p:ext uri="{BB962C8B-B14F-4D97-AF65-F5344CB8AC3E}">
        <p14:creationId xmlns:p14="http://schemas.microsoft.com/office/powerpoint/2010/main" val="93136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E6152E5-6FEE-3942-B0B7-020630DC179F}"/>
              </a:ext>
            </a:extLst>
          </p:cNvPr>
          <p:cNvSpPr>
            <a:spLocks noGrp="1"/>
          </p:cNvSpPr>
          <p:nvPr>
            <p:ph type="title"/>
          </p:nvPr>
        </p:nvSpPr>
        <p:spPr>
          <a:xfrm>
            <a:off x="372034" y="157735"/>
            <a:ext cx="11449178" cy="1325563"/>
          </a:xfrm>
        </p:spPr>
        <p:txBody>
          <a:bodyPr/>
          <a:lstStyle/>
          <a:p>
            <a:r>
              <a:rPr lang="en-US" dirty="0"/>
              <a:t>DEI training for faculty: challenges for trainers</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1" title="Mentimeter - Interactive Presentations">
                <a:extLst>
                  <a:ext uri="{FF2B5EF4-FFF2-40B4-BE49-F238E27FC236}">
                    <a16:creationId xmlns:a16="http://schemas.microsoft.com/office/drawing/2014/main" id="{3CAA6463-41A1-A3B9-E390-20A5746A7AC9}"/>
                  </a:ext>
                </a:extLst>
              </p:cNvPr>
              <p:cNvGraphicFramePr>
                <a:graphicFrameLocks noGrp="1"/>
              </p:cNvGraphicFramePr>
              <p:nvPr>
                <p:extLst>
                  <p:ext uri="{D42A27DB-BD31-4B8C-83A1-F6EECF244321}">
                    <p14:modId xmlns:p14="http://schemas.microsoft.com/office/powerpoint/2010/main" val="3732164610"/>
                  </p:ext>
                </p:extLst>
              </p:nvPr>
            </p:nvGraphicFramePr>
            <p:xfrm>
              <a:off x="372034" y="1240965"/>
              <a:ext cx="8538884" cy="525191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1" title="Mentimeter - Interactive Presentations">
                <a:extLst>
                  <a:ext uri="{FF2B5EF4-FFF2-40B4-BE49-F238E27FC236}">
                    <a16:creationId xmlns:a16="http://schemas.microsoft.com/office/drawing/2014/main" id="{3CAA6463-41A1-A3B9-E390-20A5746A7AC9}"/>
                  </a:ext>
                </a:extLst>
              </p:cNvPr>
              <p:cNvPicPr>
                <a:picLocks noGrp="1" noRot="1" noChangeAspect="1" noMove="1" noResize="1" noEditPoints="1" noAdjustHandles="1" noChangeArrowheads="1" noChangeShapeType="1"/>
              </p:cNvPicPr>
              <p:nvPr/>
            </p:nvPicPr>
            <p:blipFill>
              <a:blip r:embed="rId4"/>
              <a:stretch>
                <a:fillRect/>
              </a:stretch>
            </p:blipFill>
            <p:spPr>
              <a:xfrm>
                <a:off x="372034" y="1240965"/>
                <a:ext cx="8538884" cy="5251910"/>
              </a:xfrm>
              <a:prstGeom prst="rect">
                <a:avLst/>
              </a:prstGeom>
            </p:spPr>
          </p:pic>
        </mc:Fallback>
      </mc:AlternateContent>
      <p:pic>
        <p:nvPicPr>
          <p:cNvPr id="4" name="Picture 3" descr="QR code that points to https://www.menti.com/">
            <a:extLst>
              <a:ext uri="{FF2B5EF4-FFF2-40B4-BE49-F238E27FC236}">
                <a16:creationId xmlns:a16="http://schemas.microsoft.com/office/drawing/2014/main" id="{BD3A8668-FDDA-5A3D-0C12-4D17F4F8C088}"/>
              </a:ext>
            </a:extLst>
          </p:cNvPr>
          <p:cNvPicPr>
            <a:picLocks noChangeAspect="1"/>
          </p:cNvPicPr>
          <p:nvPr/>
        </p:nvPicPr>
        <p:blipFill>
          <a:blip r:embed="rId5"/>
          <a:stretch>
            <a:fillRect/>
          </a:stretch>
        </p:blipFill>
        <p:spPr>
          <a:xfrm>
            <a:off x="9034223" y="1240964"/>
            <a:ext cx="3044343" cy="3052483"/>
          </a:xfrm>
          <a:prstGeom prst="rect">
            <a:avLst/>
          </a:prstGeom>
        </p:spPr>
      </p:pic>
      <p:sp>
        <p:nvSpPr>
          <p:cNvPr id="5" name="TextBox 4">
            <a:extLst>
              <a:ext uri="{FF2B5EF4-FFF2-40B4-BE49-F238E27FC236}">
                <a16:creationId xmlns:a16="http://schemas.microsoft.com/office/drawing/2014/main" id="{2A962A11-FBF2-0905-69C5-80A364800DA8}"/>
              </a:ext>
            </a:extLst>
          </p:cNvPr>
          <p:cNvSpPr txBox="1"/>
          <p:nvPr/>
        </p:nvSpPr>
        <p:spPr>
          <a:xfrm>
            <a:off x="9198629" y="4461549"/>
            <a:ext cx="2715529" cy="2031325"/>
          </a:xfrm>
          <a:prstGeom prst="rect">
            <a:avLst/>
          </a:prstGeom>
          <a:noFill/>
        </p:spPr>
        <p:txBody>
          <a:bodyPr wrap="square">
            <a:spAutoFit/>
          </a:bodyPr>
          <a:lstStyle/>
          <a:p>
            <a:r>
              <a:rPr lang="en-US" dirty="0"/>
              <a:t>Access </a:t>
            </a:r>
            <a:r>
              <a:rPr lang="en-US" dirty="0" err="1"/>
              <a:t>Mentimeter</a:t>
            </a:r>
            <a:r>
              <a:rPr lang="en-US" dirty="0"/>
              <a:t> surveys and resources at </a:t>
            </a:r>
            <a:r>
              <a:rPr lang="en-US" dirty="0">
                <a:hlinkClick r:id="rId6"/>
              </a:rPr>
              <a:t>https://www.menti.com/</a:t>
            </a:r>
            <a:r>
              <a:rPr lang="en-US" dirty="0"/>
              <a:t>, or use the above QR code to access on your phone, then type in code 8737 0066.</a:t>
            </a:r>
          </a:p>
        </p:txBody>
      </p:sp>
    </p:spTree>
    <p:extLst>
      <p:ext uri="{BB962C8B-B14F-4D97-AF65-F5344CB8AC3E}">
        <p14:creationId xmlns:p14="http://schemas.microsoft.com/office/powerpoint/2010/main" val="32536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E6152E5-6FEE-3942-B0B7-020630DC179F}"/>
              </a:ext>
            </a:extLst>
          </p:cNvPr>
          <p:cNvSpPr>
            <a:spLocks noGrp="1"/>
          </p:cNvSpPr>
          <p:nvPr>
            <p:ph type="title"/>
          </p:nvPr>
        </p:nvSpPr>
        <p:spPr>
          <a:xfrm>
            <a:off x="450601" y="109210"/>
            <a:ext cx="11460661" cy="894389"/>
          </a:xfrm>
        </p:spPr>
        <p:txBody>
          <a:bodyPr/>
          <a:lstStyle/>
          <a:p>
            <a:r>
              <a:rPr lang="en-US" dirty="0"/>
              <a:t>DEI training challenges for faculty</a:t>
            </a:r>
            <a:endParaRPr lang="en-US" dirty="0">
              <a:solidFill>
                <a:srgbClr val="363636"/>
              </a:solidFill>
            </a:endParaRPr>
          </a:p>
        </p:txBody>
      </p:sp>
      <p:sp>
        <p:nvSpPr>
          <p:cNvPr id="7" name="Flowchart: Sequential Access Storage 6">
            <a:extLst>
              <a:ext uri="{FF2B5EF4-FFF2-40B4-BE49-F238E27FC236}">
                <a16:creationId xmlns:a16="http://schemas.microsoft.com/office/drawing/2014/main" id="{6D99AB9F-DE16-9855-3B0A-D5FAEA085D89}"/>
              </a:ext>
            </a:extLst>
          </p:cNvPr>
          <p:cNvSpPr/>
          <p:nvPr/>
        </p:nvSpPr>
        <p:spPr>
          <a:xfrm rot="1241487" flipH="1">
            <a:off x="2597428" y="1074016"/>
            <a:ext cx="2316513" cy="1290122"/>
          </a:xfrm>
          <a:prstGeom prst="flowChartMagneticTap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Work harder, teach better</a:t>
            </a:r>
          </a:p>
        </p:txBody>
      </p:sp>
      <p:sp>
        <p:nvSpPr>
          <p:cNvPr id="8" name="Flowchart: Sequential Access Storage 7">
            <a:extLst>
              <a:ext uri="{FF2B5EF4-FFF2-40B4-BE49-F238E27FC236}">
                <a16:creationId xmlns:a16="http://schemas.microsoft.com/office/drawing/2014/main" id="{1507B878-7F37-E94A-375E-235F2373E984}"/>
              </a:ext>
            </a:extLst>
          </p:cNvPr>
          <p:cNvSpPr/>
          <p:nvPr/>
        </p:nvSpPr>
        <p:spPr>
          <a:xfrm flipH="1">
            <a:off x="1531365" y="2429338"/>
            <a:ext cx="2208255" cy="1174406"/>
          </a:xfrm>
          <a:prstGeom prst="flowChartMagneticTap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MANDATORY</a:t>
            </a:r>
          </a:p>
        </p:txBody>
      </p:sp>
      <p:sp>
        <p:nvSpPr>
          <p:cNvPr id="9" name="Flowchart: Sequential Access Storage 8">
            <a:extLst>
              <a:ext uri="{FF2B5EF4-FFF2-40B4-BE49-F238E27FC236}">
                <a16:creationId xmlns:a16="http://schemas.microsoft.com/office/drawing/2014/main" id="{E7BF4397-DBB5-62E4-EEED-1E4498B976FC}"/>
              </a:ext>
            </a:extLst>
          </p:cNvPr>
          <p:cNvSpPr/>
          <p:nvPr/>
        </p:nvSpPr>
        <p:spPr>
          <a:xfrm rot="1383196">
            <a:off x="8548548" y="4598031"/>
            <a:ext cx="2240735" cy="1623990"/>
          </a:xfrm>
          <a:prstGeom prst="flowChartMagneticTap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Do as I say, not as I do</a:t>
            </a:r>
          </a:p>
        </p:txBody>
      </p:sp>
      <p:sp>
        <p:nvSpPr>
          <p:cNvPr id="10" name="Flowchart: Sequential Access Storage 9">
            <a:extLst>
              <a:ext uri="{FF2B5EF4-FFF2-40B4-BE49-F238E27FC236}">
                <a16:creationId xmlns:a16="http://schemas.microsoft.com/office/drawing/2014/main" id="{A6FBA684-C1B5-9C3E-86AF-E025B1EAD7BF}"/>
              </a:ext>
            </a:extLst>
          </p:cNvPr>
          <p:cNvSpPr/>
          <p:nvPr/>
        </p:nvSpPr>
        <p:spPr>
          <a:xfrm rot="20565123" flipH="1">
            <a:off x="2676850" y="5003600"/>
            <a:ext cx="2444777" cy="1407962"/>
          </a:xfrm>
          <a:prstGeom prst="flowChartMagneticTap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Equity concepts + data = training</a:t>
            </a:r>
          </a:p>
        </p:txBody>
      </p:sp>
      <p:sp>
        <p:nvSpPr>
          <p:cNvPr id="11" name="Flowchart: Sequential Access Storage 10">
            <a:extLst>
              <a:ext uri="{FF2B5EF4-FFF2-40B4-BE49-F238E27FC236}">
                <a16:creationId xmlns:a16="http://schemas.microsoft.com/office/drawing/2014/main" id="{D26D92ED-C373-692E-301B-9CA26E7DC3FD}"/>
              </a:ext>
            </a:extLst>
          </p:cNvPr>
          <p:cNvSpPr/>
          <p:nvPr/>
        </p:nvSpPr>
        <p:spPr>
          <a:xfrm rot="20090440">
            <a:off x="7956152" y="946917"/>
            <a:ext cx="2562344" cy="1444505"/>
          </a:xfrm>
          <a:prstGeom prst="flowChartMagneticTap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You’re failing your students!</a:t>
            </a:r>
          </a:p>
        </p:txBody>
      </p:sp>
      <p:sp>
        <p:nvSpPr>
          <p:cNvPr id="2" name="Flowchart: Sequential Access Storage 1">
            <a:extLst>
              <a:ext uri="{FF2B5EF4-FFF2-40B4-BE49-F238E27FC236}">
                <a16:creationId xmlns:a16="http://schemas.microsoft.com/office/drawing/2014/main" id="{2ABCD73F-994B-C729-B578-453FC5B1D25C}"/>
              </a:ext>
            </a:extLst>
          </p:cNvPr>
          <p:cNvSpPr/>
          <p:nvPr/>
        </p:nvSpPr>
        <p:spPr>
          <a:xfrm rot="20754190">
            <a:off x="8755972" y="2657811"/>
            <a:ext cx="2631865" cy="1519327"/>
          </a:xfrm>
          <a:prstGeom prst="flowChartMagneticTap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We know more about your job than you do</a:t>
            </a:r>
          </a:p>
        </p:txBody>
      </p:sp>
      <p:sp>
        <p:nvSpPr>
          <p:cNvPr id="3" name="Flowchart: Sequential Access Storage 2">
            <a:extLst>
              <a:ext uri="{FF2B5EF4-FFF2-40B4-BE49-F238E27FC236}">
                <a16:creationId xmlns:a16="http://schemas.microsoft.com/office/drawing/2014/main" id="{5BECF1A6-DD83-485B-F39B-2C25FA6B1C5A}"/>
              </a:ext>
            </a:extLst>
          </p:cNvPr>
          <p:cNvSpPr/>
          <p:nvPr/>
        </p:nvSpPr>
        <p:spPr>
          <a:xfrm rot="20945334" flipH="1">
            <a:off x="1362339" y="3833125"/>
            <a:ext cx="2546306" cy="1284226"/>
          </a:xfrm>
          <a:prstGeom prst="flowChartMagneticTap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bg1"/>
                </a:solidFill>
              </a:rPr>
              <a:t>Just, you know, sprinkle magic fairy dust</a:t>
            </a:r>
          </a:p>
        </p:txBody>
      </p:sp>
      <p:pic>
        <p:nvPicPr>
          <p:cNvPr id="12" name="Picture 11" descr="stick figure pulling hair and demonstrating frustration">
            <a:extLst>
              <a:ext uri="{FF2B5EF4-FFF2-40B4-BE49-F238E27FC236}">
                <a16:creationId xmlns:a16="http://schemas.microsoft.com/office/drawing/2014/main" id="{F6875372-C716-C43C-D64F-C183EAA7A63A}"/>
              </a:ext>
            </a:extLst>
          </p:cNvPr>
          <p:cNvPicPr>
            <a:picLocks noChangeAspect="1"/>
          </p:cNvPicPr>
          <p:nvPr/>
        </p:nvPicPr>
        <p:blipFill rotWithShape="1">
          <a:blip r:embed="rId3">
            <a:extLst>
              <a:ext uri="{28A0092B-C50C-407E-A947-70E740481C1C}">
                <a14:useLocalDpi xmlns:a14="http://schemas.microsoft.com/office/drawing/2010/main" val="0"/>
              </a:ext>
            </a:extLst>
          </a:blip>
          <a:srcRect l="28465" r="26111" b="17645"/>
          <a:stretch/>
        </p:blipFill>
        <p:spPr>
          <a:xfrm rot="21012173">
            <a:off x="5308152" y="1554648"/>
            <a:ext cx="2176578" cy="3946152"/>
          </a:xfrm>
          <a:prstGeom prst="rect">
            <a:avLst/>
          </a:prstGeom>
        </p:spPr>
      </p:pic>
      <p:sp>
        <p:nvSpPr>
          <p:cNvPr id="16" name="TextBox 15">
            <a:extLst>
              <a:ext uri="{FF2B5EF4-FFF2-40B4-BE49-F238E27FC236}">
                <a16:creationId xmlns:a16="http://schemas.microsoft.com/office/drawing/2014/main" id="{D35DF0D1-F783-C4DC-EEDB-F898DC8B9E33}"/>
              </a:ext>
              <a:ext uri="{C183D7F6-B498-43B3-948B-1728B52AA6E4}">
                <adec:decorative xmlns:adec="http://schemas.microsoft.com/office/drawing/2017/decorative" val="0"/>
              </a:ext>
            </a:extLst>
          </p:cNvPr>
          <p:cNvSpPr txBox="1"/>
          <p:nvPr/>
        </p:nvSpPr>
        <p:spPr>
          <a:xfrm>
            <a:off x="5270801" y="6134231"/>
            <a:ext cx="2672080" cy="461665"/>
          </a:xfrm>
          <a:prstGeom prst="rect">
            <a:avLst/>
          </a:prstGeom>
          <a:noFill/>
        </p:spPr>
        <p:txBody>
          <a:bodyPr wrap="square" rtlCol="0">
            <a:spAutoFit/>
          </a:bodyPr>
          <a:lstStyle/>
          <a:p>
            <a:r>
              <a:rPr lang="en-US" sz="1200" dirty="0">
                <a:hlinkClick r:id="rId4"/>
              </a:rPr>
              <a:t>Frustration by Gan </a:t>
            </a:r>
            <a:r>
              <a:rPr lang="en-US" sz="1200" dirty="0" err="1">
                <a:hlinkClick r:id="rId4"/>
              </a:rPr>
              <a:t>Khoon</a:t>
            </a:r>
            <a:r>
              <a:rPr lang="en-US" sz="1200" dirty="0">
                <a:hlinkClick r:id="rId4"/>
              </a:rPr>
              <a:t> Lay</a:t>
            </a:r>
            <a:r>
              <a:rPr lang="en-US" sz="1200" dirty="0"/>
              <a:t> is licensed under </a:t>
            </a:r>
            <a:r>
              <a:rPr lang="en-US" sz="1200" dirty="0">
                <a:hlinkClick r:id="rId5"/>
              </a:rPr>
              <a:t>CC BY 3.0</a:t>
            </a:r>
            <a:r>
              <a:rPr lang="en-US" sz="1200" dirty="0"/>
              <a:t> via the </a:t>
            </a:r>
            <a:r>
              <a:rPr lang="en-US" sz="1200" dirty="0">
                <a:hlinkClick r:id="rId6"/>
              </a:rPr>
              <a:t>Noun Project</a:t>
            </a:r>
            <a:endParaRPr lang="en-US" sz="1200" dirty="0"/>
          </a:p>
        </p:txBody>
      </p:sp>
    </p:spTree>
    <p:extLst>
      <p:ext uri="{BB962C8B-B14F-4D97-AF65-F5344CB8AC3E}">
        <p14:creationId xmlns:p14="http://schemas.microsoft.com/office/powerpoint/2010/main" val="173243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FA89F-F4D8-9329-7E1B-CD30E04DA1FF}"/>
              </a:ext>
            </a:extLst>
          </p:cNvPr>
          <p:cNvSpPr>
            <a:spLocks noGrp="1"/>
          </p:cNvSpPr>
          <p:nvPr>
            <p:ph type="title"/>
          </p:nvPr>
        </p:nvSpPr>
        <p:spPr>
          <a:xfrm>
            <a:off x="405258" y="163178"/>
            <a:ext cx="6268673" cy="1741036"/>
          </a:xfrm>
        </p:spPr>
        <p:txBody>
          <a:bodyPr>
            <a:normAutofit/>
          </a:bodyPr>
          <a:lstStyle/>
          <a:p>
            <a:pPr algn="ctr"/>
            <a:r>
              <a:rPr lang="en-US" dirty="0"/>
              <a:t>Addressing challenges, empowering educators</a:t>
            </a:r>
          </a:p>
        </p:txBody>
      </p:sp>
      <p:graphicFrame>
        <p:nvGraphicFramePr>
          <p:cNvPr id="11" name="Content Placeholder 10" descr="FLCs are based on four foundational elements:&#10;Learning community + coaching&#10;Modeling equity practices&#10;Linear, granular, practical design&#10;Evidence-based">
            <a:extLst>
              <a:ext uri="{FF2B5EF4-FFF2-40B4-BE49-F238E27FC236}">
                <a16:creationId xmlns:a16="http://schemas.microsoft.com/office/drawing/2014/main" id="{026E6225-D5B0-43A1-6B4B-12EFA998C7DA}"/>
              </a:ext>
            </a:extLst>
          </p:cNvPr>
          <p:cNvGraphicFramePr>
            <a:graphicFrameLocks noGrp="1"/>
          </p:cNvGraphicFramePr>
          <p:nvPr>
            <p:ph sz="half" idx="2"/>
            <p:extLst>
              <p:ext uri="{D42A27DB-BD31-4B8C-83A1-F6EECF244321}">
                <p14:modId xmlns:p14="http://schemas.microsoft.com/office/powerpoint/2010/main" val="2005001775"/>
              </p:ext>
            </p:extLst>
          </p:nvPr>
        </p:nvGraphicFramePr>
        <p:xfrm>
          <a:off x="5524108" y="358871"/>
          <a:ext cx="6598762" cy="5307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Content Placeholder 6" descr="QR code that points to this URL: https://minnstate.pressbooks.pub/crtflc/">
            <a:extLst>
              <a:ext uri="{FF2B5EF4-FFF2-40B4-BE49-F238E27FC236}">
                <a16:creationId xmlns:a16="http://schemas.microsoft.com/office/drawing/2014/main" id="{EE711CBF-54FE-22A9-8393-395A3F81A741}"/>
              </a:ext>
            </a:extLst>
          </p:cNvPr>
          <p:cNvPicPr>
            <a:picLocks noGrp="1" noChangeAspect="1"/>
          </p:cNvPicPr>
          <p:nvPr>
            <p:ph sz="half" idx="1"/>
          </p:nvPr>
        </p:nvPicPr>
        <p:blipFill>
          <a:blip r:embed="rId7"/>
          <a:stretch>
            <a:fillRect/>
          </a:stretch>
        </p:blipFill>
        <p:spPr>
          <a:xfrm>
            <a:off x="1088866" y="2336106"/>
            <a:ext cx="3346281" cy="3407964"/>
          </a:xfrm>
          <a:prstGeom prst="rect">
            <a:avLst/>
          </a:prstGeom>
        </p:spPr>
      </p:pic>
      <p:sp>
        <p:nvSpPr>
          <p:cNvPr id="8" name="TextBox 7">
            <a:extLst>
              <a:ext uri="{FF2B5EF4-FFF2-40B4-BE49-F238E27FC236}">
                <a16:creationId xmlns:a16="http://schemas.microsoft.com/office/drawing/2014/main" id="{324002BC-B2FC-4917-5415-87FB2A1EB838}"/>
              </a:ext>
            </a:extLst>
          </p:cNvPr>
          <p:cNvSpPr txBox="1"/>
          <p:nvPr/>
        </p:nvSpPr>
        <p:spPr>
          <a:xfrm>
            <a:off x="405259" y="6175963"/>
            <a:ext cx="11001174" cy="646331"/>
          </a:xfrm>
          <a:prstGeom prst="rect">
            <a:avLst/>
          </a:prstGeom>
          <a:noFill/>
        </p:spPr>
        <p:txBody>
          <a:bodyPr wrap="square" rtlCol="0">
            <a:spAutoFit/>
          </a:bodyPr>
          <a:lstStyle/>
          <a:p>
            <a:r>
              <a:rPr lang="en-US" sz="1800" dirty="0"/>
              <a:t>Access a preview of the FLC structure by scanning the QR code on this slide or going to </a:t>
            </a:r>
            <a:r>
              <a:rPr lang="en-US" sz="1800" dirty="0">
                <a:hlinkClick r:id="rId8"/>
              </a:rPr>
              <a:t>Faculty Learning Communities for Culturally Responsive Teaching </a:t>
            </a:r>
            <a:r>
              <a:rPr lang="en-US" sz="1800" dirty="0"/>
              <a:t>(</a:t>
            </a:r>
            <a:r>
              <a:rPr lang="en-US" sz="1800" dirty="0">
                <a:hlinkClick r:id="rId8"/>
              </a:rPr>
              <a:t>https://minnstate.pressbooks.pub/crtflc/</a:t>
            </a:r>
            <a:r>
              <a:rPr lang="en-US" sz="1800" dirty="0"/>
              <a:t>)</a:t>
            </a:r>
          </a:p>
        </p:txBody>
      </p:sp>
    </p:spTree>
    <p:extLst>
      <p:ext uri="{BB962C8B-B14F-4D97-AF65-F5344CB8AC3E}">
        <p14:creationId xmlns:p14="http://schemas.microsoft.com/office/powerpoint/2010/main" val="328360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C0CF-8801-0324-DA68-11D606DD4BC6}"/>
              </a:ext>
            </a:extLst>
          </p:cNvPr>
          <p:cNvSpPr>
            <a:spLocks noGrp="1"/>
          </p:cNvSpPr>
          <p:nvPr>
            <p:ph type="title"/>
          </p:nvPr>
        </p:nvSpPr>
        <p:spPr>
          <a:xfrm>
            <a:off x="838200" y="18255"/>
            <a:ext cx="10515600" cy="1037659"/>
          </a:xfrm>
        </p:spPr>
        <p:txBody>
          <a:bodyPr>
            <a:normAutofit fontScale="90000"/>
          </a:bodyPr>
          <a:lstStyle/>
          <a:p>
            <a:r>
              <a:rPr lang="en-US" dirty="0"/>
              <a:t>Equity Rubric &amp; Action Plans: JUST ONE THING</a:t>
            </a:r>
          </a:p>
        </p:txBody>
      </p:sp>
      <p:graphicFrame>
        <p:nvGraphicFramePr>
          <p:cNvPr id="4" name="Content Placeholder 3" descr="Chart with five columns, each with three examples:&#10;Be Intrusive (Digital Literacy Survey &amp; Supports; Pre-semester outreach &amp; onboarding; Accessible course materials)&#10;Be Relational (“Bumper” videos; “Student” (rather than “office”) hours; Intelligent Agents for connection &amp; retention&#10;Be Culturally Relevant and Affirming (Diverse community service learning projects; Diverse chemists exploratory assignment; “Math in your daily life” learning activities&#10;Be Community Focused (Creative, collaborative exam reviews; Student-guided community agreements; History gamification projects&#10;Be Race Conscious (Proactive microaggressions activity; Student cultures theater story projects; Partnering with diverse local businesses for class projects)">
            <a:extLst>
              <a:ext uri="{FF2B5EF4-FFF2-40B4-BE49-F238E27FC236}">
                <a16:creationId xmlns:a16="http://schemas.microsoft.com/office/drawing/2014/main" id="{DFCA1655-F987-7B5B-32BB-F77D659BFBFB}"/>
              </a:ext>
            </a:extLst>
          </p:cNvPr>
          <p:cNvGraphicFramePr>
            <a:graphicFrameLocks noGrp="1"/>
          </p:cNvGraphicFramePr>
          <p:nvPr>
            <p:ph idx="1"/>
            <p:extLst>
              <p:ext uri="{D42A27DB-BD31-4B8C-83A1-F6EECF244321}">
                <p14:modId xmlns:p14="http://schemas.microsoft.com/office/powerpoint/2010/main" val="4271348759"/>
              </p:ext>
            </p:extLst>
          </p:nvPr>
        </p:nvGraphicFramePr>
        <p:xfrm>
          <a:off x="838198" y="870153"/>
          <a:ext cx="10515600" cy="511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6A4E702F-700D-B20B-1B08-0AA0F9A3FC8E}"/>
              </a:ext>
            </a:extLst>
          </p:cNvPr>
          <p:cNvSpPr txBox="1"/>
          <p:nvPr/>
        </p:nvSpPr>
        <p:spPr>
          <a:xfrm>
            <a:off x="838199" y="6165129"/>
            <a:ext cx="10515599" cy="523220"/>
          </a:xfrm>
          <a:prstGeom prst="rect">
            <a:avLst/>
          </a:prstGeom>
          <a:noFill/>
        </p:spPr>
        <p:txBody>
          <a:bodyPr wrap="square">
            <a:spAutoFit/>
          </a:bodyPr>
          <a:lstStyle/>
          <a:p>
            <a:r>
              <a:rPr lang="en-US" sz="1400" dirty="0"/>
              <a:t>Dimensions of the </a:t>
            </a:r>
            <a:r>
              <a:rPr lang="en-US" sz="1400" dirty="0">
                <a:hlinkClick r:id="rId8"/>
              </a:rPr>
              <a:t>Hartnell College Equity Rubric for Teaching &amp; Learning</a:t>
            </a:r>
            <a:r>
              <a:rPr lang="en-US" sz="1400" dirty="0"/>
              <a:t> (licensed under </a:t>
            </a:r>
            <a:r>
              <a:rPr lang="en-US" sz="1400" dirty="0">
                <a:hlinkClick r:id="rId9"/>
              </a:rPr>
              <a:t>CC BY-NC-SA 4.0)</a:t>
            </a:r>
            <a:r>
              <a:rPr lang="en-US" sz="1400" dirty="0"/>
              <a:t>, informed by research findings </a:t>
            </a:r>
            <a:r>
              <a:rPr lang="en-US" sz="1400" dirty="0">
                <a:hlinkClick r:id="rId10"/>
              </a:rPr>
              <a:t>presented by Frank Harris and Luke Wood </a:t>
            </a:r>
            <a:r>
              <a:rPr lang="en-US" sz="1400" dirty="0"/>
              <a:t>from the </a:t>
            </a:r>
            <a:r>
              <a:rPr lang="en-US" sz="1400" dirty="0">
                <a:hlinkClick r:id="rId11"/>
              </a:rPr>
              <a:t>Center for Organizational Responsibility and Advancement (CORA)</a:t>
            </a:r>
            <a:r>
              <a:rPr lang="en-US" sz="1400" dirty="0"/>
              <a:t>.</a:t>
            </a:r>
          </a:p>
        </p:txBody>
      </p:sp>
    </p:spTree>
    <p:extLst>
      <p:ext uri="{BB962C8B-B14F-4D97-AF65-F5344CB8AC3E}">
        <p14:creationId xmlns:p14="http://schemas.microsoft.com/office/powerpoint/2010/main" val="243318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2F9E9-8AB7-91F3-BFD5-FCEC39045409}"/>
              </a:ext>
            </a:extLst>
          </p:cNvPr>
          <p:cNvSpPr>
            <a:spLocks noGrp="1"/>
          </p:cNvSpPr>
          <p:nvPr>
            <p:ph type="title"/>
          </p:nvPr>
        </p:nvSpPr>
        <p:spPr/>
        <p:txBody>
          <a:bodyPr/>
          <a:lstStyle/>
          <a:p>
            <a:r>
              <a:rPr lang="en-US" dirty="0"/>
              <a:t>Action Plan Implementation Rates</a:t>
            </a:r>
          </a:p>
        </p:txBody>
      </p:sp>
      <p:sp>
        <p:nvSpPr>
          <p:cNvPr id="3" name="Content Placeholder 2">
            <a:extLst>
              <a:ext uri="{FF2B5EF4-FFF2-40B4-BE49-F238E27FC236}">
                <a16:creationId xmlns:a16="http://schemas.microsoft.com/office/drawing/2014/main" id="{FAB8E2A8-0A23-C119-D950-44BD64F87931}"/>
              </a:ext>
            </a:extLst>
          </p:cNvPr>
          <p:cNvSpPr>
            <a:spLocks noGrp="1"/>
          </p:cNvSpPr>
          <p:nvPr>
            <p:ph sz="half" idx="1"/>
          </p:nvPr>
        </p:nvSpPr>
        <p:spPr/>
        <p:txBody>
          <a:bodyPr/>
          <a:lstStyle/>
          <a:p>
            <a:r>
              <a:rPr lang="en-US" dirty="0"/>
              <a:t>First three cohorts (Sp22, Su22, Fa22)</a:t>
            </a:r>
          </a:p>
          <a:p>
            <a:r>
              <a:rPr lang="en-US" dirty="0"/>
              <a:t>37% response rate</a:t>
            </a:r>
          </a:p>
          <a:p>
            <a:r>
              <a:rPr lang="en-US" dirty="0"/>
              <a:t>N=65</a:t>
            </a:r>
          </a:p>
        </p:txBody>
      </p:sp>
      <p:graphicFrame>
        <p:nvGraphicFramePr>
          <p:cNvPr id="5" name="Content Placeholder 6" descr="Action Plan Implementation Rates:&#10;Fully Implemented: 27%&#10;Largely Implemented: 39%&#10;Partially Implemented: 32%&#10;Not Implemented: 2%">
            <a:extLst>
              <a:ext uri="{FF2B5EF4-FFF2-40B4-BE49-F238E27FC236}">
                <a16:creationId xmlns:a16="http://schemas.microsoft.com/office/drawing/2014/main" id="{154FBA4A-4CE2-09CA-FDC0-F911412024D3}"/>
              </a:ext>
            </a:extLst>
          </p:cNvPr>
          <p:cNvGraphicFramePr>
            <a:graphicFrameLocks noGrp="1"/>
          </p:cNvGraphicFramePr>
          <p:nvPr>
            <p:ph sz="half" idx="2"/>
            <p:extLst>
              <p:ext uri="{D42A27DB-BD31-4B8C-83A1-F6EECF244321}">
                <p14:modId xmlns:p14="http://schemas.microsoft.com/office/powerpoint/2010/main" val="3844843800"/>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Flowchart: Sequential Access Storage 7">
            <a:extLst>
              <a:ext uri="{FF2B5EF4-FFF2-40B4-BE49-F238E27FC236}">
                <a16:creationId xmlns:a16="http://schemas.microsoft.com/office/drawing/2014/main" id="{5DE33512-ED85-51D6-E60F-4C4482D564DC}"/>
              </a:ext>
              <a:ext uri="{C183D7F6-B498-43B3-948B-1728B52AA6E4}">
                <adec:decorative xmlns:adec="http://schemas.microsoft.com/office/drawing/2017/decorative" val="1"/>
              </a:ext>
            </a:extLst>
          </p:cNvPr>
          <p:cNvSpPr/>
          <p:nvPr/>
        </p:nvSpPr>
        <p:spPr>
          <a:xfrm flipH="1">
            <a:off x="1779270" y="4119564"/>
            <a:ext cx="3265714" cy="2057399"/>
          </a:xfrm>
          <a:prstGeom prst="flowChartMagneticTape">
            <a:avLst/>
          </a:prstGeom>
          <a:noFill/>
          <a:ln w="76200">
            <a:solidFill>
              <a:srgbClr val="003C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0A0C1E-9B8B-8201-2BBB-42D9A77DAEEF}"/>
              </a:ext>
            </a:extLst>
          </p:cNvPr>
          <p:cNvSpPr txBox="1"/>
          <p:nvPr/>
        </p:nvSpPr>
        <p:spPr>
          <a:xfrm>
            <a:off x="2214700" y="4420485"/>
            <a:ext cx="2579914" cy="1477328"/>
          </a:xfrm>
          <a:prstGeom prst="rect">
            <a:avLst/>
          </a:prstGeom>
          <a:noFill/>
        </p:spPr>
        <p:txBody>
          <a:bodyPr wrap="square" rtlCol="0">
            <a:spAutoFit/>
          </a:bodyPr>
          <a:lstStyle/>
          <a:p>
            <a:r>
              <a:rPr lang="en-US" sz="1800"/>
              <a:t>I need the structure and timeline to keep myself working through the material and reflecting with others.  </a:t>
            </a:r>
          </a:p>
        </p:txBody>
      </p:sp>
    </p:spTree>
    <p:extLst>
      <p:ext uri="{BB962C8B-B14F-4D97-AF65-F5344CB8AC3E}">
        <p14:creationId xmlns:p14="http://schemas.microsoft.com/office/powerpoint/2010/main" val="253858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F550AA-C818-5F40-93F9-BA9867BCE176}"/>
              </a:ext>
            </a:extLst>
          </p:cNvPr>
          <p:cNvSpPr>
            <a:spLocks noGrp="1"/>
          </p:cNvSpPr>
          <p:nvPr>
            <p:ph type="title"/>
          </p:nvPr>
        </p:nvSpPr>
        <p:spPr>
          <a:xfrm>
            <a:off x="7308400" y="344578"/>
            <a:ext cx="4338116" cy="2480327"/>
          </a:xfrm>
        </p:spPr>
        <p:txBody>
          <a:bodyPr>
            <a:normAutofit fontScale="90000"/>
          </a:bodyPr>
          <a:lstStyle/>
          <a:p>
            <a:r>
              <a:rPr lang="en-US" dirty="0"/>
              <a:t>The FLC Prepared Me to Successfully Implement My Selected Equity Practice:</a:t>
            </a:r>
          </a:p>
        </p:txBody>
      </p:sp>
      <p:graphicFrame>
        <p:nvGraphicFramePr>
          <p:cNvPr id="4" name="Content Placeholder 5" descr="Pie chart shows 42% strongly agree, 47% agree, 9% neither agree or disagree, 2% disagree, and 0% strongly disagree">
            <a:extLst>
              <a:ext uri="{FF2B5EF4-FFF2-40B4-BE49-F238E27FC236}">
                <a16:creationId xmlns:a16="http://schemas.microsoft.com/office/drawing/2014/main" id="{79FB2754-DCCD-A634-4071-DC262AC065BB}"/>
              </a:ext>
            </a:extLst>
          </p:cNvPr>
          <p:cNvGraphicFramePr>
            <a:graphicFrameLocks noGrp="1"/>
          </p:cNvGraphicFramePr>
          <p:nvPr>
            <p:ph idx="1"/>
            <p:extLst>
              <p:ext uri="{D42A27DB-BD31-4B8C-83A1-F6EECF244321}">
                <p14:modId xmlns:p14="http://schemas.microsoft.com/office/powerpoint/2010/main" val="3481018471"/>
              </p:ext>
            </p:extLst>
          </p:nvPr>
        </p:nvGraphicFramePr>
        <p:xfrm>
          <a:off x="545484" y="755451"/>
          <a:ext cx="6309360" cy="5429249"/>
        </p:xfrm>
        <a:graphic>
          <a:graphicData uri="http://schemas.openxmlformats.org/drawingml/2006/chart">
            <c:chart xmlns:c="http://schemas.openxmlformats.org/drawingml/2006/chart" xmlns:r="http://schemas.openxmlformats.org/officeDocument/2006/relationships" r:id="rId3"/>
          </a:graphicData>
        </a:graphic>
      </p:graphicFrame>
      <p:sp>
        <p:nvSpPr>
          <p:cNvPr id="5" name="Flowchart: Sequential Access Storage 4">
            <a:extLst>
              <a:ext uri="{FF2B5EF4-FFF2-40B4-BE49-F238E27FC236}">
                <a16:creationId xmlns:a16="http://schemas.microsoft.com/office/drawing/2014/main" id="{B6B5F1A1-2042-A57C-B657-B2B95EF44738}"/>
              </a:ext>
              <a:ext uri="{C183D7F6-B498-43B3-948B-1728B52AA6E4}">
                <adec:decorative xmlns:adec="http://schemas.microsoft.com/office/drawing/2017/decorative" val="1"/>
              </a:ext>
            </a:extLst>
          </p:cNvPr>
          <p:cNvSpPr/>
          <p:nvPr/>
        </p:nvSpPr>
        <p:spPr>
          <a:xfrm>
            <a:off x="7494896" y="2978913"/>
            <a:ext cx="3965125" cy="2480327"/>
          </a:xfrm>
          <a:prstGeom prst="flowChartMagneticTap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D99E072F-0BEC-C0AA-2ED8-AB2FAF77C256}"/>
              </a:ext>
            </a:extLst>
          </p:cNvPr>
          <p:cNvSpPr txBox="1">
            <a:spLocks/>
          </p:cNvSpPr>
          <p:nvPr/>
        </p:nvSpPr>
        <p:spPr>
          <a:xfrm>
            <a:off x="7982736" y="3467754"/>
            <a:ext cx="3235784" cy="161756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This course was designed meticulously, and the instructors modeled equity in their approach.</a:t>
            </a:r>
          </a:p>
        </p:txBody>
      </p:sp>
    </p:spTree>
    <p:extLst>
      <p:ext uri="{BB962C8B-B14F-4D97-AF65-F5344CB8AC3E}">
        <p14:creationId xmlns:p14="http://schemas.microsoft.com/office/powerpoint/2010/main" val="688454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mr4uirozavuwea5mgy9213vs82gbns"/>
</p:tagLst>
</file>

<file path=ppt/theme/theme1.xml><?xml version="1.0" encoding="utf-8"?>
<a:theme xmlns:a="http://schemas.openxmlformats.org/drawingml/2006/main" name="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_powerpoint_widescreen_nopage.potx" id="{270393F9-53D1-4570-9DB2-40D93DF6529F}" vid="{BF86C48B-FA67-4089-88A1-98B690D16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5.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9.png"/></Relationships>
</file>

<file path=ppt/webextensions/webextension1.xml><?xml version="1.0" encoding="utf-8"?>
<we:webextension xmlns:we="http://schemas.microsoft.com/office/webextensions/webextension/2010/11" id="{92512181-17FA-44D3-848A-DF4075F1BE19}">
  <we:reference id="wa104379261" version="4.3.0.0" store="en-US" storeType="OMEX"/>
  <we:alternateReferences>
    <we:reference id="WA104379261" version="4.3.0.0" store="WA104379261" storeType="OMEX"/>
  </we:alternateReferences>
  <we:properties>
    <we:property name="MENTIMETER_PPT_THEME_DISABLED" value="&quot;true&quot;"/>
    <we:property name="MENTIMETER_QUESTION_ID_KEY" value="&quot;o23kf3rp9fc5&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6A4E664D-C9E3-4F98-9349-12D0A04158E8}">
  <we:reference id="wa104379261" version="4.3.0.0" store="en-US" storeType="OMEX"/>
  <we:alternateReferences>
    <we:reference id="wa104379261" version="4.3.0.0" store="wa104379261" storeType="OMEX"/>
  </we:alternateReferences>
  <we:properties>
    <we:property name="MENTIMETER_QUESTION_ID_KEY" value="&quot;g9kgqr12xu5z&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69D4D0CD-D130-4B7E-B721-025F77BC1121}">
  <we:reference id="wa104379261" version="4.3.0.0" store="en-US" storeType="OMEX"/>
  <we:alternateReferences>
    <we:reference id="wa104379261" version="4.3.0.0" store="wa104379261" storeType="OMEX"/>
  </we:alternateReferences>
  <we:properties>
    <we:property name="MENTIMETER_QUESTION_ID_KEY" value="&quot;g9kgqr12xu5z&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template_powerpoint_widescreen_nopage</Template>
  <TotalTime>4343</TotalTime>
  <Words>1312</Words>
  <Application>Microsoft Office PowerPoint</Application>
  <PresentationFormat>Widescreen</PresentationFormat>
  <Paragraphs>238</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(Headings)</vt:lpstr>
      <vt:lpstr>Minnesota State</vt:lpstr>
      <vt:lpstr>Walking the Walk</vt:lpstr>
      <vt:lpstr>Outcomes: What will you be able to do after this session?</vt:lpstr>
      <vt:lpstr>Agenda: What will we do today?</vt:lpstr>
      <vt:lpstr>DEI training for faculty: challenges for trainers</vt:lpstr>
      <vt:lpstr>DEI training challenges for faculty</vt:lpstr>
      <vt:lpstr>Addressing challenges, empowering educators</vt:lpstr>
      <vt:lpstr>Equity Rubric &amp; Action Plans: JUST ONE THING</vt:lpstr>
      <vt:lpstr>Action Plan Implementation Rates</vt:lpstr>
      <vt:lpstr>The FLC Prepared Me to Successfully Implement My Selected Equity Practice:</vt:lpstr>
      <vt:lpstr>Pre- and Post-FLC Self Evaluation (through Spring 2023)</vt:lpstr>
      <vt:lpstr>Equity in the Classroom and on Campus:  Did Participating in the FLC Increase Your Ability to do the Following? </vt:lpstr>
      <vt:lpstr>What Interests You?</vt:lpstr>
      <vt:lpstr>Modeling for Equity</vt:lpstr>
      <vt:lpstr>Technology Use</vt:lpstr>
      <vt:lpstr>Relationships</vt:lpstr>
      <vt:lpstr>Relevance</vt:lpstr>
      <vt:lpstr>Rigor</vt:lpstr>
      <vt:lpstr>Collaboration</vt:lpstr>
      <vt:lpstr>Sustainability</vt:lpstr>
      <vt:lpstr>FLC scope as of Summer 2023</vt:lpstr>
      <vt:lpstr>Questions and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Dobreva</dc:creator>
  <cp:lastModifiedBy>Williams, Melissa D</cp:lastModifiedBy>
  <cp:revision>4</cp:revision>
  <dcterms:created xsi:type="dcterms:W3CDTF">2021-03-10T20:24:05Z</dcterms:created>
  <dcterms:modified xsi:type="dcterms:W3CDTF">2023-08-03T16:42:52Z</dcterms:modified>
</cp:coreProperties>
</file>