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80" r:id="rId4"/>
    <p:sldId id="282" r:id="rId5"/>
    <p:sldId id="299" r:id="rId6"/>
    <p:sldId id="283" r:id="rId7"/>
    <p:sldId id="306" r:id="rId8"/>
    <p:sldId id="300" r:id="rId9"/>
    <p:sldId id="302" r:id="rId10"/>
    <p:sldId id="307" r:id="rId11"/>
    <p:sldId id="295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3AC9F-BFB0-41DA-B8B2-8A3543A03260}" v="442" dt="2019-08-01T03:19:3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65995" autoAdjust="0"/>
  </p:normalViewPr>
  <p:slideViewPr>
    <p:cSldViewPr snapToGrid="0">
      <p:cViewPr varScale="1">
        <p:scale>
          <a:sx n="44" d="100"/>
          <a:sy n="44" d="100"/>
        </p:scale>
        <p:origin x="15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hl, Joshua J" userId="2dfa54a0-9b66-4622-ab6c-10a4232d15a9" providerId="ADAL" clId="{5033AC9F-BFB0-41DA-B8B2-8A3543A03260}"/>
    <pc:docChg chg="undo custSel mod addSld delSld modSld">
      <pc:chgData name="Behl, Joshua J" userId="2dfa54a0-9b66-4622-ab6c-10a4232d15a9" providerId="ADAL" clId="{5033AC9F-BFB0-41DA-B8B2-8A3543A03260}" dt="2019-08-01T03:19:34.705" v="1913" actId="113"/>
      <pc:docMkLst>
        <pc:docMk/>
      </pc:docMkLst>
      <pc:sldChg chg="modTransition">
        <pc:chgData name="Behl, Joshua J" userId="2dfa54a0-9b66-4622-ab6c-10a4232d15a9" providerId="ADAL" clId="{5033AC9F-BFB0-41DA-B8B2-8A3543A03260}" dt="2019-07-29T20:30:04.243" v="209"/>
        <pc:sldMkLst>
          <pc:docMk/>
          <pc:sldMk cId="3302206125" sldId="259"/>
        </pc:sldMkLst>
      </pc:sldChg>
      <pc:sldChg chg="modSp">
        <pc:chgData name="Behl, Joshua J" userId="2dfa54a0-9b66-4622-ab6c-10a4232d15a9" providerId="ADAL" clId="{5033AC9F-BFB0-41DA-B8B2-8A3543A03260}" dt="2019-07-31T23:39:10.324" v="227" actId="20577"/>
        <pc:sldMkLst>
          <pc:docMk/>
          <pc:sldMk cId="592440209" sldId="280"/>
        </pc:sldMkLst>
        <pc:graphicFrameChg chg="mod">
          <ac:chgData name="Behl, Joshua J" userId="2dfa54a0-9b66-4622-ab6c-10a4232d15a9" providerId="ADAL" clId="{5033AC9F-BFB0-41DA-B8B2-8A3543A03260}" dt="2019-07-31T23:39:10.324" v="227" actId="20577"/>
          <ac:graphicFrameMkLst>
            <pc:docMk/>
            <pc:sldMk cId="592440209" sldId="280"/>
            <ac:graphicFrameMk id="36" creationId="{2C6DC0CF-6E7C-49B3-B9C2-0DB6CFC332A9}"/>
          </ac:graphicFrameMkLst>
        </pc:graphicFrameChg>
      </pc:sldChg>
      <pc:sldChg chg="modSp">
        <pc:chgData name="Behl, Joshua J" userId="2dfa54a0-9b66-4622-ab6c-10a4232d15a9" providerId="ADAL" clId="{5033AC9F-BFB0-41DA-B8B2-8A3543A03260}" dt="2019-07-29T20:29:30.805" v="208" actId="1076"/>
        <pc:sldMkLst>
          <pc:docMk/>
          <pc:sldMk cId="3122791445" sldId="282"/>
        </pc:sldMkLst>
        <pc:spChg chg="mod">
          <ac:chgData name="Behl, Joshua J" userId="2dfa54a0-9b66-4622-ab6c-10a4232d15a9" providerId="ADAL" clId="{5033AC9F-BFB0-41DA-B8B2-8A3543A03260}" dt="2019-07-29T20:29:27.686" v="207" actId="1076"/>
          <ac:spMkLst>
            <pc:docMk/>
            <pc:sldMk cId="3122791445" sldId="282"/>
            <ac:spMk id="2" creationId="{00000000-0000-0000-0000-000000000000}"/>
          </ac:spMkLst>
        </pc:spChg>
        <pc:spChg chg="mod">
          <ac:chgData name="Behl, Joshua J" userId="2dfa54a0-9b66-4622-ab6c-10a4232d15a9" providerId="ADAL" clId="{5033AC9F-BFB0-41DA-B8B2-8A3543A03260}" dt="2019-07-29T20:29:30.805" v="208" actId="1076"/>
          <ac:spMkLst>
            <pc:docMk/>
            <pc:sldMk cId="3122791445" sldId="282"/>
            <ac:spMk id="3" creationId="{00000000-0000-0000-0000-000000000000}"/>
          </ac:spMkLst>
        </pc:spChg>
      </pc:sldChg>
      <pc:sldChg chg="addSp delSp modSp">
        <pc:chgData name="Behl, Joshua J" userId="2dfa54a0-9b66-4622-ab6c-10a4232d15a9" providerId="ADAL" clId="{5033AC9F-BFB0-41DA-B8B2-8A3543A03260}" dt="2019-07-29T20:27:30.963" v="200"/>
        <pc:sldMkLst>
          <pc:docMk/>
          <pc:sldMk cId="1835478437" sldId="295"/>
        </pc:sldMkLst>
        <pc:spChg chg="mod">
          <ac:chgData name="Behl, Joshua J" userId="2dfa54a0-9b66-4622-ab6c-10a4232d15a9" providerId="ADAL" clId="{5033AC9F-BFB0-41DA-B8B2-8A3543A03260}" dt="2019-07-29T20:27:30.963" v="200"/>
          <ac:spMkLst>
            <pc:docMk/>
            <pc:sldMk cId="1835478437" sldId="295"/>
            <ac:spMk id="2" creationId="{00000000-0000-0000-0000-000000000000}"/>
          </ac:spMkLst>
        </pc:spChg>
        <pc:spChg chg="mod ord">
          <ac:chgData name="Behl, Joshua J" userId="2dfa54a0-9b66-4622-ab6c-10a4232d15a9" providerId="ADAL" clId="{5033AC9F-BFB0-41DA-B8B2-8A3543A03260}" dt="2019-07-29T19:49:17.056" v="189" actId="26606"/>
          <ac:spMkLst>
            <pc:docMk/>
            <pc:sldMk cId="1835478437" sldId="295"/>
            <ac:spMk id="3" creationId="{00000000-0000-0000-0000-000000000000}"/>
          </ac:spMkLst>
        </pc:spChg>
        <pc:spChg chg="add del mod">
          <ac:chgData name="Behl, Joshua J" userId="2dfa54a0-9b66-4622-ab6c-10a4232d15a9" providerId="ADAL" clId="{5033AC9F-BFB0-41DA-B8B2-8A3543A03260}" dt="2019-07-29T19:48:05.060" v="169" actId="478"/>
          <ac:spMkLst>
            <pc:docMk/>
            <pc:sldMk cId="1835478437" sldId="295"/>
            <ac:spMk id="5" creationId="{409C472E-8805-408F-9AC4-A15E80D603F3}"/>
          </ac:spMkLst>
        </pc:spChg>
        <pc:spChg chg="add del">
          <ac:chgData name="Behl, Joshua J" userId="2dfa54a0-9b66-4622-ab6c-10a4232d15a9" providerId="ADAL" clId="{5033AC9F-BFB0-41DA-B8B2-8A3543A03260}" dt="2019-07-29T19:49:17.056" v="189" actId="26606"/>
          <ac:spMkLst>
            <pc:docMk/>
            <pc:sldMk cId="1835478437" sldId="295"/>
            <ac:spMk id="11" creationId="{AB45A142-4255-493C-8284-5D566C121B10}"/>
          </ac:spMkLst>
        </pc:spChg>
        <pc:spChg chg="add del mod">
          <ac:chgData name="Behl, Joshua J" userId="2dfa54a0-9b66-4622-ab6c-10a4232d15a9" providerId="ADAL" clId="{5033AC9F-BFB0-41DA-B8B2-8A3543A03260}" dt="2019-07-29T19:48:15.404" v="173"/>
          <ac:spMkLst>
            <pc:docMk/>
            <pc:sldMk cId="1835478437" sldId="295"/>
            <ac:spMk id="12" creationId="{E8CFC8A0-AEDF-4AA2-8E99-41C0D42C6C8B}"/>
          </ac:spMkLst>
        </pc:spChg>
        <pc:spChg chg="add del mod">
          <ac:chgData name="Behl, Joshua J" userId="2dfa54a0-9b66-4622-ab6c-10a4232d15a9" providerId="ADAL" clId="{5033AC9F-BFB0-41DA-B8B2-8A3543A03260}" dt="2019-07-29T19:48:15.404" v="173"/>
          <ac:spMkLst>
            <pc:docMk/>
            <pc:sldMk cId="1835478437" sldId="295"/>
            <ac:spMk id="14" creationId="{E57B5FB8-5EEB-4909-B9C2-104B88F711A4}"/>
          </ac:spMkLst>
        </pc:spChg>
        <pc:spChg chg="add del mod">
          <ac:chgData name="Behl, Joshua J" userId="2dfa54a0-9b66-4622-ab6c-10a4232d15a9" providerId="ADAL" clId="{5033AC9F-BFB0-41DA-B8B2-8A3543A03260}" dt="2019-07-29T19:48:15.404" v="173"/>
          <ac:spMkLst>
            <pc:docMk/>
            <pc:sldMk cId="1835478437" sldId="295"/>
            <ac:spMk id="15" creationId="{CEDDDFE8-DB88-46C9-B877-9CA6A73311BF}"/>
          </ac:spMkLst>
        </pc:spChg>
        <pc:spChg chg="add del mod">
          <ac:chgData name="Behl, Joshua J" userId="2dfa54a0-9b66-4622-ab6c-10a4232d15a9" providerId="ADAL" clId="{5033AC9F-BFB0-41DA-B8B2-8A3543A03260}" dt="2019-07-29T19:48:15.404" v="173"/>
          <ac:spMkLst>
            <pc:docMk/>
            <pc:sldMk cId="1835478437" sldId="295"/>
            <ac:spMk id="17" creationId="{1F0DD021-B12E-454D-8E09-4A9FF54CCA37}"/>
          </ac:spMkLst>
        </pc:spChg>
        <pc:spChg chg="add del mod">
          <ac:chgData name="Behl, Joshua J" userId="2dfa54a0-9b66-4622-ab6c-10a4232d15a9" providerId="ADAL" clId="{5033AC9F-BFB0-41DA-B8B2-8A3543A03260}" dt="2019-07-29T19:48:15.404" v="173"/>
          <ac:spMkLst>
            <pc:docMk/>
            <pc:sldMk cId="1835478437" sldId="295"/>
            <ac:spMk id="18" creationId="{A418E3A9-FBE6-4888-87AB-1663C7E5AB8E}"/>
          </ac:spMkLst>
        </pc:spChg>
        <pc:spChg chg="add del mod">
          <ac:chgData name="Behl, Joshua J" userId="2dfa54a0-9b66-4622-ab6c-10a4232d15a9" providerId="ADAL" clId="{5033AC9F-BFB0-41DA-B8B2-8A3543A03260}" dt="2019-07-29T19:48:15.404" v="173"/>
          <ac:spMkLst>
            <pc:docMk/>
            <pc:sldMk cId="1835478437" sldId="295"/>
            <ac:spMk id="19" creationId="{2C6B99C9-6981-4508-915F-F5619A15AA01}"/>
          </ac:spMkLst>
        </pc:spChg>
        <pc:spChg chg="add del">
          <ac:chgData name="Behl, Joshua J" userId="2dfa54a0-9b66-4622-ab6c-10a4232d15a9" providerId="ADAL" clId="{5033AC9F-BFB0-41DA-B8B2-8A3543A03260}" dt="2019-07-29T19:48:19.738" v="177"/>
          <ac:spMkLst>
            <pc:docMk/>
            <pc:sldMk cId="1835478437" sldId="295"/>
            <ac:spMk id="22" creationId="{CC7D8E5F-980A-4931-8848-A4D567A8F5DE}"/>
          </ac:spMkLst>
        </pc:spChg>
        <pc:spChg chg="add del">
          <ac:chgData name="Behl, Joshua J" userId="2dfa54a0-9b66-4622-ab6c-10a4232d15a9" providerId="ADAL" clId="{5033AC9F-BFB0-41DA-B8B2-8A3543A03260}" dt="2019-07-29T19:48:19.738" v="177"/>
          <ac:spMkLst>
            <pc:docMk/>
            <pc:sldMk cId="1835478437" sldId="295"/>
            <ac:spMk id="23" creationId="{7D528519-816A-4AD1-900C-D390641F0D7F}"/>
          </ac:spMkLst>
        </pc:spChg>
        <pc:spChg chg="add del">
          <ac:chgData name="Behl, Joshua J" userId="2dfa54a0-9b66-4622-ab6c-10a4232d15a9" providerId="ADAL" clId="{5033AC9F-BFB0-41DA-B8B2-8A3543A03260}" dt="2019-07-29T19:48:19.738" v="177"/>
          <ac:spMkLst>
            <pc:docMk/>
            <pc:sldMk cId="1835478437" sldId="295"/>
            <ac:spMk id="24" creationId="{B8C6D2EF-A457-46D8-B15E-464EB676F7C7}"/>
          </ac:spMkLst>
        </pc:spChg>
        <pc:spChg chg="add del">
          <ac:chgData name="Behl, Joshua J" userId="2dfa54a0-9b66-4622-ab6c-10a4232d15a9" providerId="ADAL" clId="{5033AC9F-BFB0-41DA-B8B2-8A3543A03260}" dt="2019-07-29T19:48:19.738" v="177"/>
          <ac:spMkLst>
            <pc:docMk/>
            <pc:sldMk cId="1835478437" sldId="295"/>
            <ac:spMk id="26" creationId="{B8F4AA3E-C3BA-4B16-9F0B-A63CC7062E83}"/>
          </ac:spMkLst>
        </pc:spChg>
        <pc:spChg chg="add del">
          <ac:chgData name="Behl, Joshua J" userId="2dfa54a0-9b66-4622-ab6c-10a4232d15a9" providerId="ADAL" clId="{5033AC9F-BFB0-41DA-B8B2-8A3543A03260}" dt="2019-07-29T19:48:19.738" v="177"/>
          <ac:spMkLst>
            <pc:docMk/>
            <pc:sldMk cId="1835478437" sldId="295"/>
            <ac:spMk id="27" creationId="{6BAA129C-7900-4C3E-AADA-404BA94C32E1}"/>
          </ac:spMkLst>
        </pc:spChg>
        <pc:spChg chg="add del">
          <ac:chgData name="Behl, Joshua J" userId="2dfa54a0-9b66-4622-ab6c-10a4232d15a9" providerId="ADAL" clId="{5033AC9F-BFB0-41DA-B8B2-8A3543A03260}" dt="2019-07-29T19:48:19.738" v="177"/>
          <ac:spMkLst>
            <pc:docMk/>
            <pc:sldMk cId="1835478437" sldId="295"/>
            <ac:spMk id="28" creationId="{03F64E67-4537-43E7-8FC5-84C651B93E72}"/>
          </ac:spMkLst>
        </pc:spChg>
        <pc:spChg chg="add">
          <ac:chgData name="Behl, Joshua J" userId="2dfa54a0-9b66-4622-ab6c-10a4232d15a9" providerId="ADAL" clId="{5033AC9F-BFB0-41DA-B8B2-8A3543A03260}" dt="2019-07-29T19:49:17.056" v="189" actId="26606"/>
          <ac:spMkLst>
            <pc:docMk/>
            <pc:sldMk cId="1835478437" sldId="295"/>
            <ac:spMk id="32" creationId="{1707FC24-6981-43D9-B525-C7832BA22463}"/>
          </ac:spMkLst>
        </pc:spChg>
        <pc:spChg chg="add del">
          <ac:chgData name="Behl, Joshua J" userId="2dfa54a0-9b66-4622-ab6c-10a4232d15a9" providerId="ADAL" clId="{5033AC9F-BFB0-41DA-B8B2-8A3543A03260}" dt="2019-07-29T19:48:27.006" v="180" actId="26606"/>
          <ac:spMkLst>
            <pc:docMk/>
            <pc:sldMk cId="1835478437" sldId="295"/>
            <ac:spMk id="34" creationId="{6753252F-4873-4F63-801D-CC719279A7D5}"/>
          </ac:spMkLst>
        </pc:spChg>
        <pc:spChg chg="add del">
          <ac:chgData name="Behl, Joshua J" userId="2dfa54a0-9b66-4622-ab6c-10a4232d15a9" providerId="ADAL" clId="{5033AC9F-BFB0-41DA-B8B2-8A3543A03260}" dt="2019-07-29T19:48:27.006" v="180" actId="26606"/>
          <ac:spMkLst>
            <pc:docMk/>
            <pc:sldMk cId="1835478437" sldId="295"/>
            <ac:spMk id="36" creationId="{047C8CCB-F95D-4249-92DD-651249D3535A}"/>
          </ac:spMkLst>
        </pc:spChg>
        <pc:spChg chg="add del">
          <ac:chgData name="Behl, Joshua J" userId="2dfa54a0-9b66-4622-ab6c-10a4232d15a9" providerId="ADAL" clId="{5033AC9F-BFB0-41DA-B8B2-8A3543A03260}" dt="2019-07-29T19:49:00.007" v="184" actId="26606"/>
          <ac:spMkLst>
            <pc:docMk/>
            <pc:sldMk cId="1835478437" sldId="295"/>
            <ac:spMk id="38" creationId="{AB45A142-4255-493C-8284-5D566C121B10}"/>
          </ac:spMkLst>
        </pc:spChg>
        <pc:spChg chg="add del">
          <ac:chgData name="Behl, Joshua J" userId="2dfa54a0-9b66-4622-ab6c-10a4232d15a9" providerId="ADAL" clId="{5033AC9F-BFB0-41DA-B8B2-8A3543A03260}" dt="2019-07-29T19:49:10.741" v="187"/>
          <ac:spMkLst>
            <pc:docMk/>
            <pc:sldMk cId="1835478437" sldId="295"/>
            <ac:spMk id="40" creationId="{8DB8123E-9882-4135-A489-A51BE1D56D75}"/>
          </ac:spMkLst>
        </pc:spChg>
        <pc:spChg chg="add del">
          <ac:chgData name="Behl, Joshua J" userId="2dfa54a0-9b66-4622-ab6c-10a4232d15a9" providerId="ADAL" clId="{5033AC9F-BFB0-41DA-B8B2-8A3543A03260}" dt="2019-07-29T19:49:10.741" v="187"/>
          <ac:spMkLst>
            <pc:docMk/>
            <pc:sldMk cId="1835478437" sldId="295"/>
            <ac:spMk id="41" creationId="{3FE1B3EB-7598-4EB2-8674-951438E57C13}"/>
          </ac:spMkLst>
        </pc:spChg>
        <pc:spChg chg="add del">
          <ac:chgData name="Behl, Joshua J" userId="2dfa54a0-9b66-4622-ab6c-10a4232d15a9" providerId="ADAL" clId="{5033AC9F-BFB0-41DA-B8B2-8A3543A03260}" dt="2019-07-29T19:49:10.741" v="187"/>
          <ac:spMkLst>
            <pc:docMk/>
            <pc:sldMk cId="1835478437" sldId="295"/>
            <ac:spMk id="42" creationId="{8C465B57-1AE8-43F2-B026-69903821AF6D}"/>
          </ac:spMkLst>
        </pc:spChg>
        <pc:spChg chg="add del">
          <ac:chgData name="Behl, Joshua J" userId="2dfa54a0-9b66-4622-ab6c-10a4232d15a9" providerId="ADAL" clId="{5033AC9F-BFB0-41DA-B8B2-8A3543A03260}" dt="2019-07-29T19:49:10.741" v="187"/>
          <ac:spMkLst>
            <pc:docMk/>
            <pc:sldMk cId="1835478437" sldId="295"/>
            <ac:spMk id="44" creationId="{32CE5DD4-844C-4A8C-B3D6-885AEB2F5F55}"/>
          </ac:spMkLst>
        </pc:spChg>
        <pc:spChg chg="add del">
          <ac:chgData name="Behl, Joshua J" userId="2dfa54a0-9b66-4622-ab6c-10a4232d15a9" providerId="ADAL" clId="{5033AC9F-BFB0-41DA-B8B2-8A3543A03260}" dt="2019-07-29T19:49:10.741" v="187"/>
          <ac:spMkLst>
            <pc:docMk/>
            <pc:sldMk cId="1835478437" sldId="295"/>
            <ac:spMk id="45" creationId="{BE923513-44A8-4803-A2D0-02D36EF1D1A0}"/>
          </ac:spMkLst>
        </pc:spChg>
        <pc:spChg chg="add del">
          <ac:chgData name="Behl, Joshua J" userId="2dfa54a0-9b66-4622-ab6c-10a4232d15a9" providerId="ADAL" clId="{5033AC9F-BFB0-41DA-B8B2-8A3543A03260}" dt="2019-07-29T19:49:10.741" v="187"/>
          <ac:spMkLst>
            <pc:docMk/>
            <pc:sldMk cId="1835478437" sldId="295"/>
            <ac:spMk id="46" creationId="{C2F481C3-6388-4A9D-A865-F43935589E03}"/>
          </ac:spMkLst>
        </pc:spChg>
        <pc:spChg chg="add del">
          <ac:chgData name="Behl, Joshua J" userId="2dfa54a0-9b66-4622-ab6c-10a4232d15a9" providerId="ADAL" clId="{5033AC9F-BFB0-41DA-B8B2-8A3543A03260}" dt="2019-07-29T19:49:10.741" v="187"/>
          <ac:spMkLst>
            <pc:docMk/>
            <pc:sldMk cId="1835478437" sldId="295"/>
            <ac:spMk id="47" creationId="{520C74A3-8A7F-4A39-8C9C-31A4FABEEDEC}"/>
          </ac:spMkLst>
        </pc:spChg>
        <pc:picChg chg="del">
          <ac:chgData name="Behl, Joshua J" userId="2dfa54a0-9b66-4622-ab6c-10a4232d15a9" providerId="ADAL" clId="{5033AC9F-BFB0-41DA-B8B2-8A3543A03260}" dt="2019-07-29T19:48:02.727" v="168" actId="478"/>
          <ac:picMkLst>
            <pc:docMk/>
            <pc:sldMk cId="1835478437" sldId="295"/>
            <ac:picMk id="6" creationId="{00000000-0000-0000-0000-000000000000}"/>
          </ac:picMkLst>
        </pc:picChg>
        <pc:picChg chg="add del mod">
          <ac:chgData name="Behl, Joshua J" userId="2dfa54a0-9b66-4622-ab6c-10a4232d15a9" providerId="ADAL" clId="{5033AC9F-BFB0-41DA-B8B2-8A3543A03260}" dt="2019-07-29T19:49:00.422" v="185"/>
          <ac:picMkLst>
            <pc:docMk/>
            <pc:sldMk cId="1835478437" sldId="295"/>
            <ac:picMk id="29" creationId="{70845F5D-28CF-45D1-9684-2A162FD84A36}"/>
          </ac:picMkLst>
        </pc:picChg>
        <pc:picChg chg="add mod">
          <ac:chgData name="Behl, Joshua J" userId="2dfa54a0-9b66-4622-ab6c-10a4232d15a9" providerId="ADAL" clId="{5033AC9F-BFB0-41DA-B8B2-8A3543A03260}" dt="2019-07-29T19:49:22.833" v="190" actId="27614"/>
          <ac:picMkLst>
            <pc:docMk/>
            <pc:sldMk cId="1835478437" sldId="295"/>
            <ac:picMk id="30" creationId="{ADAA8C1C-E50D-46A5-840D-72BC72557B51}"/>
          </ac:picMkLst>
        </pc:picChg>
        <pc:inkChg chg="add del mod">
          <ac:chgData name="Behl, Joshua J" userId="2dfa54a0-9b66-4622-ab6c-10a4232d15a9" providerId="ADAL" clId="{5033AC9F-BFB0-41DA-B8B2-8A3543A03260}" dt="2019-07-29T19:48:15.404" v="173"/>
          <ac:inkMkLst>
            <pc:docMk/>
            <pc:sldMk cId="1835478437" sldId="295"/>
            <ac:inkMk id="16" creationId="{A748A7BF-6032-4C57-A871-6F81C3D0A594}"/>
          </ac:inkMkLst>
        </pc:inkChg>
        <pc:inkChg chg="add del">
          <ac:chgData name="Behl, Joshua J" userId="2dfa54a0-9b66-4622-ab6c-10a4232d15a9" providerId="ADAL" clId="{5033AC9F-BFB0-41DA-B8B2-8A3543A03260}" dt="2019-07-29T19:48:19.738" v="177"/>
          <ac:inkMkLst>
            <pc:docMk/>
            <pc:sldMk cId="1835478437" sldId="295"/>
            <ac:inkMk id="25" creationId="{0DABCEF3-6491-4875-B29A-1FAA23550788}"/>
          </ac:inkMkLst>
        </pc:inkChg>
        <pc:inkChg chg="add del">
          <ac:chgData name="Behl, Joshua J" userId="2dfa54a0-9b66-4622-ab6c-10a4232d15a9" providerId="ADAL" clId="{5033AC9F-BFB0-41DA-B8B2-8A3543A03260}" dt="2019-07-29T19:49:10.741" v="187"/>
          <ac:inkMkLst>
            <pc:docMk/>
            <pc:sldMk cId="1835478437" sldId="295"/>
            <ac:inkMk id="43" creationId="{CF18DEC2-EE43-465C-B8CD-E4024A6D640E}"/>
          </ac:inkMkLst>
        </pc:inkChg>
        <pc:cxnChg chg="add del mod">
          <ac:chgData name="Behl, Joshua J" userId="2dfa54a0-9b66-4622-ab6c-10a4232d15a9" providerId="ADAL" clId="{5033AC9F-BFB0-41DA-B8B2-8A3543A03260}" dt="2019-07-29T19:48:15.404" v="173"/>
          <ac:cxnSpMkLst>
            <pc:docMk/>
            <pc:sldMk cId="1835478437" sldId="295"/>
            <ac:cxnSpMk id="9" creationId="{378A0831-29D0-4FA4-BE2C-226B2BE8A561}"/>
          </ac:cxnSpMkLst>
        </pc:cxnChg>
        <pc:cxnChg chg="add del mod">
          <ac:chgData name="Behl, Joshua J" userId="2dfa54a0-9b66-4622-ab6c-10a4232d15a9" providerId="ADAL" clId="{5033AC9F-BFB0-41DA-B8B2-8A3543A03260}" dt="2019-07-29T19:48:15.404" v="173"/>
          <ac:cxnSpMkLst>
            <pc:docMk/>
            <pc:sldMk cId="1835478437" sldId="295"/>
            <ac:cxnSpMk id="10" creationId="{C2434624-5F3E-4175-AB0B-4BD53D62CB78}"/>
          </ac:cxnSpMkLst>
        </pc:cxnChg>
        <pc:cxnChg chg="add del">
          <ac:chgData name="Behl, Joshua J" userId="2dfa54a0-9b66-4622-ab6c-10a4232d15a9" providerId="ADAL" clId="{5033AC9F-BFB0-41DA-B8B2-8A3543A03260}" dt="2019-07-29T19:49:17.056" v="189" actId="26606"/>
          <ac:cxnSpMkLst>
            <pc:docMk/>
            <pc:sldMk cId="1835478437" sldId="295"/>
            <ac:cxnSpMk id="13" creationId="{38FB9660-F42F-4313-BBC4-47C007FE484C}"/>
          </ac:cxnSpMkLst>
        </pc:cxnChg>
        <pc:cxnChg chg="add del">
          <ac:chgData name="Behl, Joshua J" userId="2dfa54a0-9b66-4622-ab6c-10a4232d15a9" providerId="ADAL" clId="{5033AC9F-BFB0-41DA-B8B2-8A3543A03260}" dt="2019-07-29T19:48:19.738" v="177"/>
          <ac:cxnSpMkLst>
            <pc:docMk/>
            <pc:sldMk cId="1835478437" sldId="295"/>
            <ac:cxnSpMk id="20" creationId="{8A702071-42A2-460C-973D-CF6125AD3C18}"/>
          </ac:cxnSpMkLst>
        </pc:cxnChg>
        <pc:cxnChg chg="add del">
          <ac:chgData name="Behl, Joshua J" userId="2dfa54a0-9b66-4622-ab6c-10a4232d15a9" providerId="ADAL" clId="{5033AC9F-BFB0-41DA-B8B2-8A3543A03260}" dt="2019-07-29T19:48:19.738" v="177"/>
          <ac:cxnSpMkLst>
            <pc:docMk/>
            <pc:sldMk cId="1835478437" sldId="295"/>
            <ac:cxnSpMk id="21" creationId="{9DD28821-7BE0-4AF1-8414-690D91E1FD15}"/>
          </ac:cxnSpMkLst>
        </pc:cxnChg>
        <pc:cxnChg chg="add del">
          <ac:chgData name="Behl, Joshua J" userId="2dfa54a0-9b66-4622-ab6c-10a4232d15a9" providerId="ADAL" clId="{5033AC9F-BFB0-41DA-B8B2-8A3543A03260}" dt="2019-07-29T19:49:10.741" v="187"/>
          <ac:cxnSpMkLst>
            <pc:docMk/>
            <pc:sldMk cId="1835478437" sldId="295"/>
            <ac:cxnSpMk id="35" creationId="{950CE106-A05B-4075-BCC8-94C834E6DC59}"/>
          </ac:cxnSpMkLst>
        </pc:cxnChg>
        <pc:cxnChg chg="add del">
          <ac:chgData name="Behl, Joshua J" userId="2dfa54a0-9b66-4622-ab6c-10a4232d15a9" providerId="ADAL" clId="{5033AC9F-BFB0-41DA-B8B2-8A3543A03260}" dt="2019-07-29T19:49:10.741" v="187"/>
          <ac:cxnSpMkLst>
            <pc:docMk/>
            <pc:sldMk cId="1835478437" sldId="295"/>
            <ac:cxnSpMk id="37" creationId="{6D66D4E7-28FF-416E-AAB0-9226E2F63171}"/>
          </ac:cxnSpMkLst>
        </pc:cxnChg>
        <pc:cxnChg chg="add del">
          <ac:chgData name="Behl, Joshua J" userId="2dfa54a0-9b66-4622-ab6c-10a4232d15a9" providerId="ADAL" clId="{5033AC9F-BFB0-41DA-B8B2-8A3543A03260}" dt="2019-07-29T19:49:00.007" v="184" actId="26606"/>
          <ac:cxnSpMkLst>
            <pc:docMk/>
            <pc:sldMk cId="1835478437" sldId="295"/>
            <ac:cxnSpMk id="39" creationId="{38FB9660-F42F-4313-BBC4-47C007FE484C}"/>
          </ac:cxnSpMkLst>
        </pc:cxnChg>
      </pc:sldChg>
      <pc:sldChg chg="modSp">
        <pc:chgData name="Behl, Joshua J" userId="2dfa54a0-9b66-4622-ab6c-10a4232d15a9" providerId="ADAL" clId="{5033AC9F-BFB0-41DA-B8B2-8A3543A03260}" dt="2019-07-29T20:26:54.486" v="197" actId="33524"/>
        <pc:sldMkLst>
          <pc:docMk/>
          <pc:sldMk cId="159141643" sldId="300"/>
        </pc:sldMkLst>
        <pc:spChg chg="mod">
          <ac:chgData name="Behl, Joshua J" userId="2dfa54a0-9b66-4622-ab6c-10a4232d15a9" providerId="ADAL" clId="{5033AC9F-BFB0-41DA-B8B2-8A3543A03260}" dt="2019-07-29T20:26:54.486" v="197" actId="33524"/>
          <ac:spMkLst>
            <pc:docMk/>
            <pc:sldMk cId="159141643" sldId="300"/>
            <ac:spMk id="3" creationId="{00000000-0000-0000-0000-000000000000}"/>
          </ac:spMkLst>
        </pc:spChg>
      </pc:sldChg>
      <pc:sldChg chg="modSp">
        <pc:chgData name="Behl, Joshua J" userId="2dfa54a0-9b66-4622-ab6c-10a4232d15a9" providerId="ADAL" clId="{5033AC9F-BFB0-41DA-B8B2-8A3543A03260}" dt="2019-07-29T20:27:02.073" v="198" actId="1076"/>
        <pc:sldMkLst>
          <pc:docMk/>
          <pc:sldMk cId="1210636545" sldId="302"/>
        </pc:sldMkLst>
        <pc:spChg chg="mod">
          <ac:chgData name="Behl, Joshua J" userId="2dfa54a0-9b66-4622-ab6c-10a4232d15a9" providerId="ADAL" clId="{5033AC9F-BFB0-41DA-B8B2-8A3543A03260}" dt="2019-07-29T20:27:02.073" v="198" actId="1076"/>
          <ac:spMkLst>
            <pc:docMk/>
            <pc:sldMk cId="1210636545" sldId="302"/>
            <ac:spMk id="2" creationId="{00000000-0000-0000-0000-000000000000}"/>
          </ac:spMkLst>
        </pc:spChg>
        <pc:spChg chg="mod">
          <ac:chgData name="Behl, Joshua J" userId="2dfa54a0-9b66-4622-ab6c-10a4232d15a9" providerId="ADAL" clId="{5033AC9F-BFB0-41DA-B8B2-8A3543A03260}" dt="2019-07-29T19:37:53.427" v="166" actId="1076"/>
          <ac:spMkLst>
            <pc:docMk/>
            <pc:sldMk cId="1210636545" sldId="302"/>
            <ac:spMk id="3" creationId="{00000000-0000-0000-0000-000000000000}"/>
          </ac:spMkLst>
        </pc:spChg>
      </pc:sldChg>
      <pc:sldChg chg="modSp">
        <pc:chgData name="Behl, Joshua J" userId="2dfa54a0-9b66-4622-ab6c-10a4232d15a9" providerId="ADAL" clId="{5033AC9F-BFB0-41DA-B8B2-8A3543A03260}" dt="2019-07-29T20:27:39.953" v="204"/>
        <pc:sldMkLst>
          <pc:docMk/>
          <pc:sldMk cId="1603887644" sldId="304"/>
        </pc:sldMkLst>
        <pc:spChg chg="mod">
          <ac:chgData name="Behl, Joshua J" userId="2dfa54a0-9b66-4622-ab6c-10a4232d15a9" providerId="ADAL" clId="{5033AC9F-BFB0-41DA-B8B2-8A3543A03260}" dt="2019-07-29T20:27:39.953" v="204"/>
          <ac:spMkLst>
            <pc:docMk/>
            <pc:sldMk cId="1603887644" sldId="304"/>
            <ac:spMk id="3" creationId="{782B1BE9-0739-42E1-84C6-FA14387DB2B3}"/>
          </ac:spMkLst>
        </pc:spChg>
      </pc:sldChg>
      <pc:sldChg chg="addSp delSp modSp modNotesTx">
        <pc:chgData name="Behl, Joshua J" userId="2dfa54a0-9b66-4622-ab6c-10a4232d15a9" providerId="ADAL" clId="{5033AC9F-BFB0-41DA-B8B2-8A3543A03260}" dt="2019-08-01T03:19:34.705" v="1913" actId="113"/>
        <pc:sldMkLst>
          <pc:docMk/>
          <pc:sldMk cId="1138523898" sldId="307"/>
        </pc:sldMkLst>
        <pc:spChg chg="mod">
          <ac:chgData name="Behl, Joshua J" userId="2dfa54a0-9b66-4622-ab6c-10a4232d15a9" providerId="ADAL" clId="{5033AC9F-BFB0-41DA-B8B2-8A3543A03260}" dt="2019-08-01T03:18:37.544" v="1905" actId="26606"/>
          <ac:spMkLst>
            <pc:docMk/>
            <pc:sldMk cId="1138523898" sldId="307"/>
            <ac:spMk id="2" creationId="{76C9AA19-A4F3-4003-AE76-79BBFADD43F8}"/>
          </ac:spMkLst>
        </pc:spChg>
        <pc:spChg chg="mod">
          <ac:chgData name="Behl, Joshua J" userId="2dfa54a0-9b66-4622-ab6c-10a4232d15a9" providerId="ADAL" clId="{5033AC9F-BFB0-41DA-B8B2-8A3543A03260}" dt="2019-08-01T03:18:37.544" v="1905" actId="26606"/>
          <ac:spMkLst>
            <pc:docMk/>
            <pc:sldMk cId="1138523898" sldId="307"/>
            <ac:spMk id="3" creationId="{189E3766-A6F5-4189-B4DD-081DC564DCE3}"/>
          </ac:spMkLst>
        </pc:spChg>
        <pc:spChg chg="del">
          <ac:chgData name="Behl, Joshua J" userId="2dfa54a0-9b66-4622-ab6c-10a4232d15a9" providerId="ADAL" clId="{5033AC9F-BFB0-41DA-B8B2-8A3543A03260}" dt="2019-08-01T02:45:43.320" v="553" actId="26606"/>
          <ac:spMkLst>
            <pc:docMk/>
            <pc:sldMk cId="1138523898" sldId="307"/>
            <ac:spMk id="8" creationId="{4351DFE5-F63D-4BE0-BDA9-E3EB88F01AA5}"/>
          </ac:spMkLst>
        </pc:spChg>
        <pc:spChg chg="del mod">
          <ac:chgData name="Behl, Joshua J" userId="2dfa54a0-9b66-4622-ab6c-10a4232d15a9" providerId="ADAL" clId="{5033AC9F-BFB0-41DA-B8B2-8A3543A03260}" dt="2019-08-01T02:45:43.320" v="553" actId="26606"/>
          <ac:spMkLst>
            <pc:docMk/>
            <pc:sldMk cId="1138523898" sldId="307"/>
            <ac:spMk id="21" creationId="{526FE8E9-4902-4FB6-B529-3144B2040EA2}"/>
          </ac:spMkLst>
        </pc:spChg>
        <pc:spChg chg="add del">
          <ac:chgData name="Behl, Joshua J" userId="2dfa54a0-9b66-4622-ab6c-10a4232d15a9" providerId="ADAL" clId="{5033AC9F-BFB0-41DA-B8B2-8A3543A03260}" dt="2019-08-01T03:01:53.410" v="1077" actId="26606"/>
          <ac:spMkLst>
            <pc:docMk/>
            <pc:sldMk cId="1138523898" sldId="307"/>
            <ac:spMk id="28" creationId="{46C2E80F-49A6-4372-B103-219D417A55ED}"/>
          </ac:spMkLst>
        </pc:spChg>
        <pc:spChg chg="add del">
          <ac:chgData name="Behl, Joshua J" userId="2dfa54a0-9b66-4622-ab6c-10a4232d15a9" providerId="ADAL" clId="{5033AC9F-BFB0-41DA-B8B2-8A3543A03260}" dt="2019-08-01T03:01:48.503" v="1074" actId="26606"/>
          <ac:spMkLst>
            <pc:docMk/>
            <pc:sldMk cId="1138523898" sldId="307"/>
            <ac:spMk id="30" creationId="{46C2E80F-49A6-4372-B103-219D417A55ED}"/>
          </ac:spMkLst>
        </pc:spChg>
        <pc:spChg chg="add del">
          <ac:chgData name="Behl, Joshua J" userId="2dfa54a0-9b66-4622-ab6c-10a4232d15a9" providerId="ADAL" clId="{5033AC9F-BFB0-41DA-B8B2-8A3543A03260}" dt="2019-08-01T03:18:37.544" v="1905" actId="26606"/>
          <ac:spMkLst>
            <pc:docMk/>
            <pc:sldMk cId="1138523898" sldId="307"/>
            <ac:spMk id="31" creationId="{46C2E80F-49A6-4372-B103-219D417A55ED}"/>
          </ac:spMkLst>
        </pc:spChg>
        <pc:spChg chg="add del">
          <ac:chgData name="Behl, Joshua J" userId="2dfa54a0-9b66-4622-ab6c-10a4232d15a9" providerId="ADAL" clId="{5033AC9F-BFB0-41DA-B8B2-8A3543A03260}" dt="2019-08-01T03:01:44.032" v="1070" actId="26606"/>
          <ac:spMkLst>
            <pc:docMk/>
            <pc:sldMk cId="1138523898" sldId="307"/>
            <ac:spMk id="33" creationId="{46C2E80F-49A6-4372-B103-219D417A55ED}"/>
          </ac:spMkLst>
        </pc:spChg>
        <pc:spChg chg="add del">
          <ac:chgData name="Behl, Joshua J" userId="2dfa54a0-9b66-4622-ab6c-10a4232d15a9" providerId="ADAL" clId="{5033AC9F-BFB0-41DA-B8B2-8A3543A03260}" dt="2019-08-01T03:18:37.434" v="1904" actId="26606"/>
          <ac:spMkLst>
            <pc:docMk/>
            <pc:sldMk cId="1138523898" sldId="307"/>
            <ac:spMk id="36" creationId="{BE95D989-81FA-4BAD-9AD5-E46CEDA91B36}"/>
          </ac:spMkLst>
        </pc:spChg>
        <pc:spChg chg="add del">
          <ac:chgData name="Behl, Joshua J" userId="2dfa54a0-9b66-4622-ab6c-10a4232d15a9" providerId="ADAL" clId="{5033AC9F-BFB0-41DA-B8B2-8A3543A03260}" dt="2019-08-01T03:18:37.434" v="1904" actId="26606"/>
          <ac:spMkLst>
            <pc:docMk/>
            <pc:sldMk cId="1138523898" sldId="307"/>
            <ac:spMk id="38" creationId="{156189E5-8A3E-4CFD-B71B-CCD0F8495E56}"/>
          </ac:spMkLst>
        </pc:spChg>
        <pc:spChg chg="add">
          <ac:chgData name="Behl, Joshua J" userId="2dfa54a0-9b66-4622-ab6c-10a4232d15a9" providerId="ADAL" clId="{5033AC9F-BFB0-41DA-B8B2-8A3543A03260}" dt="2019-08-01T03:18:37.544" v="1905" actId="26606"/>
          <ac:spMkLst>
            <pc:docMk/>
            <pc:sldMk cId="1138523898" sldId="307"/>
            <ac:spMk id="40" creationId="{BE95D989-81FA-4BAD-9AD5-E46CEDA91B36}"/>
          </ac:spMkLst>
        </pc:spChg>
        <pc:spChg chg="add">
          <ac:chgData name="Behl, Joshua J" userId="2dfa54a0-9b66-4622-ab6c-10a4232d15a9" providerId="ADAL" clId="{5033AC9F-BFB0-41DA-B8B2-8A3543A03260}" dt="2019-08-01T03:18:37.544" v="1905" actId="26606"/>
          <ac:spMkLst>
            <pc:docMk/>
            <pc:sldMk cId="1138523898" sldId="307"/>
            <ac:spMk id="41" creationId="{156189E5-8A3E-4CFD-B71B-CCD0F8495E56}"/>
          </ac:spMkLst>
        </pc:spChg>
        <pc:graphicFrameChg chg="add mod modGraphic">
          <ac:chgData name="Behl, Joshua J" userId="2dfa54a0-9b66-4622-ab6c-10a4232d15a9" providerId="ADAL" clId="{5033AC9F-BFB0-41DA-B8B2-8A3543A03260}" dt="2019-08-01T03:19:34.705" v="1913" actId="113"/>
          <ac:graphicFrameMkLst>
            <pc:docMk/>
            <pc:sldMk cId="1138523898" sldId="307"/>
            <ac:graphicFrameMk id="23" creationId="{5118CF3F-21D0-4A23-8D7F-B9111A8A23B0}"/>
          </ac:graphicFrameMkLst>
        </pc:graphicFrameChg>
        <pc:picChg chg="del">
          <ac:chgData name="Behl, Joshua J" userId="2dfa54a0-9b66-4622-ab6c-10a4232d15a9" providerId="ADAL" clId="{5033AC9F-BFB0-41DA-B8B2-8A3543A03260}" dt="2019-08-01T02:45:43.320" v="553" actId="26606"/>
          <ac:picMkLst>
            <pc:docMk/>
            <pc:sldMk cId="1138523898" sldId="307"/>
            <ac:picMk id="20" creationId="{3AA16612-ACD2-4A16-8F2B-4514FD6BF28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2085B-2845-4181-BA9C-0909353459B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2BB712-F55E-4C34-B2C5-E2B8475EBACA}">
      <dgm:prSet/>
      <dgm:spPr/>
      <dgm:t>
        <a:bodyPr/>
        <a:lstStyle/>
        <a:p>
          <a:r>
            <a:rPr lang="en-US" b="1" dirty="0"/>
            <a:t>Why are you interested in alternative credentials and badging?</a:t>
          </a:r>
          <a:endParaRPr lang="en-US" dirty="0"/>
        </a:p>
      </dgm:t>
    </dgm:pt>
    <dgm:pt modelId="{1B0D1405-1D32-4941-9CC6-A77682AF1FBD}" type="parTrans" cxnId="{00B5D9A9-55EE-4E89-9B4B-AF6AED6DF1E4}">
      <dgm:prSet/>
      <dgm:spPr/>
      <dgm:t>
        <a:bodyPr/>
        <a:lstStyle/>
        <a:p>
          <a:endParaRPr lang="en-US"/>
        </a:p>
      </dgm:t>
    </dgm:pt>
    <dgm:pt modelId="{88357BE2-9A6B-4185-AD87-C0028A3E0975}" type="sibTrans" cxnId="{00B5D9A9-55EE-4E89-9B4B-AF6AED6DF1E4}">
      <dgm:prSet/>
      <dgm:spPr/>
      <dgm:t>
        <a:bodyPr/>
        <a:lstStyle/>
        <a:p>
          <a:endParaRPr lang="en-US"/>
        </a:p>
      </dgm:t>
    </dgm:pt>
    <dgm:pt modelId="{917518C0-E659-40E5-BBA8-B8AA5B7DD1F8}">
      <dgm:prSet/>
      <dgm:spPr/>
      <dgm:t>
        <a:bodyPr/>
        <a:lstStyle/>
        <a:p>
          <a:r>
            <a:rPr lang="en-US" b="1" dirty="0"/>
            <a:t>What would you like to know? </a:t>
          </a:r>
          <a:br>
            <a:rPr lang="en-US" dirty="0"/>
          </a:br>
          <a:endParaRPr lang="en-US" dirty="0"/>
        </a:p>
      </dgm:t>
    </dgm:pt>
    <dgm:pt modelId="{99016F30-EC9E-4EE2-A713-BDBA35F66FAD}" type="parTrans" cxnId="{283E1536-D54F-472C-BA47-B7BC51EC44AC}">
      <dgm:prSet/>
      <dgm:spPr/>
      <dgm:t>
        <a:bodyPr/>
        <a:lstStyle/>
        <a:p>
          <a:endParaRPr lang="en-US"/>
        </a:p>
      </dgm:t>
    </dgm:pt>
    <dgm:pt modelId="{A382D266-1B4E-45DE-86A5-938F303FDFEA}" type="sibTrans" cxnId="{283E1536-D54F-472C-BA47-B7BC51EC44AC}">
      <dgm:prSet/>
      <dgm:spPr/>
      <dgm:t>
        <a:bodyPr/>
        <a:lstStyle/>
        <a:p>
          <a:endParaRPr lang="en-US"/>
        </a:p>
      </dgm:t>
    </dgm:pt>
    <dgm:pt modelId="{3989694D-781C-4CB5-B954-48E56DEEE97B}" type="pres">
      <dgm:prSet presAssocID="{81D2085B-2845-4181-BA9C-0909353459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8D5B42-7B69-449A-A91A-F634D7DE5F2D}" type="pres">
      <dgm:prSet presAssocID="{A32BB712-F55E-4C34-B2C5-E2B8475EBACA}" presName="hierRoot1" presStyleCnt="0"/>
      <dgm:spPr/>
    </dgm:pt>
    <dgm:pt modelId="{BB459694-BCF6-4637-ADB4-9F13E91CD6EB}" type="pres">
      <dgm:prSet presAssocID="{A32BB712-F55E-4C34-B2C5-E2B8475EBACA}" presName="composite" presStyleCnt="0"/>
      <dgm:spPr/>
    </dgm:pt>
    <dgm:pt modelId="{0521BF72-07FF-4A2E-ADC8-4828CF9E3C5F}" type="pres">
      <dgm:prSet presAssocID="{A32BB712-F55E-4C34-B2C5-E2B8475EBACA}" presName="background" presStyleLbl="node0" presStyleIdx="0" presStyleCnt="2"/>
      <dgm:spPr/>
    </dgm:pt>
    <dgm:pt modelId="{60BC5C0B-BA5D-4F2B-A387-1EFB400C2B46}" type="pres">
      <dgm:prSet presAssocID="{A32BB712-F55E-4C34-B2C5-E2B8475EBACA}" presName="text" presStyleLbl="fgAcc0" presStyleIdx="0" presStyleCnt="2">
        <dgm:presLayoutVars>
          <dgm:chPref val="3"/>
        </dgm:presLayoutVars>
      </dgm:prSet>
      <dgm:spPr/>
    </dgm:pt>
    <dgm:pt modelId="{1821BD1F-67D0-4E6C-A4B2-04041E32C8D6}" type="pres">
      <dgm:prSet presAssocID="{A32BB712-F55E-4C34-B2C5-E2B8475EBACA}" presName="hierChild2" presStyleCnt="0"/>
      <dgm:spPr/>
    </dgm:pt>
    <dgm:pt modelId="{D0CEB972-A514-462A-9E16-CC78D6526340}" type="pres">
      <dgm:prSet presAssocID="{917518C0-E659-40E5-BBA8-B8AA5B7DD1F8}" presName="hierRoot1" presStyleCnt="0"/>
      <dgm:spPr/>
    </dgm:pt>
    <dgm:pt modelId="{580F2C9E-C815-40B8-9244-57239FE9B8BC}" type="pres">
      <dgm:prSet presAssocID="{917518C0-E659-40E5-BBA8-B8AA5B7DD1F8}" presName="composite" presStyleCnt="0"/>
      <dgm:spPr/>
    </dgm:pt>
    <dgm:pt modelId="{D8595953-5881-4F5C-AB43-B16FDD0320AA}" type="pres">
      <dgm:prSet presAssocID="{917518C0-E659-40E5-BBA8-B8AA5B7DD1F8}" presName="background" presStyleLbl="node0" presStyleIdx="1" presStyleCnt="2"/>
      <dgm:spPr/>
    </dgm:pt>
    <dgm:pt modelId="{63EDD327-F36F-46D7-A07E-ABD92904519A}" type="pres">
      <dgm:prSet presAssocID="{917518C0-E659-40E5-BBA8-B8AA5B7DD1F8}" presName="text" presStyleLbl="fgAcc0" presStyleIdx="1" presStyleCnt="2">
        <dgm:presLayoutVars>
          <dgm:chPref val="3"/>
        </dgm:presLayoutVars>
      </dgm:prSet>
      <dgm:spPr/>
    </dgm:pt>
    <dgm:pt modelId="{E3BC249C-8BD5-442A-B2E8-C7B71022916F}" type="pres">
      <dgm:prSet presAssocID="{917518C0-E659-40E5-BBA8-B8AA5B7DD1F8}" presName="hierChild2" presStyleCnt="0"/>
      <dgm:spPr/>
    </dgm:pt>
  </dgm:ptLst>
  <dgm:cxnLst>
    <dgm:cxn modelId="{283E1536-D54F-472C-BA47-B7BC51EC44AC}" srcId="{81D2085B-2845-4181-BA9C-0909353459B9}" destId="{917518C0-E659-40E5-BBA8-B8AA5B7DD1F8}" srcOrd="1" destOrd="0" parTransId="{99016F30-EC9E-4EE2-A713-BDBA35F66FAD}" sibTransId="{A382D266-1B4E-45DE-86A5-938F303FDFEA}"/>
    <dgm:cxn modelId="{483F1140-6C53-4312-B0DD-4395750F4CA4}" type="presOf" srcId="{A32BB712-F55E-4C34-B2C5-E2B8475EBACA}" destId="{60BC5C0B-BA5D-4F2B-A387-1EFB400C2B46}" srcOrd="0" destOrd="0" presId="urn:microsoft.com/office/officeart/2005/8/layout/hierarchy1"/>
    <dgm:cxn modelId="{C2BCA068-4121-4ADE-A77E-44B04F95EDE8}" type="presOf" srcId="{917518C0-E659-40E5-BBA8-B8AA5B7DD1F8}" destId="{63EDD327-F36F-46D7-A07E-ABD92904519A}" srcOrd="0" destOrd="0" presId="urn:microsoft.com/office/officeart/2005/8/layout/hierarchy1"/>
    <dgm:cxn modelId="{00B5D9A9-55EE-4E89-9B4B-AF6AED6DF1E4}" srcId="{81D2085B-2845-4181-BA9C-0909353459B9}" destId="{A32BB712-F55E-4C34-B2C5-E2B8475EBACA}" srcOrd="0" destOrd="0" parTransId="{1B0D1405-1D32-4941-9CC6-A77682AF1FBD}" sibTransId="{88357BE2-9A6B-4185-AD87-C0028A3E0975}"/>
    <dgm:cxn modelId="{55572BD0-8B99-4C6F-AF51-A73605F635FA}" type="presOf" srcId="{81D2085B-2845-4181-BA9C-0909353459B9}" destId="{3989694D-781C-4CB5-B954-48E56DEEE97B}" srcOrd="0" destOrd="0" presId="urn:microsoft.com/office/officeart/2005/8/layout/hierarchy1"/>
    <dgm:cxn modelId="{8A2BA5C6-E2B3-455C-A830-E46D1BC99F05}" type="presParOf" srcId="{3989694D-781C-4CB5-B954-48E56DEEE97B}" destId="{228D5B42-7B69-449A-A91A-F634D7DE5F2D}" srcOrd="0" destOrd="0" presId="urn:microsoft.com/office/officeart/2005/8/layout/hierarchy1"/>
    <dgm:cxn modelId="{BF277F78-5343-42B0-9094-0CBFADDC787B}" type="presParOf" srcId="{228D5B42-7B69-449A-A91A-F634D7DE5F2D}" destId="{BB459694-BCF6-4637-ADB4-9F13E91CD6EB}" srcOrd="0" destOrd="0" presId="urn:microsoft.com/office/officeart/2005/8/layout/hierarchy1"/>
    <dgm:cxn modelId="{E5CA1E7C-74C7-4EC2-AAB2-830D8859BE6C}" type="presParOf" srcId="{BB459694-BCF6-4637-ADB4-9F13E91CD6EB}" destId="{0521BF72-07FF-4A2E-ADC8-4828CF9E3C5F}" srcOrd="0" destOrd="0" presId="urn:microsoft.com/office/officeart/2005/8/layout/hierarchy1"/>
    <dgm:cxn modelId="{34614166-D074-4B2D-8BC1-0E9941E7FD46}" type="presParOf" srcId="{BB459694-BCF6-4637-ADB4-9F13E91CD6EB}" destId="{60BC5C0B-BA5D-4F2B-A387-1EFB400C2B46}" srcOrd="1" destOrd="0" presId="urn:microsoft.com/office/officeart/2005/8/layout/hierarchy1"/>
    <dgm:cxn modelId="{0801E939-0606-4B91-A35D-E166C207F484}" type="presParOf" srcId="{228D5B42-7B69-449A-A91A-F634D7DE5F2D}" destId="{1821BD1F-67D0-4E6C-A4B2-04041E32C8D6}" srcOrd="1" destOrd="0" presId="urn:microsoft.com/office/officeart/2005/8/layout/hierarchy1"/>
    <dgm:cxn modelId="{280406DA-5AA8-4655-8969-92C24145AFCE}" type="presParOf" srcId="{3989694D-781C-4CB5-B954-48E56DEEE97B}" destId="{D0CEB972-A514-462A-9E16-CC78D6526340}" srcOrd="1" destOrd="0" presId="urn:microsoft.com/office/officeart/2005/8/layout/hierarchy1"/>
    <dgm:cxn modelId="{4D754824-D94E-4555-9789-53050AE06CFA}" type="presParOf" srcId="{D0CEB972-A514-462A-9E16-CC78D6526340}" destId="{580F2C9E-C815-40B8-9244-57239FE9B8BC}" srcOrd="0" destOrd="0" presId="urn:microsoft.com/office/officeart/2005/8/layout/hierarchy1"/>
    <dgm:cxn modelId="{9247653A-CD07-4A0E-A638-EC0C3ECF55DF}" type="presParOf" srcId="{580F2C9E-C815-40B8-9244-57239FE9B8BC}" destId="{D8595953-5881-4F5C-AB43-B16FDD0320AA}" srcOrd="0" destOrd="0" presId="urn:microsoft.com/office/officeart/2005/8/layout/hierarchy1"/>
    <dgm:cxn modelId="{C4090255-6584-4676-AF68-08FC3CBE1969}" type="presParOf" srcId="{580F2C9E-C815-40B8-9244-57239FE9B8BC}" destId="{63EDD327-F36F-46D7-A07E-ABD92904519A}" srcOrd="1" destOrd="0" presId="urn:microsoft.com/office/officeart/2005/8/layout/hierarchy1"/>
    <dgm:cxn modelId="{04F350A3-5AC3-4D0E-AA16-1B4330E332F5}" type="presParOf" srcId="{D0CEB972-A514-462A-9E16-CC78D6526340}" destId="{E3BC249C-8BD5-442A-B2E8-C7B7102291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2F418-F025-455A-AFD3-47C5D9396EE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E854EEB-C412-4179-903D-E0071B2EFA17}">
      <dgm:prSet/>
      <dgm:spPr/>
      <dgm:t>
        <a:bodyPr/>
        <a:lstStyle/>
        <a:p>
          <a:r>
            <a:rPr lang="en-US" b="1" dirty="0"/>
            <a:t>Colorado State University</a:t>
          </a:r>
        </a:p>
        <a:p>
          <a:r>
            <a:rPr lang="en-US" dirty="0"/>
            <a:t>Not for credit but supports their mission of lifelong learning</a:t>
          </a:r>
        </a:p>
      </dgm:t>
    </dgm:pt>
    <dgm:pt modelId="{51DB641E-549A-4619-8439-9CEF8F58284D}" type="parTrans" cxnId="{65F25841-7C55-4A4B-BEF9-1D54D1054686}">
      <dgm:prSet/>
      <dgm:spPr/>
      <dgm:t>
        <a:bodyPr/>
        <a:lstStyle/>
        <a:p>
          <a:endParaRPr lang="en-US"/>
        </a:p>
      </dgm:t>
    </dgm:pt>
    <dgm:pt modelId="{9E26F746-5402-45C1-913D-0F54DDBCFE09}" type="sibTrans" cxnId="{65F25841-7C55-4A4B-BEF9-1D54D1054686}">
      <dgm:prSet/>
      <dgm:spPr/>
      <dgm:t>
        <a:bodyPr/>
        <a:lstStyle/>
        <a:p>
          <a:endParaRPr lang="en-US"/>
        </a:p>
      </dgm:t>
    </dgm:pt>
    <dgm:pt modelId="{7B55CF3E-4A44-4A81-91F4-185BE82E8901}">
      <dgm:prSet/>
      <dgm:spPr/>
      <dgm:t>
        <a:bodyPr/>
        <a:lstStyle/>
        <a:p>
          <a:r>
            <a:rPr lang="en-US" b="1" dirty="0"/>
            <a:t>Wichita State University</a:t>
          </a:r>
        </a:p>
        <a:p>
          <a:r>
            <a:rPr lang="en-US" dirty="0"/>
            <a:t>Multipurpose for multiple learning audiences</a:t>
          </a:r>
        </a:p>
      </dgm:t>
    </dgm:pt>
    <dgm:pt modelId="{ED5CE770-9F24-41DB-A04A-4E4A62794C1C}" type="parTrans" cxnId="{C907927A-0B77-457B-BEE5-39EF605D69A1}">
      <dgm:prSet/>
      <dgm:spPr/>
      <dgm:t>
        <a:bodyPr/>
        <a:lstStyle/>
        <a:p>
          <a:endParaRPr lang="en-US"/>
        </a:p>
      </dgm:t>
    </dgm:pt>
    <dgm:pt modelId="{1E8E53A9-6F9C-47F1-8B25-6E35512F9FCC}" type="sibTrans" cxnId="{C907927A-0B77-457B-BEE5-39EF605D69A1}">
      <dgm:prSet/>
      <dgm:spPr/>
      <dgm:t>
        <a:bodyPr/>
        <a:lstStyle/>
        <a:p>
          <a:endParaRPr lang="en-US"/>
        </a:p>
      </dgm:t>
    </dgm:pt>
    <dgm:pt modelId="{2275F865-A5B5-4ADB-90E0-20FEB44D95D4}">
      <dgm:prSet/>
      <dgm:spPr/>
      <dgm:t>
        <a:bodyPr/>
        <a:lstStyle/>
        <a:p>
          <a:r>
            <a:rPr lang="en-US" b="1" dirty="0"/>
            <a:t>University Of Maryland</a:t>
          </a:r>
        </a:p>
        <a:p>
          <a:r>
            <a:rPr lang="en-US" dirty="0"/>
            <a:t>Prepares recent graduates for employment</a:t>
          </a:r>
        </a:p>
      </dgm:t>
    </dgm:pt>
    <dgm:pt modelId="{A8C7DB44-BC55-43F6-AAA2-C8B2EA273588}" type="parTrans" cxnId="{B3E707DB-198D-4EFD-9D89-C284F9020222}">
      <dgm:prSet/>
      <dgm:spPr/>
      <dgm:t>
        <a:bodyPr/>
        <a:lstStyle/>
        <a:p>
          <a:endParaRPr lang="en-US"/>
        </a:p>
      </dgm:t>
    </dgm:pt>
    <dgm:pt modelId="{F3D888FE-0D85-4236-9323-B5F28C708834}" type="sibTrans" cxnId="{B3E707DB-198D-4EFD-9D89-C284F9020222}">
      <dgm:prSet/>
      <dgm:spPr/>
      <dgm:t>
        <a:bodyPr/>
        <a:lstStyle/>
        <a:p>
          <a:endParaRPr lang="en-US"/>
        </a:p>
      </dgm:t>
    </dgm:pt>
    <dgm:pt modelId="{709C48C3-AC17-42AA-B0A5-E85F3BEAB2DA}">
      <dgm:prSet/>
      <dgm:spPr/>
      <dgm:t>
        <a:bodyPr/>
        <a:lstStyle/>
        <a:p>
          <a:r>
            <a:rPr lang="en-US" b="1" dirty="0"/>
            <a:t>Montgomery County Community College</a:t>
          </a:r>
          <a:r>
            <a:rPr lang="en-US" dirty="0"/>
            <a:t>: </a:t>
          </a:r>
        </a:p>
        <a:p>
          <a:r>
            <a:rPr lang="en-US" dirty="0"/>
            <a:t>Micro credential Day for High School Seniors</a:t>
          </a:r>
        </a:p>
      </dgm:t>
    </dgm:pt>
    <dgm:pt modelId="{E608DD07-87E9-45CD-BBDC-DD04CD8E510D}" type="parTrans" cxnId="{A3F1FAB6-AAC5-4485-8FB3-1731FA009A6E}">
      <dgm:prSet/>
      <dgm:spPr/>
      <dgm:t>
        <a:bodyPr/>
        <a:lstStyle/>
        <a:p>
          <a:endParaRPr lang="en-US"/>
        </a:p>
      </dgm:t>
    </dgm:pt>
    <dgm:pt modelId="{FAC792E9-AA37-4319-B207-F7DE6332DCC8}" type="sibTrans" cxnId="{A3F1FAB6-AAC5-4485-8FB3-1731FA009A6E}">
      <dgm:prSet/>
      <dgm:spPr/>
      <dgm:t>
        <a:bodyPr/>
        <a:lstStyle/>
        <a:p>
          <a:endParaRPr lang="en-US"/>
        </a:p>
      </dgm:t>
    </dgm:pt>
    <dgm:pt modelId="{ECF37FD6-E382-4CCF-A3E9-CC7F813D7319}">
      <dgm:prSet/>
      <dgm:spPr/>
      <dgm:t>
        <a:bodyPr/>
        <a:lstStyle/>
        <a:p>
          <a:r>
            <a:rPr lang="en-US" b="1" dirty="0"/>
            <a:t>Elizabeth Forward Elementary School </a:t>
          </a:r>
        </a:p>
        <a:p>
          <a:r>
            <a:rPr lang="en-US" dirty="0"/>
            <a:t>Badging for kindergarten students</a:t>
          </a:r>
        </a:p>
      </dgm:t>
    </dgm:pt>
    <dgm:pt modelId="{8B4ABE67-5DC9-4991-B8EA-6B14190BD688}" type="parTrans" cxnId="{2910C778-73F1-45F7-A871-0B1CE1E6F7CC}">
      <dgm:prSet/>
      <dgm:spPr/>
      <dgm:t>
        <a:bodyPr/>
        <a:lstStyle/>
        <a:p>
          <a:endParaRPr lang="en-US"/>
        </a:p>
      </dgm:t>
    </dgm:pt>
    <dgm:pt modelId="{05B0575B-E4C2-4958-94F6-E6F6546477EC}" type="sibTrans" cxnId="{2910C778-73F1-45F7-A871-0B1CE1E6F7CC}">
      <dgm:prSet/>
      <dgm:spPr/>
      <dgm:t>
        <a:bodyPr/>
        <a:lstStyle/>
        <a:p>
          <a:endParaRPr lang="en-US"/>
        </a:p>
      </dgm:t>
    </dgm:pt>
    <dgm:pt modelId="{9D76BDEA-0764-432D-B8F9-282D057025E5}">
      <dgm:prSet/>
      <dgm:spPr/>
      <dgm:t>
        <a:bodyPr/>
        <a:lstStyle/>
        <a:p>
          <a:r>
            <a:rPr lang="en-US" b="1" dirty="0"/>
            <a:t>Chicago’s City of Learning</a:t>
          </a:r>
        </a:p>
        <a:p>
          <a:r>
            <a:rPr lang="en-US" dirty="0"/>
            <a:t>Stave off summer learning loss</a:t>
          </a:r>
        </a:p>
      </dgm:t>
    </dgm:pt>
    <dgm:pt modelId="{CB9EB088-87CA-4650-9333-8028668DA2E4}" type="parTrans" cxnId="{591048DD-2076-4CA9-AF67-053C50CC6BC3}">
      <dgm:prSet/>
      <dgm:spPr/>
      <dgm:t>
        <a:bodyPr/>
        <a:lstStyle/>
        <a:p>
          <a:endParaRPr lang="en-US"/>
        </a:p>
      </dgm:t>
    </dgm:pt>
    <dgm:pt modelId="{8EC57388-7011-4887-9758-C3F2071AB275}" type="sibTrans" cxnId="{591048DD-2076-4CA9-AF67-053C50CC6BC3}">
      <dgm:prSet/>
      <dgm:spPr/>
      <dgm:t>
        <a:bodyPr/>
        <a:lstStyle/>
        <a:p>
          <a:endParaRPr lang="en-US"/>
        </a:p>
      </dgm:t>
    </dgm:pt>
    <dgm:pt modelId="{0F8FD017-0EA3-4E04-B3F8-A275BFD3EA49}" type="pres">
      <dgm:prSet presAssocID="{49E2F418-F025-455A-AFD3-47C5D9396EE1}" presName="diagram" presStyleCnt="0">
        <dgm:presLayoutVars>
          <dgm:dir/>
          <dgm:resizeHandles val="exact"/>
        </dgm:presLayoutVars>
      </dgm:prSet>
      <dgm:spPr/>
    </dgm:pt>
    <dgm:pt modelId="{B38B4AD2-0B24-4A8E-A707-5A5CA65D5009}" type="pres">
      <dgm:prSet presAssocID="{4E854EEB-C412-4179-903D-E0071B2EFA17}" presName="node" presStyleLbl="node1" presStyleIdx="0" presStyleCnt="6">
        <dgm:presLayoutVars>
          <dgm:bulletEnabled val="1"/>
        </dgm:presLayoutVars>
      </dgm:prSet>
      <dgm:spPr/>
    </dgm:pt>
    <dgm:pt modelId="{E9F14F90-5034-4274-A36D-B246F001DEBA}" type="pres">
      <dgm:prSet presAssocID="{9E26F746-5402-45C1-913D-0F54DDBCFE09}" presName="sibTrans" presStyleCnt="0"/>
      <dgm:spPr/>
    </dgm:pt>
    <dgm:pt modelId="{E0895BC4-DE07-4779-9857-ACB8194DF5B7}" type="pres">
      <dgm:prSet presAssocID="{7B55CF3E-4A44-4A81-91F4-185BE82E8901}" presName="node" presStyleLbl="node1" presStyleIdx="1" presStyleCnt="6">
        <dgm:presLayoutVars>
          <dgm:bulletEnabled val="1"/>
        </dgm:presLayoutVars>
      </dgm:prSet>
      <dgm:spPr/>
    </dgm:pt>
    <dgm:pt modelId="{F2662DC6-C3E0-415C-A07B-ADA075A687A3}" type="pres">
      <dgm:prSet presAssocID="{1E8E53A9-6F9C-47F1-8B25-6E35512F9FCC}" presName="sibTrans" presStyleCnt="0"/>
      <dgm:spPr/>
    </dgm:pt>
    <dgm:pt modelId="{193CA909-9D9B-4EB9-B124-788A87F5F2D8}" type="pres">
      <dgm:prSet presAssocID="{2275F865-A5B5-4ADB-90E0-20FEB44D95D4}" presName="node" presStyleLbl="node1" presStyleIdx="2" presStyleCnt="6">
        <dgm:presLayoutVars>
          <dgm:bulletEnabled val="1"/>
        </dgm:presLayoutVars>
      </dgm:prSet>
      <dgm:spPr/>
    </dgm:pt>
    <dgm:pt modelId="{3FBC30DF-F5BA-4CAE-8A20-F8B849C994BD}" type="pres">
      <dgm:prSet presAssocID="{F3D888FE-0D85-4236-9323-B5F28C708834}" presName="sibTrans" presStyleCnt="0"/>
      <dgm:spPr/>
    </dgm:pt>
    <dgm:pt modelId="{893775F5-489A-4CD9-9BE7-6160D3AC73E6}" type="pres">
      <dgm:prSet presAssocID="{709C48C3-AC17-42AA-B0A5-E85F3BEAB2DA}" presName="node" presStyleLbl="node1" presStyleIdx="3" presStyleCnt="6">
        <dgm:presLayoutVars>
          <dgm:bulletEnabled val="1"/>
        </dgm:presLayoutVars>
      </dgm:prSet>
      <dgm:spPr/>
    </dgm:pt>
    <dgm:pt modelId="{ED81598D-0B44-4C30-B810-5537341549CF}" type="pres">
      <dgm:prSet presAssocID="{FAC792E9-AA37-4319-B207-F7DE6332DCC8}" presName="sibTrans" presStyleCnt="0"/>
      <dgm:spPr/>
    </dgm:pt>
    <dgm:pt modelId="{51756064-C30D-423B-9F3A-DB9AE625F84E}" type="pres">
      <dgm:prSet presAssocID="{ECF37FD6-E382-4CCF-A3E9-CC7F813D7319}" presName="node" presStyleLbl="node1" presStyleIdx="4" presStyleCnt="6">
        <dgm:presLayoutVars>
          <dgm:bulletEnabled val="1"/>
        </dgm:presLayoutVars>
      </dgm:prSet>
      <dgm:spPr/>
    </dgm:pt>
    <dgm:pt modelId="{5A438B4D-E351-4154-9C2D-4364B58F2301}" type="pres">
      <dgm:prSet presAssocID="{05B0575B-E4C2-4958-94F6-E6F6546477EC}" presName="sibTrans" presStyleCnt="0"/>
      <dgm:spPr/>
    </dgm:pt>
    <dgm:pt modelId="{5A1FC21B-11A0-41DC-BFB8-648262AFC6CA}" type="pres">
      <dgm:prSet presAssocID="{9D76BDEA-0764-432D-B8F9-282D057025E5}" presName="node" presStyleLbl="node1" presStyleIdx="5" presStyleCnt="6">
        <dgm:presLayoutVars>
          <dgm:bulletEnabled val="1"/>
        </dgm:presLayoutVars>
      </dgm:prSet>
      <dgm:spPr/>
    </dgm:pt>
  </dgm:ptLst>
  <dgm:cxnLst>
    <dgm:cxn modelId="{B3F94B22-CA24-462E-8885-0950B6446C93}" type="presOf" srcId="{ECF37FD6-E382-4CCF-A3E9-CC7F813D7319}" destId="{51756064-C30D-423B-9F3A-DB9AE625F84E}" srcOrd="0" destOrd="0" presId="urn:microsoft.com/office/officeart/2005/8/layout/default"/>
    <dgm:cxn modelId="{65F25841-7C55-4A4B-BEF9-1D54D1054686}" srcId="{49E2F418-F025-455A-AFD3-47C5D9396EE1}" destId="{4E854EEB-C412-4179-903D-E0071B2EFA17}" srcOrd="0" destOrd="0" parTransId="{51DB641E-549A-4619-8439-9CEF8F58284D}" sibTransId="{9E26F746-5402-45C1-913D-0F54DDBCFE09}"/>
    <dgm:cxn modelId="{8E1E1C67-DF8F-470F-BDB4-4DB96422DFAF}" type="presOf" srcId="{709C48C3-AC17-42AA-B0A5-E85F3BEAB2DA}" destId="{893775F5-489A-4CD9-9BE7-6160D3AC73E6}" srcOrd="0" destOrd="0" presId="urn:microsoft.com/office/officeart/2005/8/layout/default"/>
    <dgm:cxn modelId="{2910C778-73F1-45F7-A871-0B1CE1E6F7CC}" srcId="{49E2F418-F025-455A-AFD3-47C5D9396EE1}" destId="{ECF37FD6-E382-4CCF-A3E9-CC7F813D7319}" srcOrd="4" destOrd="0" parTransId="{8B4ABE67-5DC9-4991-B8EA-6B14190BD688}" sibTransId="{05B0575B-E4C2-4958-94F6-E6F6546477EC}"/>
    <dgm:cxn modelId="{C907927A-0B77-457B-BEE5-39EF605D69A1}" srcId="{49E2F418-F025-455A-AFD3-47C5D9396EE1}" destId="{7B55CF3E-4A44-4A81-91F4-185BE82E8901}" srcOrd="1" destOrd="0" parTransId="{ED5CE770-9F24-41DB-A04A-4E4A62794C1C}" sibTransId="{1E8E53A9-6F9C-47F1-8B25-6E35512F9FCC}"/>
    <dgm:cxn modelId="{CCDB6BA5-1457-4025-96D2-4DEE4206B8CE}" type="presOf" srcId="{4E854EEB-C412-4179-903D-E0071B2EFA17}" destId="{B38B4AD2-0B24-4A8E-A707-5A5CA65D5009}" srcOrd="0" destOrd="0" presId="urn:microsoft.com/office/officeart/2005/8/layout/default"/>
    <dgm:cxn modelId="{CF9368AB-241C-4C98-B8D6-72BDC77E3495}" type="presOf" srcId="{7B55CF3E-4A44-4A81-91F4-185BE82E8901}" destId="{E0895BC4-DE07-4779-9857-ACB8194DF5B7}" srcOrd="0" destOrd="0" presId="urn:microsoft.com/office/officeart/2005/8/layout/default"/>
    <dgm:cxn modelId="{A3F1FAB6-AAC5-4485-8FB3-1731FA009A6E}" srcId="{49E2F418-F025-455A-AFD3-47C5D9396EE1}" destId="{709C48C3-AC17-42AA-B0A5-E85F3BEAB2DA}" srcOrd="3" destOrd="0" parTransId="{E608DD07-87E9-45CD-BBDC-DD04CD8E510D}" sibTransId="{FAC792E9-AA37-4319-B207-F7DE6332DCC8}"/>
    <dgm:cxn modelId="{E0B236B7-5D6C-4EFC-AC7E-9A9489A5826E}" type="presOf" srcId="{9D76BDEA-0764-432D-B8F9-282D057025E5}" destId="{5A1FC21B-11A0-41DC-BFB8-648262AFC6CA}" srcOrd="0" destOrd="0" presId="urn:microsoft.com/office/officeart/2005/8/layout/default"/>
    <dgm:cxn modelId="{E4F6CDC6-0673-4AC5-8998-BB08CFC04BF8}" type="presOf" srcId="{49E2F418-F025-455A-AFD3-47C5D9396EE1}" destId="{0F8FD017-0EA3-4E04-B3F8-A275BFD3EA49}" srcOrd="0" destOrd="0" presId="urn:microsoft.com/office/officeart/2005/8/layout/default"/>
    <dgm:cxn modelId="{B3E707DB-198D-4EFD-9D89-C284F9020222}" srcId="{49E2F418-F025-455A-AFD3-47C5D9396EE1}" destId="{2275F865-A5B5-4ADB-90E0-20FEB44D95D4}" srcOrd="2" destOrd="0" parTransId="{A8C7DB44-BC55-43F6-AAA2-C8B2EA273588}" sibTransId="{F3D888FE-0D85-4236-9323-B5F28C708834}"/>
    <dgm:cxn modelId="{591048DD-2076-4CA9-AF67-053C50CC6BC3}" srcId="{49E2F418-F025-455A-AFD3-47C5D9396EE1}" destId="{9D76BDEA-0764-432D-B8F9-282D057025E5}" srcOrd="5" destOrd="0" parTransId="{CB9EB088-87CA-4650-9333-8028668DA2E4}" sibTransId="{8EC57388-7011-4887-9758-C3F2071AB275}"/>
    <dgm:cxn modelId="{6E7C59F1-C6CF-4BE4-8E99-D932FDFE5C2D}" type="presOf" srcId="{2275F865-A5B5-4ADB-90E0-20FEB44D95D4}" destId="{193CA909-9D9B-4EB9-B124-788A87F5F2D8}" srcOrd="0" destOrd="0" presId="urn:microsoft.com/office/officeart/2005/8/layout/default"/>
    <dgm:cxn modelId="{FBB68142-8735-4E94-9D28-810FF171FA49}" type="presParOf" srcId="{0F8FD017-0EA3-4E04-B3F8-A275BFD3EA49}" destId="{B38B4AD2-0B24-4A8E-A707-5A5CA65D5009}" srcOrd="0" destOrd="0" presId="urn:microsoft.com/office/officeart/2005/8/layout/default"/>
    <dgm:cxn modelId="{838E8C5E-3216-4D40-AC39-D197A56B5A22}" type="presParOf" srcId="{0F8FD017-0EA3-4E04-B3F8-A275BFD3EA49}" destId="{E9F14F90-5034-4274-A36D-B246F001DEBA}" srcOrd="1" destOrd="0" presId="urn:microsoft.com/office/officeart/2005/8/layout/default"/>
    <dgm:cxn modelId="{44926E74-AAF5-4EA8-B2BA-E07563CA7B48}" type="presParOf" srcId="{0F8FD017-0EA3-4E04-B3F8-A275BFD3EA49}" destId="{E0895BC4-DE07-4779-9857-ACB8194DF5B7}" srcOrd="2" destOrd="0" presId="urn:microsoft.com/office/officeart/2005/8/layout/default"/>
    <dgm:cxn modelId="{65634488-EDEF-4880-ADB0-2BF760345180}" type="presParOf" srcId="{0F8FD017-0EA3-4E04-B3F8-A275BFD3EA49}" destId="{F2662DC6-C3E0-415C-A07B-ADA075A687A3}" srcOrd="3" destOrd="0" presId="urn:microsoft.com/office/officeart/2005/8/layout/default"/>
    <dgm:cxn modelId="{5647CAA3-236F-46A8-97D5-4761FC4DCCF3}" type="presParOf" srcId="{0F8FD017-0EA3-4E04-B3F8-A275BFD3EA49}" destId="{193CA909-9D9B-4EB9-B124-788A87F5F2D8}" srcOrd="4" destOrd="0" presId="urn:microsoft.com/office/officeart/2005/8/layout/default"/>
    <dgm:cxn modelId="{8B3C06B3-F745-4733-B74E-3DE289E8DAF6}" type="presParOf" srcId="{0F8FD017-0EA3-4E04-B3F8-A275BFD3EA49}" destId="{3FBC30DF-F5BA-4CAE-8A20-F8B849C994BD}" srcOrd="5" destOrd="0" presId="urn:microsoft.com/office/officeart/2005/8/layout/default"/>
    <dgm:cxn modelId="{52E18B37-FD68-4AC2-8EFE-8CFBB23F7D12}" type="presParOf" srcId="{0F8FD017-0EA3-4E04-B3F8-A275BFD3EA49}" destId="{893775F5-489A-4CD9-9BE7-6160D3AC73E6}" srcOrd="6" destOrd="0" presId="urn:microsoft.com/office/officeart/2005/8/layout/default"/>
    <dgm:cxn modelId="{CBCFE872-30A9-4A3F-8E13-7A33ED116306}" type="presParOf" srcId="{0F8FD017-0EA3-4E04-B3F8-A275BFD3EA49}" destId="{ED81598D-0B44-4C30-B810-5537341549CF}" srcOrd="7" destOrd="0" presId="urn:microsoft.com/office/officeart/2005/8/layout/default"/>
    <dgm:cxn modelId="{80BD8920-9DEF-4162-AB82-2F4C00F73D6B}" type="presParOf" srcId="{0F8FD017-0EA3-4E04-B3F8-A275BFD3EA49}" destId="{51756064-C30D-423B-9F3A-DB9AE625F84E}" srcOrd="8" destOrd="0" presId="urn:microsoft.com/office/officeart/2005/8/layout/default"/>
    <dgm:cxn modelId="{F5A3F822-D74C-430D-A025-68213CE70ED7}" type="presParOf" srcId="{0F8FD017-0EA3-4E04-B3F8-A275BFD3EA49}" destId="{5A438B4D-E351-4154-9C2D-4364B58F2301}" srcOrd="9" destOrd="0" presId="urn:microsoft.com/office/officeart/2005/8/layout/default"/>
    <dgm:cxn modelId="{760A5C74-78DF-47C0-96C5-0C1A981D4985}" type="presParOf" srcId="{0F8FD017-0EA3-4E04-B3F8-A275BFD3EA49}" destId="{5A1FC21B-11A0-41DC-BFB8-648262AFC6C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1BF72-07FF-4A2E-ADC8-4828CF9E3C5F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C5C0B-BA5D-4F2B-A387-1EFB400C2B46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Why are you interested in alternative credentials and badging?</a:t>
          </a:r>
          <a:endParaRPr lang="en-US" sz="3200" kern="1200" dirty="0"/>
        </a:p>
      </dsp:txBody>
      <dsp:txXfrm>
        <a:off x="678914" y="525899"/>
        <a:ext cx="4067491" cy="2525499"/>
      </dsp:txXfrm>
    </dsp:sp>
    <dsp:sp modelId="{D8595953-5881-4F5C-AB43-B16FDD0320AA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DD327-F36F-46D7-A07E-ABD92904519A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What would you like to know? </a:t>
          </a:r>
          <a:br>
            <a:rPr lang="en-US" sz="3200" kern="1200" dirty="0"/>
          </a:br>
          <a:endParaRPr lang="en-US" sz="3200" kern="1200" dirty="0"/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4AD2-0B24-4A8E-A707-5A5CA65D5009}">
      <dsp:nvSpPr>
        <dsp:cNvPr id="0" name=""/>
        <dsp:cNvSpPr/>
      </dsp:nvSpPr>
      <dsp:spPr>
        <a:xfrm>
          <a:off x="122506" y="2902"/>
          <a:ext cx="2783160" cy="166989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Colorado State University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for credit but supports their mission of lifelong learning</a:t>
          </a:r>
        </a:p>
      </dsp:txBody>
      <dsp:txXfrm>
        <a:off x="122506" y="2902"/>
        <a:ext cx="2783160" cy="1669896"/>
      </dsp:txXfrm>
    </dsp:sp>
    <dsp:sp modelId="{E0895BC4-DE07-4779-9857-ACB8194DF5B7}">
      <dsp:nvSpPr>
        <dsp:cNvPr id="0" name=""/>
        <dsp:cNvSpPr/>
      </dsp:nvSpPr>
      <dsp:spPr>
        <a:xfrm>
          <a:off x="3183983" y="2902"/>
          <a:ext cx="2783160" cy="1669896"/>
        </a:xfrm>
        <a:prstGeom prst="rect">
          <a:avLst/>
        </a:prstGeom>
        <a:solidFill>
          <a:schemeClr val="accent1">
            <a:shade val="50000"/>
            <a:hueOff val="0"/>
            <a:satOff val="-19611"/>
            <a:lumOff val="17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Wichita State University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Multipurpose for multiple learning audiences</a:t>
          </a:r>
        </a:p>
      </dsp:txBody>
      <dsp:txXfrm>
        <a:off x="3183983" y="2902"/>
        <a:ext cx="2783160" cy="1669896"/>
      </dsp:txXfrm>
    </dsp:sp>
    <dsp:sp modelId="{193CA909-9D9B-4EB9-B124-788A87F5F2D8}">
      <dsp:nvSpPr>
        <dsp:cNvPr id="0" name=""/>
        <dsp:cNvSpPr/>
      </dsp:nvSpPr>
      <dsp:spPr>
        <a:xfrm>
          <a:off x="122506" y="1951114"/>
          <a:ext cx="2783160" cy="1669896"/>
        </a:xfrm>
        <a:prstGeom prst="rect">
          <a:avLst/>
        </a:prstGeom>
        <a:solidFill>
          <a:schemeClr val="accent1">
            <a:shade val="50000"/>
            <a:hueOff val="0"/>
            <a:satOff val="-39221"/>
            <a:lumOff val="34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University Of Maryland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Prepares recent graduates for employment</a:t>
          </a:r>
        </a:p>
      </dsp:txBody>
      <dsp:txXfrm>
        <a:off x="122506" y="1951114"/>
        <a:ext cx="2783160" cy="1669896"/>
      </dsp:txXfrm>
    </dsp:sp>
    <dsp:sp modelId="{893775F5-489A-4CD9-9BE7-6160D3AC73E6}">
      <dsp:nvSpPr>
        <dsp:cNvPr id="0" name=""/>
        <dsp:cNvSpPr/>
      </dsp:nvSpPr>
      <dsp:spPr>
        <a:xfrm>
          <a:off x="3183983" y="1951114"/>
          <a:ext cx="2783160" cy="1669896"/>
        </a:xfrm>
        <a:prstGeom prst="rect">
          <a:avLst/>
        </a:prstGeom>
        <a:solidFill>
          <a:schemeClr val="accent1">
            <a:shade val="50000"/>
            <a:hueOff val="0"/>
            <a:satOff val="-58832"/>
            <a:lumOff val="51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Montgomery County Community College</a:t>
          </a:r>
          <a:r>
            <a:rPr lang="en-US" sz="2000" kern="1200" dirty="0"/>
            <a:t>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Micro credential Day for High School Seniors</a:t>
          </a:r>
        </a:p>
      </dsp:txBody>
      <dsp:txXfrm>
        <a:off x="3183983" y="1951114"/>
        <a:ext cx="2783160" cy="1669896"/>
      </dsp:txXfrm>
    </dsp:sp>
    <dsp:sp modelId="{51756064-C30D-423B-9F3A-DB9AE625F84E}">
      <dsp:nvSpPr>
        <dsp:cNvPr id="0" name=""/>
        <dsp:cNvSpPr/>
      </dsp:nvSpPr>
      <dsp:spPr>
        <a:xfrm>
          <a:off x="122506" y="3899326"/>
          <a:ext cx="2783160" cy="1669896"/>
        </a:xfrm>
        <a:prstGeom prst="rect">
          <a:avLst/>
        </a:prstGeom>
        <a:solidFill>
          <a:schemeClr val="accent1">
            <a:shade val="50000"/>
            <a:hueOff val="0"/>
            <a:satOff val="-39221"/>
            <a:lumOff val="34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Elizabeth Forward Elementary School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Badging for kindergarten students</a:t>
          </a:r>
        </a:p>
      </dsp:txBody>
      <dsp:txXfrm>
        <a:off x="122506" y="3899326"/>
        <a:ext cx="2783160" cy="1669896"/>
      </dsp:txXfrm>
    </dsp:sp>
    <dsp:sp modelId="{5A1FC21B-11A0-41DC-BFB8-648262AFC6CA}">
      <dsp:nvSpPr>
        <dsp:cNvPr id="0" name=""/>
        <dsp:cNvSpPr/>
      </dsp:nvSpPr>
      <dsp:spPr>
        <a:xfrm>
          <a:off x="3183983" y="3899326"/>
          <a:ext cx="2783160" cy="1669896"/>
        </a:xfrm>
        <a:prstGeom prst="rect">
          <a:avLst/>
        </a:prstGeom>
        <a:solidFill>
          <a:schemeClr val="accent1">
            <a:shade val="50000"/>
            <a:hueOff val="0"/>
            <a:satOff val="-19611"/>
            <a:lumOff val="17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Chicago’s City of Learning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Stave off summer learning loss</a:t>
          </a:r>
        </a:p>
      </dsp:txBody>
      <dsp:txXfrm>
        <a:off x="3183983" y="3899326"/>
        <a:ext cx="2783160" cy="1669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EBF03-D1FB-494D-8733-5DC1F759AF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C34DC-5013-446C-BD10-BE8E99E8F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.colostate.edu/badg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usmd.edu/cai/usm-digital-badging-initiative" TargetMode="External"/><Relationship Id="rId4" Type="http://schemas.openxmlformats.org/officeDocument/2006/relationships/hyperlink" Target="https://badges.wichita.edu/badgecatalog-origina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Colorado State University: </a:t>
            </a:r>
            <a:r>
              <a:rPr lang="en-US" dirty="0">
                <a:hlinkClick r:id="rId3"/>
              </a:rPr>
              <a:t>https://www.online.colostate.edu/badges/</a:t>
            </a:r>
            <a:endParaRPr lang="en-US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Certified Gardener Program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Communication for Science and Engineering Professionals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Creative Organizational Innovation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Crucial Business Management Skills for the 21st Century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Developmental Disabilities Training Series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Foundations of 3D Printing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Goodwill Industries of Denver's Essential Soft Skills for Employment Program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Introducing Feminist Frameworks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Land Stewardship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LinkedIn: Building a Robust LinkedIn Profile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Living Mindfully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NALP Professional Landscape Technician Training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Spanish for Animal Health and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Wichita State University : </a:t>
            </a:r>
            <a:r>
              <a:rPr lang="en-US" dirty="0">
                <a:hlinkClick r:id="rId4"/>
              </a:rPr>
              <a:t>https://badges.wichita.edu/badgecatalog-original</a:t>
            </a:r>
            <a:endParaRPr lang="en-US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High School Students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Behavioral Sciences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Business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Creative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Education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Engineering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General Workforce Skills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Healthcare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Graduate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Undergraduate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University Of Maryland: </a:t>
            </a:r>
            <a:r>
              <a:rPr lang="en-US" dirty="0">
                <a:hlinkClick r:id="rId5"/>
              </a:rPr>
              <a:t>https://www.usmd.edu/cai/usm-digital-badging-initiative</a:t>
            </a:r>
            <a:endParaRPr lang="en-US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Collaborator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Communicator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Critical Thinker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Globalist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Interculturalist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Leader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Problem Solver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Professional</a:t>
            </a:r>
          </a:p>
          <a:p>
            <a:endParaRPr lang="en-US" dirty="0"/>
          </a:p>
          <a:p>
            <a:r>
              <a:rPr lang="en-US" dirty="0"/>
              <a:t>Montgomery County Community College: Micro-credential day for high school seniors (PA)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Word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Excel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Cybersecurity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 Aide fundamentals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Massage Therapy fundamentals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Culinary Arts fundamentals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 work skills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Forward Elementary School (PA)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could earn 68 different, physical badges they could place on a binder ring that is hung in the room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badges were also on an online app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FreshGrade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https://vimeo.com/207131473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https://www.edsurge.com/news/2017-06-21-micro-credentials-for-micro-students-kindergarteners-swap-grades-for-badges</a:t>
            </a:r>
          </a:p>
          <a:p>
            <a:endParaRPr lang="en-US" dirty="0"/>
          </a:p>
          <a:p>
            <a:r>
              <a:rPr lang="en-US" dirty="0"/>
              <a:t>Chicago’s City of Learning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Has expanded to DC, LA, Pittsburg, Dallas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Very successful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Partnership across organizations across the entire city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Business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Secondary education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Non-Profits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Municipal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https://bostonbeyond.org/wp-content/uploads/2016/06/Digital_Badging_Paper_NMEF.pdf	</a:t>
            </a:r>
          </a:p>
          <a:p>
            <a:r>
              <a:rPr lang="en-US" dirty="0"/>
              <a:t>Examples of micro-credentialing in secondary education:</a:t>
            </a:r>
          </a:p>
          <a:p>
            <a:r>
              <a:rPr lang="en-US" dirty="0"/>
              <a:t>	NZ automotive micro-credential</a:t>
            </a:r>
          </a:p>
          <a:p>
            <a:r>
              <a:rPr lang="en-US" dirty="0"/>
              <a:t>	sophomore through seniors</a:t>
            </a:r>
          </a:p>
          <a:p>
            <a:r>
              <a:rPr lang="en-US" dirty="0"/>
              <a:t>	For those who complete it, it leads to an apprenticeship.</a:t>
            </a:r>
          </a:p>
          <a:p>
            <a:r>
              <a:rPr lang="en-US" dirty="0"/>
              <a:t>	http://transporttalk.co.nz/news/automotive-micro-credentials-secondary-students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C34DC-5013-446C-BD10-BE8E99E8F9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BFEE-F875-4DC7-BD84-B11A5214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8D8E7-D9E2-4F68-A53C-064E1B8C6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545-8FDE-419F-955B-5BBA28A9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3B55-7B62-4534-A9D6-F00126B8A677}" type="datetime1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3106-4DAC-4A8B-B20E-69749229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BE158-2407-4DE4-B98E-2180D01B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0955-0BAB-412C-8CB1-933FCC68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26B35-8974-4CDB-8D66-339F6B4BE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E533-0E92-49D9-BC60-DA7AFED3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351-1E5C-49C8-B83E-6BE52491A671}" type="datetime1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81F5-2EA2-4653-9772-16A11B37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B3F67-1446-49EC-950A-AA08FAFD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38315-45C3-4061-B141-5226D005C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EA322-E3C6-4832-A0BC-264023682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39512-A985-4213-8349-2839C93B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F3C6-2594-4022-BCC8-0D67B51FC3A5}" type="datetime1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17B83-C121-4661-880E-33DFD11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7386-0557-45FF-8AAB-12A0638C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794F-63F5-4A86-92E0-AE99A74D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1B14-F844-48D6-82A8-7104744A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C262-CE78-4AFD-8933-DCF25EE8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ADCB-0937-4F80-806F-7261580FCBC3}" type="datetime1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ADDBE-3FA8-4943-A714-DF3EE748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E3AE-58DD-4EA0-8361-382C6E99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26BD-DABF-4E31-B821-E18D6D54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6E5D9-98AC-4FED-9135-9D925EE4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F78EE-6815-4259-BFB4-E845FFE9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E68-39E9-4E93-AFD3-1D08AA275017}" type="datetime1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878B7-7886-4A8D-A3E5-7B6FA584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B3D9-6591-4C11-8B1B-5A296592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6B47-7521-428F-9BB1-A97A6F9D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7AEA-3F77-424D-B4DF-3F56CA407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8710A-1BC7-4517-AE48-987DF64D2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02DBA-F471-441E-91DF-42154192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81C-233A-4812-8E23-3635D3F53D41}" type="datetime1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5071-0777-4A54-9247-FA42C227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982DA-E4EC-4F9A-BF71-D1F320CF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CBFD-DCDC-4DE0-938A-2B8B609C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00239-08DF-481B-B068-65AFB0DE0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0E627-F43F-4390-98F6-88661230C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80539-8F8E-4A11-8D09-7CB0D9913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0EA48-613E-4052-BE2C-DFD2B2F8A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DE67F-4C50-4F9E-A06F-361F911F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9D41-B8DA-49B8-AB79-DBDECB046341}" type="datetime1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90781-B004-4F43-BE41-3B823CC8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8FBFD-A4E8-4E99-9032-9A321464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5C9-F50F-4AD0-9128-DDE27934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63CA9-ECFC-4697-9DA6-A51D1A6B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FCBB-5469-4723-B1C5-B0679022734A}" type="datetime1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4B5AE-18E0-4D38-BA58-4C0AB312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BDC1-32C1-42F6-B8AE-8206D97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56E8D-EAF5-4D0B-8587-F31DF353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0B8-B3B8-4CB4-8807-8CEC454B66DA}" type="datetime1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5D5EC-E8E2-4B9E-AEF3-B712B595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631C-7245-42C6-8BB4-891A4801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D16A-7A34-4F8C-B41D-036ABD0E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68FA-27AF-4A37-8046-25C411CF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C9735-2AA3-42CA-9FB6-31A050EA3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88A52-895C-4E48-AFB2-D84762C2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C3F-DC8C-4D06-B174-DB488C6EE348}" type="datetime1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05B77-687E-4500-8033-2F1AB12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6D893-1C93-4D43-9724-A8D9ADCA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FB04-53B8-4BA3-9A04-4E8437BC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A2B5A-8911-4BD5-963A-1F7CD9D66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81BA7-72E4-4ABB-95B2-AA0928C2B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EF165-A6C9-4EEC-9451-D9045ABB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ECC-E09C-42CB-80B8-99A44EABD46F}" type="datetime1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3E3DB-3D15-4C63-98BC-070A97B6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D039F-3911-4E37-9E60-B126C103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517CD-7FC2-40A9-B1D9-379C241F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F8E80-4567-4A71-890F-7F5E64BE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136C-42B8-471D-A7BC-A57103F98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8155-A3D0-4343-8CAC-33237FAE4F17}" type="datetime1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314A3-6CD3-4304-8482-72C90D21F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38416-FD12-4AEF-8108-5F718993E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0E90-16AF-4BA6-AB12-070AD9FA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i.it/studiare-in-gruppo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File:Minnesota_State_University_Moorhead_Logo.svg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B527B-35A2-42F3-94AC-0FC40D58A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Alternative Credentials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B96DC-9468-4E87-884F-963D215F4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5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9AA19-A4F3-4003-AE76-79BBFADD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Different Micro-Credentialing Models </a:t>
            </a: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E3766-A6F5-4189-B4DD-081DC564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5730E90-16AF-4BA6-AB12-070AD9FAF015}" type="slidenum">
              <a:rPr lang="en-US" sz="1500">
                <a:solidFill>
                  <a:srgbClr val="FFFFFF">
                    <a:alpha val="80000"/>
                  </a:srgbClr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n-US" sz="1500">
              <a:solidFill>
                <a:srgbClr val="FFFFFF">
                  <a:alpha val="80000"/>
                </a:srgbClr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118CF3F-21D0-4A23-8D7F-B9111A8A2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016935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852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are we in the timeline? </a:t>
            </a:r>
          </a:p>
        </p:txBody>
      </p:sp>
      <p:pic>
        <p:nvPicPr>
          <p:cNvPr id="30" name="Picture 29" descr="A close up of a light&#10;&#10;Description automatically generated">
            <a:extLst>
              <a:ext uri="{FF2B5EF4-FFF2-40B4-BE49-F238E27FC236}">
                <a16:creationId xmlns:a16="http://schemas.microsoft.com/office/drawing/2014/main" id="{ADAA8C1C-E50D-46A5-840D-72BC72557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539812"/>
            <a:ext cx="6553545" cy="37863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6B284F5-A660-814B-AF99-F125251820F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7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624CC-7AE7-4A6D-B537-FA4E00E1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Obstacles &amp; Constraints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1BE9-0739-42E1-84C6-FA14387D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External validation </a:t>
            </a:r>
          </a:p>
          <a:p>
            <a:r>
              <a:rPr lang="en-US" sz="2400" dirty="0"/>
              <a:t>Credit or non-credit </a:t>
            </a:r>
          </a:p>
          <a:p>
            <a:r>
              <a:rPr lang="en-US" sz="2400" dirty="0"/>
              <a:t>Are you killing your own degrees if you offer badges? </a:t>
            </a:r>
          </a:p>
          <a:p>
            <a:r>
              <a:rPr lang="en-US" sz="2400" dirty="0"/>
              <a:t>Student affairs example </a:t>
            </a:r>
          </a:p>
          <a:p>
            <a:r>
              <a:rPr lang="en-US" sz="2400" dirty="0"/>
              <a:t>Where does it live? Who owns?</a:t>
            </a:r>
          </a:p>
          <a:p>
            <a:r>
              <a:rPr lang="en-US" sz="2400" dirty="0"/>
              <a:t>Resourcing the badging initiative , who will administer the badge</a:t>
            </a:r>
          </a:p>
          <a:p>
            <a:r>
              <a:rPr lang="en-US" sz="2400" dirty="0"/>
              <a:t>Consensus on overall purpose of the badge</a:t>
            </a:r>
          </a:p>
          <a:p>
            <a:r>
              <a:rPr lang="en-US" sz="2400" dirty="0"/>
              <a:t>Governance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757C1-C301-4A36-87AF-70288D83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6B323-D987-4979-B9D0-01256BC6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178EE-1509-460E-89A8-79250AAF0140}"/>
              </a:ext>
            </a:extLst>
          </p:cNvPr>
          <p:cNvSpPr/>
          <p:nvPr/>
        </p:nvSpPr>
        <p:spPr>
          <a:xfrm>
            <a:off x="4318784" y="2967335"/>
            <a:ext cx="355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Questions?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E3E5A-0D8F-4DAE-9EFF-57A749A2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4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D7D62-687B-4B60-B962-F6DC36FF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Session Objectives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20DBB858-2BFC-43C9-99F5-1EA7BE79F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696F-C949-42AF-BC8B-14F4ECA6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understanding basic terminology,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five-step process to launch an initiative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four university examples of different types of credentials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highs and lows of what we have learned through MSUM's badging initiative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How to make a more educated decision on joining this movement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3094B-AFC5-4C09-8FD0-3F0FAB03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 WHAT YOU KNOW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6B284F5-A660-814B-AF99-F125251820F3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2C6DC0CF-6E7C-49B3-B9C2-0DB6CFC332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017184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244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21" y="207707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204" y="1350954"/>
            <a:ext cx="6573520" cy="45789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r>
              <a:rPr lang="en-US" sz="2000" b="1" dirty="0"/>
              <a:t>Micro credentialing</a:t>
            </a:r>
            <a:r>
              <a:rPr lang="en-US" sz="2000" dirty="0"/>
              <a:t>: Recognition achieved through demonstrating mastery of a defined skill or competency, including industry-recognized competencies.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A </a:t>
            </a:r>
            <a:r>
              <a:rPr lang="en-US" sz="2000" b="1" dirty="0"/>
              <a:t>badge</a:t>
            </a:r>
            <a:r>
              <a:rPr lang="en-US" sz="2000" dirty="0"/>
              <a:t> is a visual representation of an achievement or skill acquisition—more granular than a formal degree but helps to make incremental learning more visible and engaging.</a:t>
            </a:r>
          </a:p>
          <a:p>
            <a:pPr marL="0"/>
            <a:endParaRPr lang="en-US" sz="2000" dirty="0"/>
          </a:p>
          <a:p>
            <a:pPr marL="0"/>
            <a:r>
              <a:rPr lang="en-US" sz="2000" b="1" dirty="0"/>
              <a:t>Digital badges</a:t>
            </a:r>
            <a:r>
              <a:rPr lang="en-US" sz="2000" dirty="0"/>
              <a:t>: electronic badge that is portable and shareable. Recognizes a particular experience. Signify accomplishments i.e. completion of a project or mastery of a skill </a:t>
            </a:r>
          </a:p>
          <a:p>
            <a:pPr marL="0"/>
            <a:r>
              <a:rPr lang="en-US" sz="2000" b="1" dirty="0"/>
              <a:t>Backpack</a:t>
            </a:r>
            <a:r>
              <a:rPr lang="en-US" sz="2000" dirty="0"/>
              <a:t>: a repository where earners can collect digital badges from a variety of issuers 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30 Innovative and Cool High Tech Backpacks.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4E517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46B284F5-A660-814B-AF99-F125251820F3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2791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AA2487-CFEB-4974-87D7-884165CB4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2372519"/>
          </a:xfrm>
        </p:spPr>
        <p:txBody>
          <a:bodyPr>
            <a:normAutofit/>
          </a:bodyPr>
          <a:lstStyle/>
          <a:p>
            <a:r>
              <a:rPr lang="en-US" sz="3300" dirty="0"/>
              <a:t>Earner: The educator or professional submitting evidence for the micro-credential.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026669-7EBD-4EC1-88C1-E17A18DBA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41798"/>
            <a:ext cx="5183188" cy="2372518"/>
          </a:xfrm>
        </p:spPr>
        <p:txBody>
          <a:bodyPr>
            <a:noAutofit/>
          </a:bodyPr>
          <a:lstStyle/>
          <a:p>
            <a:r>
              <a:rPr lang="en-US" sz="2800" dirty="0"/>
              <a:t>Issuer: The group or organization that has created the micro-credential and validates the educator's competence in the defined skill or set of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84F5-A660-814B-AF99-F125251820F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194BD-3775-4BFC-9B98-F1337EC6A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0175" y="4464444"/>
            <a:ext cx="2838696" cy="1891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A1255-4275-40A1-9257-7DA1319E6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3916" y="4747615"/>
            <a:ext cx="5019884" cy="13255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25DEF2-61F2-4F37-A49F-44F56CA35576}"/>
              </a:ext>
            </a:extLst>
          </p:cNvPr>
          <p:cNvCxnSpPr/>
          <p:nvPr/>
        </p:nvCxnSpPr>
        <p:spPr>
          <a:xfrm>
            <a:off x="5806911" y="1875934"/>
            <a:ext cx="0" cy="4480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C8208-C82D-4073-9055-565C4A072E23}"/>
              </a:ext>
            </a:extLst>
          </p:cNvPr>
          <p:cNvCxnSpPr>
            <a:cxnSpLocks/>
          </p:cNvCxnSpPr>
          <p:nvPr/>
        </p:nvCxnSpPr>
        <p:spPr>
          <a:xfrm>
            <a:off x="970175" y="1527142"/>
            <a:ext cx="10382037" cy="65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82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6" descr="Why? | This is the sign I held in front of Grace Episcopal ...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3126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090574" y="213360"/>
            <a:ext cx="4977578" cy="66446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1920" tIns="0" rIns="12192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 new hire has the skills necessary to do their job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of skills and abilities employee can use for future career advancement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share your badges on services like LinkedIn to show your job skills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valuable marketing impressions every time someone shares their badge on a social media site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real time labor market data to the badge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b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B284F5-A660-814B-AF99-F125251820F3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3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74407-64F3-4A78-8B83-1D5F7290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 Badges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ECC9-6EB4-40A7-9353-C214A77EC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MSUM CSIS 104 Badge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Winona State: Digital Literacy Badge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IBM Digital Badges Count Toward College Degrees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Google: IT Badge 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Lynda.com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Madison College Sales Badges and Health Care Soft Skills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MIT (EDX) Micro-Masters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Coursera Badging (private)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6E2C8-8476-4268-AC8D-3572E637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0E90-16AF-4BA6-AB12-070AD9FAF0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Different Types of Badges </a:t>
            </a:r>
            <a:endParaRPr lang="en-US" dirty="0"/>
          </a:p>
        </p:txBody>
      </p:sp>
      <p:cxnSp>
        <p:nvCxnSpPr>
          <p:cNvPr id="17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685783"/>
            <a:r>
              <a:rPr lang="en-US" sz="1800" dirty="0"/>
              <a:t>External or Internal </a:t>
            </a:r>
          </a:p>
          <a:p>
            <a:pPr marL="685783"/>
            <a:r>
              <a:rPr lang="en-US" sz="1800" dirty="0"/>
              <a:t>Non-Credit (Continuing Studies) or Credit Badges</a:t>
            </a:r>
          </a:p>
          <a:p>
            <a:pPr marL="685783"/>
            <a:r>
              <a:rPr lang="en-US" sz="1800" dirty="0"/>
              <a:t>Classroom Badges</a:t>
            </a:r>
          </a:p>
          <a:p>
            <a:pPr marL="685783"/>
            <a:r>
              <a:rPr lang="en-US" sz="1800" dirty="0"/>
              <a:t>Co-curricular badges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6B284F5-A660-814B-AF99-F12525182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Free Stock Photo 1523-Type Design | freeimageslive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2" r="1323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14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59" y="198437"/>
            <a:ext cx="99640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Theoretically- The Five Step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392" y="1356986"/>
            <a:ext cx="7545658" cy="530257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800083" indent="-342900">
              <a:buFont typeface="+mj-lt"/>
              <a:buAutoNum type="arabicPeriod"/>
            </a:pPr>
            <a:r>
              <a:rPr lang="en-US" sz="2400" dirty="0"/>
              <a:t>Create Alternative Credentialing Cross Functional Campus Team</a:t>
            </a:r>
          </a:p>
          <a:p>
            <a:pPr marL="1257283" lvl="1" indent="-342900"/>
            <a:r>
              <a:rPr lang="en-US" sz="1800" b="1" dirty="0"/>
              <a:t>Decide why to badge</a:t>
            </a:r>
            <a:r>
              <a:rPr lang="en-US" sz="1800" dirty="0"/>
              <a:t>: What problem is badging going to solve or what opportunity is it going to create? </a:t>
            </a:r>
          </a:p>
          <a:p>
            <a:pPr marL="1257283" lvl="1" indent="-342900"/>
            <a:r>
              <a:rPr lang="en-US" sz="1800" b="1" dirty="0"/>
              <a:t>Alignment: </a:t>
            </a:r>
            <a:r>
              <a:rPr lang="en-US" sz="1800" dirty="0"/>
              <a:t>Align the right badge for the right audience.</a:t>
            </a:r>
          </a:p>
          <a:p>
            <a:pPr marL="1257283" lvl="1" indent="-342900"/>
            <a:r>
              <a:rPr lang="en-US" sz="1800" b="1" dirty="0"/>
              <a:t>Badging platform: </a:t>
            </a:r>
            <a:r>
              <a:rPr lang="en-US" sz="1800" dirty="0"/>
              <a:t>Select software vendor for badging platform</a:t>
            </a:r>
          </a:p>
          <a:p>
            <a:pPr marL="800083" indent="-342900">
              <a:buFont typeface="+mj-lt"/>
              <a:buAutoNum type="arabicPeriod"/>
            </a:pPr>
            <a:r>
              <a:rPr lang="en-US" sz="2400" dirty="0"/>
              <a:t>Create an example </a:t>
            </a:r>
            <a:r>
              <a:rPr lang="en-US" sz="2400" i="1" dirty="0"/>
              <a:t>Curriculum Map for Badge </a:t>
            </a:r>
            <a:r>
              <a:rPr lang="en-US" sz="2400" dirty="0"/>
              <a:t>and supporting evidence of learning achieved (ex. Later)</a:t>
            </a:r>
          </a:p>
          <a:p>
            <a:pPr marL="800083" indent="-342900">
              <a:buFont typeface="+mj-lt"/>
              <a:buAutoNum type="arabicPeriod"/>
            </a:pPr>
            <a:r>
              <a:rPr lang="en-US" sz="2400" dirty="0"/>
              <a:t>Marketing </a:t>
            </a:r>
          </a:p>
          <a:p>
            <a:pPr marL="1314433" lvl="1" indent="-400050">
              <a:buFont typeface="+mj-lt"/>
              <a:buAutoNum type="romanUcPeriod"/>
            </a:pPr>
            <a:r>
              <a:rPr lang="en-US" sz="1800" dirty="0"/>
              <a:t>Design graphic (s) for badges</a:t>
            </a:r>
          </a:p>
          <a:p>
            <a:pPr marL="1314433" lvl="1" indent="-400050">
              <a:buFont typeface="+mj-lt"/>
              <a:buAutoNum type="romanUcPeriod"/>
            </a:pPr>
            <a:r>
              <a:rPr lang="en-US" sz="1800" dirty="0"/>
              <a:t>Create alternative credentials landing page</a:t>
            </a:r>
          </a:p>
          <a:p>
            <a:pPr marL="1314433" lvl="1" indent="-400050">
              <a:buFont typeface="+mj-lt"/>
              <a:buAutoNum type="romanUcPeriod"/>
            </a:pPr>
            <a:r>
              <a:rPr lang="en-US" sz="1800" dirty="0"/>
              <a:t>Develop campus communication plan </a:t>
            </a:r>
          </a:p>
          <a:p>
            <a:pPr marL="800083" indent="-342900">
              <a:buFont typeface="+mj-lt"/>
              <a:buAutoNum type="arabicPeriod"/>
            </a:pPr>
            <a:r>
              <a:rPr lang="en-US" sz="2400" dirty="0"/>
              <a:t>Train students , faculty, and administrators on alternative credentials</a:t>
            </a:r>
          </a:p>
          <a:p>
            <a:pPr marL="800083" indent="-342900">
              <a:buFont typeface="+mj-lt"/>
              <a:buAutoNum type="arabicPeriod"/>
            </a:pPr>
            <a:r>
              <a:rPr lang="en-US" sz="2400" dirty="0"/>
              <a:t>Create badging operations team for ongoing process and work. 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34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elp:How to use images - Simple English Wikipedia, th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51" y="2857501"/>
            <a:ext cx="1104469" cy="11429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6B284F5-A660-814B-AF99-F125251820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3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731</Words>
  <Application>Microsoft Office PowerPoint</Application>
  <PresentationFormat>Widescreen</PresentationFormat>
  <Paragraphs>156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Alternative Credentials </vt:lpstr>
      <vt:lpstr>Session Objectives </vt:lpstr>
      <vt:lpstr>SHARE WHAT YOU KNOW</vt:lpstr>
      <vt:lpstr>Terminology</vt:lpstr>
      <vt:lpstr>Terminology</vt:lpstr>
      <vt:lpstr>PowerPoint Presentation</vt:lpstr>
      <vt:lpstr>Example Badges</vt:lpstr>
      <vt:lpstr>Different Types of Badges </vt:lpstr>
      <vt:lpstr>Theoretically- The Five Step Process </vt:lpstr>
      <vt:lpstr>Different Micro-Credentialing Models </vt:lpstr>
      <vt:lpstr>Where are we in the timeline? </vt:lpstr>
      <vt:lpstr>Obstacles &amp; Constraints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Credentials </dc:title>
  <dc:creator>Behl, Joshua J</dc:creator>
  <cp:lastModifiedBy>Behl, Joshua J</cp:lastModifiedBy>
  <cp:revision>1</cp:revision>
  <dcterms:created xsi:type="dcterms:W3CDTF">2019-08-01T03:18:37Z</dcterms:created>
  <dcterms:modified xsi:type="dcterms:W3CDTF">2019-08-01T03:19:40Z</dcterms:modified>
</cp:coreProperties>
</file>