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8" r:id="rId6"/>
    <p:sldId id="257" r:id="rId7"/>
    <p:sldId id="269" r:id="rId8"/>
    <p:sldId id="276" r:id="rId9"/>
    <p:sldId id="267" r:id="rId10"/>
    <p:sldId id="271" r:id="rId11"/>
    <p:sldId id="270" r:id="rId12"/>
    <p:sldId id="275" r:id="rId13"/>
    <p:sldId id="277" r:id="rId14"/>
    <p:sldId id="263" r:id="rId15"/>
    <p:sldId id="280" r:id="rId16"/>
    <p:sldId id="264" r:id="rId17"/>
    <p:sldId id="281" r:id="rId18"/>
    <p:sldId id="279"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82079-A22E-4B05-BA5E-6C39CE1BB759}" v="67" dt="2019-08-01T02:30:5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39" d="100"/>
          <a:sy n="39" d="100"/>
        </p:scale>
        <p:origin x="3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l, Joshua J" userId="2dfa54a0-9b66-4622-ab6c-10a4232d15a9" providerId="ADAL" clId="{42882079-A22E-4B05-BA5E-6C39CE1BB759}"/>
    <pc:docChg chg="undo custSel mod addSld modSld">
      <pc:chgData name="Behl, Joshua J" userId="2dfa54a0-9b66-4622-ab6c-10a4232d15a9" providerId="ADAL" clId="{42882079-A22E-4B05-BA5E-6C39CE1BB759}" dt="2019-08-01T02:30:58.120" v="297"/>
      <pc:docMkLst>
        <pc:docMk/>
      </pc:docMkLst>
      <pc:sldChg chg="addSp delSp modSp mod setBg setClrOvrMap">
        <pc:chgData name="Behl, Joshua J" userId="2dfa54a0-9b66-4622-ab6c-10a4232d15a9" providerId="ADAL" clId="{42882079-A22E-4B05-BA5E-6C39CE1BB759}" dt="2019-08-01T02:23:11.559" v="254" actId="26606"/>
        <pc:sldMkLst>
          <pc:docMk/>
          <pc:sldMk cId="2061698931" sldId="256"/>
        </pc:sldMkLst>
        <pc:spChg chg="mod">
          <ac:chgData name="Behl, Joshua J" userId="2dfa54a0-9b66-4622-ab6c-10a4232d15a9" providerId="ADAL" clId="{42882079-A22E-4B05-BA5E-6C39CE1BB759}" dt="2019-08-01T02:23:11.551" v="253" actId="26606"/>
          <ac:spMkLst>
            <pc:docMk/>
            <pc:sldMk cId="2061698931" sldId="256"/>
            <ac:spMk id="2" creationId="{8D428BB4-9996-4535-AA9B-FACF1B8F8D83}"/>
          </ac:spMkLst>
        </pc:spChg>
        <pc:spChg chg="mod">
          <ac:chgData name="Behl, Joshua J" userId="2dfa54a0-9b66-4622-ab6c-10a4232d15a9" providerId="ADAL" clId="{42882079-A22E-4B05-BA5E-6C39CE1BB759}" dt="2019-08-01T02:23:11.551" v="253" actId="26606"/>
          <ac:spMkLst>
            <pc:docMk/>
            <pc:sldMk cId="2061698931" sldId="256"/>
            <ac:spMk id="3" creationId="{246D8AB7-1FAF-4479-B4DA-7C775A2CBEBC}"/>
          </ac:spMkLst>
        </pc:spChg>
        <pc:spChg chg="add del">
          <ac:chgData name="Behl, Joshua J" userId="2dfa54a0-9b66-4622-ab6c-10a4232d15a9" providerId="ADAL" clId="{42882079-A22E-4B05-BA5E-6C39CE1BB759}" dt="2019-08-01T02:23:11.559" v="254" actId="26606"/>
          <ac:spMkLst>
            <pc:docMk/>
            <pc:sldMk cId="2061698931" sldId="256"/>
            <ac:spMk id="11" creationId="{1DB7C82F-AB7E-4F0C-B829-FA1B9C415180}"/>
          </ac:spMkLst>
        </pc:spChg>
        <pc:spChg chg="add del">
          <ac:chgData name="Behl, Joshua J" userId="2dfa54a0-9b66-4622-ab6c-10a4232d15a9" providerId="ADAL" clId="{42882079-A22E-4B05-BA5E-6C39CE1BB759}" dt="2019-08-01T02:23:07.693" v="251" actId="26606"/>
          <ac:spMkLst>
            <pc:docMk/>
            <pc:sldMk cId="2061698931" sldId="256"/>
            <ac:spMk id="16" creationId="{87CC2527-562A-4F69-B487-4371E5B243E7}"/>
          </ac:spMkLst>
        </pc:spChg>
        <pc:spChg chg="add del">
          <ac:chgData name="Behl, Joshua J" userId="2dfa54a0-9b66-4622-ab6c-10a4232d15a9" providerId="ADAL" clId="{42882079-A22E-4B05-BA5E-6C39CE1BB759}" dt="2019-08-01T02:23:11.551" v="253" actId="26606"/>
          <ac:spMkLst>
            <pc:docMk/>
            <pc:sldMk cId="2061698931" sldId="256"/>
            <ac:spMk id="20" creationId="{71B2258F-86CA-4D4D-8270-BC05FCDEBFB3}"/>
          </ac:spMkLst>
        </pc:spChg>
        <pc:spChg chg="add">
          <ac:chgData name="Behl, Joshua J" userId="2dfa54a0-9b66-4622-ab6c-10a4232d15a9" providerId="ADAL" clId="{42882079-A22E-4B05-BA5E-6C39CE1BB759}" dt="2019-08-01T02:23:11.559" v="254" actId="26606"/>
          <ac:spMkLst>
            <pc:docMk/>
            <pc:sldMk cId="2061698931" sldId="256"/>
            <ac:spMk id="22" creationId="{1DB7C82F-AB7E-4F0C-B829-FA1B9C415180}"/>
          </ac:spMkLst>
        </pc:spChg>
        <pc:picChg chg="mod ord">
          <ac:chgData name="Behl, Joshua J" userId="2dfa54a0-9b66-4622-ab6c-10a4232d15a9" providerId="ADAL" clId="{42882079-A22E-4B05-BA5E-6C39CE1BB759}" dt="2019-08-01T02:23:11.551" v="253" actId="26606"/>
          <ac:picMkLst>
            <pc:docMk/>
            <pc:sldMk cId="2061698931" sldId="256"/>
            <ac:picMk id="5" creationId="{356921A6-EA0E-4C95-B00E-33AD44EC5A19}"/>
          </ac:picMkLst>
        </pc:picChg>
        <pc:cxnChg chg="add del">
          <ac:chgData name="Behl, Joshua J" userId="2dfa54a0-9b66-4622-ab6c-10a4232d15a9" providerId="ADAL" clId="{42882079-A22E-4B05-BA5E-6C39CE1BB759}" dt="2019-08-01T02:23:07.693" v="251" actId="26606"/>
          <ac:cxnSpMkLst>
            <pc:docMk/>
            <pc:sldMk cId="2061698931" sldId="256"/>
            <ac:cxnSpMk id="18" creationId="{BCDAEC91-5BCE-4B55-9CC0-43EF94CB734B}"/>
          </ac:cxnSpMkLst>
        </pc:cxnChg>
      </pc:sldChg>
      <pc:sldChg chg="modTransition">
        <pc:chgData name="Behl, Joshua J" userId="2dfa54a0-9b66-4622-ab6c-10a4232d15a9" providerId="ADAL" clId="{42882079-A22E-4B05-BA5E-6C39CE1BB759}" dt="2019-08-01T02:20:05.849" v="142"/>
        <pc:sldMkLst>
          <pc:docMk/>
          <pc:sldMk cId="1090375503" sldId="259"/>
        </pc:sldMkLst>
      </pc:sldChg>
      <pc:sldChg chg="addSp delSp modSp mod setBg setClrOvrMap">
        <pc:chgData name="Behl, Joshua J" userId="2dfa54a0-9b66-4622-ab6c-10a4232d15a9" providerId="ADAL" clId="{42882079-A22E-4B05-BA5E-6C39CE1BB759}" dt="2019-08-01T02:20:44.503" v="145" actId="26606"/>
        <pc:sldMkLst>
          <pc:docMk/>
          <pc:sldMk cId="242424385" sldId="260"/>
        </pc:sldMkLst>
        <pc:spChg chg="mod">
          <ac:chgData name="Behl, Joshua J" userId="2dfa54a0-9b66-4622-ab6c-10a4232d15a9" providerId="ADAL" clId="{42882079-A22E-4B05-BA5E-6C39CE1BB759}" dt="2019-08-01T02:20:44.503" v="145" actId="26606"/>
          <ac:spMkLst>
            <pc:docMk/>
            <pc:sldMk cId="242424385" sldId="260"/>
            <ac:spMk id="2" creationId="{D0754E7E-7182-49AF-AD26-24D74FAB79BF}"/>
          </ac:spMkLst>
        </pc:spChg>
        <pc:spChg chg="del mod">
          <ac:chgData name="Behl, Joshua J" userId="2dfa54a0-9b66-4622-ab6c-10a4232d15a9" providerId="ADAL" clId="{42882079-A22E-4B05-BA5E-6C39CE1BB759}" dt="2019-08-01T02:20:44.503" v="145" actId="26606"/>
          <ac:spMkLst>
            <pc:docMk/>
            <pc:sldMk cId="242424385" sldId="260"/>
            <ac:spMk id="3" creationId="{71980E87-BEC2-41FB-8A80-2331E941912E}"/>
          </ac:spMkLst>
        </pc:spChg>
        <pc:spChg chg="add del">
          <ac:chgData name="Behl, Joshua J" userId="2dfa54a0-9b66-4622-ab6c-10a4232d15a9" providerId="ADAL" clId="{42882079-A22E-4B05-BA5E-6C39CE1BB759}" dt="2019-08-01T02:20:44.447" v="144" actId="26606"/>
          <ac:spMkLst>
            <pc:docMk/>
            <pc:sldMk cId="242424385" sldId="260"/>
            <ac:spMk id="8" creationId="{48A740BC-A0AA-45E0-B899-2AE9C6FE11CA}"/>
          </ac:spMkLst>
        </pc:spChg>
        <pc:spChg chg="add">
          <ac:chgData name="Behl, Joshua J" userId="2dfa54a0-9b66-4622-ab6c-10a4232d15a9" providerId="ADAL" clId="{42882079-A22E-4B05-BA5E-6C39CE1BB759}" dt="2019-08-01T02:20:44.503" v="145" actId="26606"/>
          <ac:spMkLst>
            <pc:docMk/>
            <pc:sldMk cId="242424385" sldId="260"/>
            <ac:spMk id="12" creationId="{46C2E80F-49A6-4372-B103-219D417A55ED}"/>
          </ac:spMkLst>
        </pc:spChg>
        <pc:graphicFrameChg chg="add">
          <ac:chgData name="Behl, Joshua J" userId="2dfa54a0-9b66-4622-ab6c-10a4232d15a9" providerId="ADAL" clId="{42882079-A22E-4B05-BA5E-6C39CE1BB759}" dt="2019-08-01T02:20:44.503" v="145" actId="26606"/>
          <ac:graphicFrameMkLst>
            <pc:docMk/>
            <pc:sldMk cId="242424385" sldId="260"/>
            <ac:graphicFrameMk id="5" creationId="{5DD08835-7264-4701-8335-238FC99AC57E}"/>
          </ac:graphicFrameMkLst>
        </pc:graphicFrameChg>
        <pc:cxnChg chg="add del">
          <ac:chgData name="Behl, Joshua J" userId="2dfa54a0-9b66-4622-ab6c-10a4232d15a9" providerId="ADAL" clId="{42882079-A22E-4B05-BA5E-6C39CE1BB759}" dt="2019-08-01T02:20:44.447" v="144" actId="26606"/>
          <ac:cxnSpMkLst>
            <pc:docMk/>
            <pc:sldMk cId="242424385" sldId="260"/>
            <ac:cxnSpMk id="10" creationId="{B874EF51-C858-4BB9-97C3-D17755787127}"/>
          </ac:cxnSpMkLst>
        </pc:cxnChg>
      </pc:sldChg>
      <pc:sldChg chg="addSp modSp modAnim">
        <pc:chgData name="Behl, Joshua J" userId="2dfa54a0-9b66-4622-ab6c-10a4232d15a9" providerId="ADAL" clId="{42882079-A22E-4B05-BA5E-6C39CE1BB759}" dt="2019-08-01T02:30:01.493" v="296"/>
        <pc:sldMkLst>
          <pc:docMk/>
          <pc:sldMk cId="2700480728" sldId="267"/>
        </pc:sldMkLst>
        <pc:picChg chg="add mod">
          <ac:chgData name="Behl, Joshua J" userId="2dfa54a0-9b66-4622-ab6c-10a4232d15a9" providerId="ADAL" clId="{42882079-A22E-4B05-BA5E-6C39CE1BB759}" dt="2019-08-01T02:26:59.631" v="270" actId="1076"/>
          <ac:picMkLst>
            <pc:docMk/>
            <pc:sldMk cId="2700480728" sldId="267"/>
            <ac:picMk id="4" creationId="{70BD2F32-EB5A-44A6-A202-9513C9685D4E}"/>
          </ac:picMkLst>
        </pc:picChg>
        <pc:picChg chg="add mod">
          <ac:chgData name="Behl, Joshua J" userId="2dfa54a0-9b66-4622-ab6c-10a4232d15a9" providerId="ADAL" clId="{42882079-A22E-4B05-BA5E-6C39CE1BB759}" dt="2019-08-01T02:27:11.044" v="272" actId="1076"/>
          <ac:picMkLst>
            <pc:docMk/>
            <pc:sldMk cId="2700480728" sldId="267"/>
            <ac:picMk id="7" creationId="{E96E16CF-0117-400F-A0A8-2FFE222DEEBF}"/>
          </ac:picMkLst>
        </pc:picChg>
        <pc:picChg chg="add mod">
          <ac:chgData name="Behl, Joshua J" userId="2dfa54a0-9b66-4622-ab6c-10a4232d15a9" providerId="ADAL" clId="{42882079-A22E-4B05-BA5E-6C39CE1BB759}" dt="2019-08-01T02:27:21.366" v="274" actId="1076"/>
          <ac:picMkLst>
            <pc:docMk/>
            <pc:sldMk cId="2700480728" sldId="267"/>
            <ac:picMk id="8" creationId="{0CAF1092-DA5B-47DA-837C-CFF3D924AFD1}"/>
          </ac:picMkLst>
        </pc:picChg>
        <pc:picChg chg="add mod">
          <ac:chgData name="Behl, Joshua J" userId="2dfa54a0-9b66-4622-ab6c-10a4232d15a9" providerId="ADAL" clId="{42882079-A22E-4B05-BA5E-6C39CE1BB759}" dt="2019-08-01T02:27:32.338" v="278" actId="1036"/>
          <ac:picMkLst>
            <pc:docMk/>
            <pc:sldMk cId="2700480728" sldId="267"/>
            <ac:picMk id="9" creationId="{AD27E2FB-22E0-49E3-BC1D-CF52C7B789DF}"/>
          </ac:picMkLst>
        </pc:picChg>
        <pc:picChg chg="add mod">
          <ac:chgData name="Behl, Joshua J" userId="2dfa54a0-9b66-4622-ab6c-10a4232d15a9" providerId="ADAL" clId="{42882079-A22E-4B05-BA5E-6C39CE1BB759}" dt="2019-08-01T02:27:38.002" v="280" actId="1076"/>
          <ac:picMkLst>
            <pc:docMk/>
            <pc:sldMk cId="2700480728" sldId="267"/>
            <ac:picMk id="11" creationId="{3CC887E5-A8BE-47E4-AE79-B311C2428C9C}"/>
          </ac:picMkLst>
        </pc:picChg>
      </pc:sldChg>
      <pc:sldChg chg="addSp delSp modSp mod setBg setClrOvrMap">
        <pc:chgData name="Behl, Joshua J" userId="2dfa54a0-9b66-4622-ab6c-10a4232d15a9" providerId="ADAL" clId="{42882079-A22E-4B05-BA5E-6C39CE1BB759}" dt="2019-08-01T02:24:31.854" v="259" actId="26606"/>
        <pc:sldMkLst>
          <pc:docMk/>
          <pc:sldMk cId="1555439089" sldId="276"/>
        </pc:sldMkLst>
        <pc:spChg chg="mod">
          <ac:chgData name="Behl, Joshua J" userId="2dfa54a0-9b66-4622-ab6c-10a4232d15a9" providerId="ADAL" clId="{42882079-A22E-4B05-BA5E-6C39CE1BB759}" dt="2019-08-01T02:24:31.854" v="259" actId="26606"/>
          <ac:spMkLst>
            <pc:docMk/>
            <pc:sldMk cId="1555439089" sldId="276"/>
            <ac:spMk id="2" creationId="{D3EE3C41-598B-424A-9B5F-012E2A6FF811}"/>
          </ac:spMkLst>
        </pc:spChg>
        <pc:spChg chg="mod ord">
          <ac:chgData name="Behl, Joshua J" userId="2dfa54a0-9b66-4622-ab6c-10a4232d15a9" providerId="ADAL" clId="{42882079-A22E-4B05-BA5E-6C39CE1BB759}" dt="2019-08-01T02:24:31.854" v="259" actId="26606"/>
          <ac:spMkLst>
            <pc:docMk/>
            <pc:sldMk cId="1555439089" sldId="276"/>
            <ac:spMk id="3" creationId="{CCF132A2-A2BB-4FD4-BA95-98143A2AA5A1}"/>
          </ac:spMkLst>
        </pc:spChg>
        <pc:spChg chg="del mod">
          <ac:chgData name="Behl, Joshua J" userId="2dfa54a0-9b66-4622-ab6c-10a4232d15a9" providerId="ADAL" clId="{42882079-A22E-4B05-BA5E-6C39CE1BB759}" dt="2019-08-01T02:24:20.961" v="256" actId="931"/>
          <ac:spMkLst>
            <pc:docMk/>
            <pc:sldMk cId="1555439089" sldId="276"/>
            <ac:spMk id="4" creationId="{2701F54E-EBBE-483C-9420-9DCF853534C6}"/>
          </ac:spMkLst>
        </pc:spChg>
        <pc:spChg chg="add mod">
          <ac:chgData name="Behl, Joshua J" userId="2dfa54a0-9b66-4622-ab6c-10a4232d15a9" providerId="ADAL" clId="{42882079-A22E-4B05-BA5E-6C39CE1BB759}" dt="2019-08-01T02:24:31.854" v="259" actId="26606"/>
          <ac:spMkLst>
            <pc:docMk/>
            <pc:sldMk cId="1555439089" sldId="276"/>
            <ac:spMk id="7" creationId="{C6E10E84-C68E-497F-9527-7A23FAA7774A}"/>
          </ac:spMkLst>
        </pc:spChg>
        <pc:spChg chg="add del">
          <ac:chgData name="Behl, Joshua J" userId="2dfa54a0-9b66-4622-ab6c-10a4232d15a9" providerId="ADAL" clId="{42882079-A22E-4B05-BA5E-6C39CE1BB759}" dt="2019-08-01T02:24:31.854" v="259" actId="26606"/>
          <ac:spMkLst>
            <pc:docMk/>
            <pc:sldMk cId="1555439089" sldId="276"/>
            <ac:spMk id="9" creationId="{1DE7243B-5109-444B-8FAF-7437C66BC0E9}"/>
          </ac:spMkLst>
        </pc:spChg>
        <pc:spChg chg="add del">
          <ac:chgData name="Behl, Joshua J" userId="2dfa54a0-9b66-4622-ab6c-10a4232d15a9" providerId="ADAL" clId="{42882079-A22E-4B05-BA5E-6C39CE1BB759}" dt="2019-08-01T02:24:31.854" v="259" actId="26606"/>
          <ac:spMkLst>
            <pc:docMk/>
            <pc:sldMk cId="1555439089" sldId="276"/>
            <ac:spMk id="11" creationId="{4C5D6221-DA7B-4611-AA26-7D8E349FDE96}"/>
          </ac:spMkLst>
        </pc:spChg>
        <pc:spChg chg="add del">
          <ac:chgData name="Behl, Joshua J" userId="2dfa54a0-9b66-4622-ab6c-10a4232d15a9" providerId="ADAL" clId="{42882079-A22E-4B05-BA5E-6C39CE1BB759}" dt="2019-08-01T02:24:31.846" v="258" actId="26606"/>
          <ac:spMkLst>
            <pc:docMk/>
            <pc:sldMk cId="1555439089" sldId="276"/>
            <ac:spMk id="16" creationId="{F56F5174-31D9-4DBB-AAB7-A1FD7BDB1352}"/>
          </ac:spMkLst>
        </pc:spChg>
        <pc:spChg chg="add del">
          <ac:chgData name="Behl, Joshua J" userId="2dfa54a0-9b66-4622-ab6c-10a4232d15a9" providerId="ADAL" clId="{42882079-A22E-4B05-BA5E-6C39CE1BB759}" dt="2019-08-01T02:24:31.846" v="258" actId="26606"/>
          <ac:spMkLst>
            <pc:docMk/>
            <pc:sldMk cId="1555439089" sldId="276"/>
            <ac:spMk id="20" creationId="{F9A95BEE-6BB1-4A28-A8E6-A34B2E42EF87}"/>
          </ac:spMkLst>
        </pc:spChg>
        <pc:spChg chg="add">
          <ac:chgData name="Behl, Joshua J" userId="2dfa54a0-9b66-4622-ab6c-10a4232d15a9" providerId="ADAL" clId="{42882079-A22E-4B05-BA5E-6C39CE1BB759}" dt="2019-08-01T02:24:31.854" v="259" actId="26606"/>
          <ac:spMkLst>
            <pc:docMk/>
            <pc:sldMk cId="1555439089" sldId="276"/>
            <ac:spMk id="22" creationId="{3CD9DF72-87A3-404E-A828-84CBF11A8303}"/>
          </ac:spMkLst>
        </pc:spChg>
        <pc:picChg chg="add mod ord">
          <ac:chgData name="Behl, Joshua J" userId="2dfa54a0-9b66-4622-ab6c-10a4232d15a9" providerId="ADAL" clId="{42882079-A22E-4B05-BA5E-6C39CE1BB759}" dt="2019-08-01T02:24:31.854" v="259" actId="26606"/>
          <ac:picMkLst>
            <pc:docMk/>
            <pc:sldMk cId="1555439089" sldId="276"/>
            <ac:picMk id="6" creationId="{AD7461CE-3608-4488-A833-0AC666D54A92}"/>
          </ac:picMkLst>
        </pc:picChg>
        <pc:picChg chg="add del">
          <ac:chgData name="Behl, Joshua J" userId="2dfa54a0-9b66-4622-ab6c-10a4232d15a9" providerId="ADAL" clId="{42882079-A22E-4B05-BA5E-6C39CE1BB759}" dt="2019-08-01T02:24:31.846" v="258" actId="26606"/>
          <ac:picMkLst>
            <pc:docMk/>
            <pc:sldMk cId="1555439089" sldId="276"/>
            <ac:picMk id="18" creationId="{AE113210-7872-481A-ADE6-3A05CCAF5EB2}"/>
          </ac:picMkLst>
        </pc:picChg>
        <pc:cxnChg chg="add">
          <ac:chgData name="Behl, Joshua J" userId="2dfa54a0-9b66-4622-ab6c-10a4232d15a9" providerId="ADAL" clId="{42882079-A22E-4B05-BA5E-6C39CE1BB759}" dt="2019-08-01T02:24:31.854" v="259" actId="26606"/>
          <ac:cxnSpMkLst>
            <pc:docMk/>
            <pc:sldMk cId="1555439089" sldId="276"/>
            <ac:cxnSpMk id="23" creationId="{20E3A342-4D61-4E3F-AF90-1AB42AEB96CC}"/>
          </ac:cxnSpMkLst>
        </pc:cxnChg>
      </pc:sldChg>
      <pc:sldChg chg="addSp delSp modSp">
        <pc:chgData name="Behl, Joshua J" userId="2dfa54a0-9b66-4622-ab6c-10a4232d15a9" providerId="ADAL" clId="{42882079-A22E-4B05-BA5E-6C39CE1BB759}" dt="2019-08-01T02:21:29.382" v="150" actId="26606"/>
        <pc:sldMkLst>
          <pc:docMk/>
          <pc:sldMk cId="198417633" sldId="278"/>
        </pc:sldMkLst>
        <pc:spChg chg="add del">
          <ac:chgData name="Behl, Joshua J" userId="2dfa54a0-9b66-4622-ab6c-10a4232d15a9" providerId="ADAL" clId="{42882079-A22E-4B05-BA5E-6C39CE1BB759}" dt="2019-08-01T02:21:29.382" v="150" actId="26606"/>
          <ac:spMkLst>
            <pc:docMk/>
            <pc:sldMk cId="198417633" sldId="278"/>
            <ac:spMk id="10" creationId="{46C2E80F-49A6-4372-B103-219D417A55ED}"/>
          </ac:spMkLst>
        </pc:spChg>
        <pc:spChg chg="add del">
          <ac:chgData name="Behl, Joshua J" userId="2dfa54a0-9b66-4622-ab6c-10a4232d15a9" providerId="ADAL" clId="{42882079-A22E-4B05-BA5E-6C39CE1BB759}" dt="2019-08-01T02:21:25.454" v="147" actId="26606"/>
          <ac:spMkLst>
            <pc:docMk/>
            <pc:sldMk cId="198417633" sldId="278"/>
            <ac:spMk id="15" creationId="{46C2E80F-49A6-4372-B103-219D417A55ED}"/>
          </ac:spMkLst>
        </pc:spChg>
        <pc:spChg chg="add del">
          <ac:chgData name="Behl, Joshua J" userId="2dfa54a0-9b66-4622-ab6c-10a4232d15a9" providerId="ADAL" clId="{42882079-A22E-4B05-BA5E-6C39CE1BB759}" dt="2019-08-01T02:21:29.350" v="149" actId="26606"/>
          <ac:spMkLst>
            <pc:docMk/>
            <pc:sldMk cId="198417633" sldId="278"/>
            <ac:spMk id="17" creationId="{46C2E80F-49A6-4372-B103-219D417A55ED}"/>
          </ac:spMkLst>
        </pc:spChg>
        <pc:spChg chg="add">
          <ac:chgData name="Behl, Joshua J" userId="2dfa54a0-9b66-4622-ab6c-10a4232d15a9" providerId="ADAL" clId="{42882079-A22E-4B05-BA5E-6C39CE1BB759}" dt="2019-08-01T02:21:29.382" v="150" actId="26606"/>
          <ac:spMkLst>
            <pc:docMk/>
            <pc:sldMk cId="198417633" sldId="278"/>
            <ac:spMk id="19" creationId="{46C2E80F-49A6-4372-B103-219D417A55ED}"/>
          </ac:spMkLst>
        </pc:spChg>
        <pc:graphicFrameChg chg="mod modGraphic">
          <ac:chgData name="Behl, Joshua J" userId="2dfa54a0-9b66-4622-ab6c-10a4232d15a9" providerId="ADAL" clId="{42882079-A22E-4B05-BA5E-6C39CE1BB759}" dt="2019-08-01T02:21:29.382" v="150" actId="26606"/>
          <ac:graphicFrameMkLst>
            <pc:docMk/>
            <pc:sldMk cId="198417633" sldId="278"/>
            <ac:graphicFrameMk id="5" creationId="{BBABA4CC-8D37-448E-BD9E-85306BC6784D}"/>
          </ac:graphicFrameMkLst>
        </pc:graphicFrameChg>
      </pc:sldChg>
      <pc:sldChg chg="addSp delSp modSp setBg modAnim">
        <pc:chgData name="Behl, Joshua J" userId="2dfa54a0-9b66-4622-ab6c-10a4232d15a9" providerId="ADAL" clId="{42882079-A22E-4B05-BA5E-6C39CE1BB759}" dt="2019-08-01T02:30:58.120" v="297"/>
        <pc:sldMkLst>
          <pc:docMk/>
          <pc:sldMk cId="1269295207" sldId="279"/>
        </pc:sldMkLst>
        <pc:spChg chg="add del mod">
          <ac:chgData name="Behl, Joshua J" userId="2dfa54a0-9b66-4622-ab6c-10a4232d15a9" providerId="ADAL" clId="{42882079-A22E-4B05-BA5E-6C39CE1BB759}" dt="2019-08-01T02:17:41.440" v="105" actId="478"/>
          <ac:spMkLst>
            <pc:docMk/>
            <pc:sldMk cId="1269295207" sldId="279"/>
            <ac:spMk id="6" creationId="{6D814649-01CC-438E-8008-F4394DF7AD24}"/>
          </ac:spMkLst>
        </pc:spChg>
        <pc:picChg chg="add del mod">
          <ac:chgData name="Behl, Joshua J" userId="2dfa54a0-9b66-4622-ab6c-10a4232d15a9" providerId="ADAL" clId="{42882079-A22E-4B05-BA5E-6C39CE1BB759}" dt="2019-08-01T02:17:41.440" v="105" actId="478"/>
          <ac:picMkLst>
            <pc:docMk/>
            <pc:sldMk cId="1269295207" sldId="279"/>
            <ac:picMk id="5" creationId="{3B66FA5D-F65A-4B12-84B8-FB19F75B8E9C}"/>
          </ac:picMkLst>
        </pc:picChg>
      </pc:sldChg>
      <pc:sldChg chg="addSp delSp modSp add mod setBg setClrOvrMap">
        <pc:chgData name="Behl, Joshua J" userId="2dfa54a0-9b66-4622-ab6c-10a4232d15a9" providerId="ADAL" clId="{42882079-A22E-4B05-BA5E-6C39CE1BB759}" dt="2019-08-01T02:16:11.267" v="100" actId="403"/>
        <pc:sldMkLst>
          <pc:docMk/>
          <pc:sldMk cId="1902560931" sldId="281"/>
        </pc:sldMkLst>
        <pc:spChg chg="mod">
          <ac:chgData name="Behl, Joshua J" userId="2dfa54a0-9b66-4622-ab6c-10a4232d15a9" providerId="ADAL" clId="{42882079-A22E-4B05-BA5E-6C39CE1BB759}" dt="2019-08-01T02:16:04.893" v="93" actId="1076"/>
          <ac:spMkLst>
            <pc:docMk/>
            <pc:sldMk cId="1902560931" sldId="281"/>
            <ac:spMk id="2" creationId="{417F49D7-666F-4E44-B21B-A203CA26FF8D}"/>
          </ac:spMkLst>
        </pc:spChg>
        <pc:spChg chg="del">
          <ac:chgData name="Behl, Joshua J" userId="2dfa54a0-9b66-4622-ab6c-10a4232d15a9" providerId="ADAL" clId="{42882079-A22E-4B05-BA5E-6C39CE1BB759}" dt="2019-08-01T02:11:42.706" v="19" actId="931"/>
          <ac:spMkLst>
            <pc:docMk/>
            <pc:sldMk cId="1902560931" sldId="281"/>
            <ac:spMk id="3" creationId="{5F13F8F3-4D64-4FEA-A290-E8C1479DA5E3}"/>
          </ac:spMkLst>
        </pc:spChg>
        <pc:spChg chg="del">
          <ac:chgData name="Behl, Joshua J" userId="2dfa54a0-9b66-4622-ab6c-10a4232d15a9" providerId="ADAL" clId="{42882079-A22E-4B05-BA5E-6C39CE1BB759}" dt="2019-08-01T02:12:40.484" v="22" actId="931"/>
          <ac:spMkLst>
            <pc:docMk/>
            <pc:sldMk cId="1902560931" sldId="281"/>
            <ac:spMk id="4" creationId="{86F05232-4985-4274-94C6-C249138946F5}"/>
          </ac:spMkLst>
        </pc:spChg>
        <pc:spChg chg="add mod ord">
          <ac:chgData name="Behl, Joshua J" userId="2dfa54a0-9b66-4622-ab6c-10a4232d15a9" providerId="ADAL" clId="{42882079-A22E-4B05-BA5E-6C39CE1BB759}" dt="2019-08-01T02:15:36.529" v="28" actId="26606"/>
          <ac:spMkLst>
            <pc:docMk/>
            <pc:sldMk cId="1902560931" sldId="281"/>
            <ac:spMk id="7" creationId="{51C8251E-5ACA-47F7-838C-82E4E6D0D7D7}"/>
          </ac:spMkLst>
        </pc:spChg>
        <pc:spChg chg="add mod">
          <ac:chgData name="Behl, Joshua J" userId="2dfa54a0-9b66-4622-ab6c-10a4232d15a9" providerId="ADAL" clId="{42882079-A22E-4B05-BA5E-6C39CE1BB759}" dt="2019-08-01T02:15:36.529" v="28" actId="26606"/>
          <ac:spMkLst>
            <pc:docMk/>
            <pc:sldMk cId="1902560931" sldId="281"/>
            <ac:spMk id="12" creationId="{B8B8584A-3C43-492B-8051-E9D1A055A73C}"/>
          </ac:spMkLst>
        </pc:spChg>
        <pc:spChg chg="add mod">
          <ac:chgData name="Behl, Joshua J" userId="2dfa54a0-9b66-4622-ab6c-10a4232d15a9" providerId="ADAL" clId="{42882079-A22E-4B05-BA5E-6C39CE1BB759}" dt="2019-08-01T02:16:11.267" v="100" actId="403"/>
          <ac:spMkLst>
            <pc:docMk/>
            <pc:sldMk cId="1902560931" sldId="281"/>
            <ac:spMk id="17" creationId="{5E883FE3-F1ED-4436-817F-FD69047FC861}"/>
          </ac:spMkLst>
        </pc:spChg>
        <pc:spChg chg="add">
          <ac:chgData name="Behl, Joshua J" userId="2dfa54a0-9b66-4622-ab6c-10a4232d15a9" providerId="ADAL" clId="{42882079-A22E-4B05-BA5E-6C39CE1BB759}" dt="2019-08-01T02:15:36.529" v="28" actId="26606"/>
          <ac:spMkLst>
            <pc:docMk/>
            <pc:sldMk cId="1902560931" sldId="281"/>
            <ac:spMk id="20" creationId="{C99A8FB7-A79B-4BC9-9D56-B79587F6AA3E}"/>
          </ac:spMkLst>
        </pc:spChg>
        <pc:spChg chg="add">
          <ac:chgData name="Behl, Joshua J" userId="2dfa54a0-9b66-4622-ab6c-10a4232d15a9" providerId="ADAL" clId="{42882079-A22E-4B05-BA5E-6C39CE1BB759}" dt="2019-08-01T02:15:36.529" v="28" actId="26606"/>
          <ac:spMkLst>
            <pc:docMk/>
            <pc:sldMk cId="1902560931" sldId="281"/>
            <ac:spMk id="22" creationId="{B23893E2-3349-46D7-A7AA-B9E447957FB1}"/>
          </ac:spMkLst>
        </pc:spChg>
        <pc:spChg chg="add">
          <ac:chgData name="Behl, Joshua J" userId="2dfa54a0-9b66-4622-ab6c-10a4232d15a9" providerId="ADAL" clId="{42882079-A22E-4B05-BA5E-6C39CE1BB759}" dt="2019-08-01T02:15:36.529" v="28" actId="26606"/>
          <ac:spMkLst>
            <pc:docMk/>
            <pc:sldMk cId="1902560931" sldId="281"/>
            <ac:spMk id="24" creationId="{2B7592FE-10D1-4664-B623-353F47C8DF7F}"/>
          </ac:spMkLst>
        </pc:spChg>
        <pc:picChg chg="add del mod">
          <ac:chgData name="Behl, Joshua J" userId="2dfa54a0-9b66-4622-ab6c-10a4232d15a9" providerId="ADAL" clId="{42882079-A22E-4B05-BA5E-6C39CE1BB759}" dt="2019-08-01T02:15:36.529" v="28" actId="26606"/>
          <ac:picMkLst>
            <pc:docMk/>
            <pc:sldMk cId="1902560931" sldId="281"/>
            <ac:picMk id="6" creationId="{D294156E-F4C9-4148-8933-E494E98BF0F2}"/>
          </ac:picMkLst>
        </pc:picChg>
        <pc:picChg chg="add mod">
          <ac:chgData name="Behl, Joshua J" userId="2dfa54a0-9b66-4622-ab6c-10a4232d15a9" providerId="ADAL" clId="{42882079-A22E-4B05-BA5E-6C39CE1BB759}" dt="2019-08-01T02:15:36.529" v="28" actId="26606"/>
          <ac:picMkLst>
            <pc:docMk/>
            <pc:sldMk cId="1902560931" sldId="281"/>
            <ac:picMk id="9" creationId="{41734260-092C-4EA1-A945-AEE6D37622FE}"/>
          </ac:picMkLst>
        </pc:picChg>
        <pc:picChg chg="add mod">
          <ac:chgData name="Behl, Joshua J" userId="2dfa54a0-9b66-4622-ab6c-10a4232d15a9" providerId="ADAL" clId="{42882079-A22E-4B05-BA5E-6C39CE1BB759}" dt="2019-08-01T02:15:36.529" v="28" actId="26606"/>
          <ac:picMkLst>
            <pc:docMk/>
            <pc:sldMk cId="1902560931" sldId="281"/>
            <ac:picMk id="11" creationId="{70210E77-20C9-4795-A771-662A8C74E2DD}"/>
          </ac:picMkLst>
        </pc:picChg>
        <pc:picChg chg="add">
          <ac:chgData name="Behl, Joshua J" userId="2dfa54a0-9b66-4622-ab6c-10a4232d15a9" providerId="ADAL" clId="{42882079-A22E-4B05-BA5E-6C39CE1BB759}" dt="2019-08-01T02:15:36.529" v="28" actId="26606"/>
          <ac:picMkLst>
            <pc:docMk/>
            <pc:sldMk cId="1902560931" sldId="281"/>
            <ac:picMk id="15" creationId="{D294156E-F4C9-4148-8933-E494E98BF0F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5.svg"/><Relationship Id="rId16" Type="http://schemas.openxmlformats.org/officeDocument/2006/relationships/image" Target="../media/image47.svg"/><Relationship Id="rId1" Type="http://schemas.openxmlformats.org/officeDocument/2006/relationships/image" Target="../media/image13.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3.svg"/><Relationship Id="rId1" Type="http://schemas.openxmlformats.org/officeDocument/2006/relationships/image" Target="../media/image12.png"/><Relationship Id="rId6" Type="http://schemas.openxmlformats.org/officeDocument/2006/relationships/image" Target="../media/image7.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5.svg"/><Relationship Id="rId16" Type="http://schemas.openxmlformats.org/officeDocument/2006/relationships/image" Target="../media/image47.svg"/><Relationship Id="rId1" Type="http://schemas.openxmlformats.org/officeDocument/2006/relationships/image" Target="../media/image13.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DA2AF-E0EE-46FB-B787-7152EF088AD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7B50EC-67D1-4EC3-81B0-055E7757E36C}">
      <dgm:prSet/>
      <dgm:spPr/>
      <dgm:t>
        <a:bodyPr/>
        <a:lstStyle/>
        <a:p>
          <a:r>
            <a:rPr lang="en-US"/>
            <a:t>Attend this session to learn how the Academic Affairs Innovation team, deans, and faculty created Think Tanks, using Design Thinking Principles and the lessons learned along the way. </a:t>
          </a:r>
        </a:p>
      </dgm:t>
    </dgm:pt>
    <dgm:pt modelId="{030BC01F-DBE4-4776-B639-7ECEA9382805}" type="parTrans" cxnId="{4E382748-C8B6-447A-804A-6FEC63D4719E}">
      <dgm:prSet/>
      <dgm:spPr/>
      <dgm:t>
        <a:bodyPr/>
        <a:lstStyle/>
        <a:p>
          <a:endParaRPr lang="en-US"/>
        </a:p>
      </dgm:t>
    </dgm:pt>
    <dgm:pt modelId="{749BA249-B78B-463D-85D3-0AE23C03DA5A}" type="sibTrans" cxnId="{4E382748-C8B6-447A-804A-6FEC63D4719E}">
      <dgm:prSet/>
      <dgm:spPr/>
      <dgm:t>
        <a:bodyPr/>
        <a:lstStyle/>
        <a:p>
          <a:endParaRPr lang="en-US"/>
        </a:p>
      </dgm:t>
    </dgm:pt>
    <dgm:pt modelId="{05AF7E9F-E790-4F6F-9255-06A3C28FFB46}">
      <dgm:prSet/>
      <dgm:spPr/>
      <dgm:t>
        <a:bodyPr/>
        <a:lstStyle/>
        <a:p>
          <a:r>
            <a:rPr lang="en-US"/>
            <a:t>You'll learn from an administrator's perspective, a faculty participant's perspective, and an academic dean's perspective</a:t>
          </a:r>
        </a:p>
      </dgm:t>
    </dgm:pt>
    <dgm:pt modelId="{6D0B9775-8A2B-42A2-8B02-BE0CC7CF5863}" type="parTrans" cxnId="{A8A8E28F-E2A2-4BF9-A50A-C2E88F5A1630}">
      <dgm:prSet/>
      <dgm:spPr/>
      <dgm:t>
        <a:bodyPr/>
        <a:lstStyle/>
        <a:p>
          <a:endParaRPr lang="en-US"/>
        </a:p>
      </dgm:t>
    </dgm:pt>
    <dgm:pt modelId="{691B2490-6DDC-4E46-B3B2-8B2E68384E2C}" type="sibTrans" cxnId="{A8A8E28F-E2A2-4BF9-A50A-C2E88F5A1630}">
      <dgm:prSet/>
      <dgm:spPr/>
      <dgm:t>
        <a:bodyPr/>
        <a:lstStyle/>
        <a:p>
          <a:endParaRPr lang="en-US"/>
        </a:p>
      </dgm:t>
    </dgm:pt>
    <dgm:pt modelId="{B5CA615F-CFB8-4ECE-9480-5A954C06E511}">
      <dgm:prSet/>
      <dgm:spPr/>
      <dgm:t>
        <a:bodyPr/>
        <a:lstStyle/>
        <a:p>
          <a:r>
            <a:rPr lang="en-US"/>
            <a:t>How and why this worked</a:t>
          </a:r>
        </a:p>
      </dgm:t>
    </dgm:pt>
    <dgm:pt modelId="{0BFCEDBA-84E4-4661-8A90-D64028ED7261}" type="parTrans" cxnId="{814642EF-B7EA-490C-BAF0-F7DACE7F7521}">
      <dgm:prSet/>
      <dgm:spPr/>
      <dgm:t>
        <a:bodyPr/>
        <a:lstStyle/>
        <a:p>
          <a:endParaRPr lang="en-US"/>
        </a:p>
      </dgm:t>
    </dgm:pt>
    <dgm:pt modelId="{D45C7643-DA31-44FF-914B-F5CF010FBAF8}" type="sibTrans" cxnId="{814642EF-B7EA-490C-BAF0-F7DACE7F7521}">
      <dgm:prSet/>
      <dgm:spPr/>
      <dgm:t>
        <a:bodyPr/>
        <a:lstStyle/>
        <a:p>
          <a:endParaRPr lang="en-US"/>
        </a:p>
      </dgm:t>
    </dgm:pt>
    <dgm:pt modelId="{E6DD3DAC-639E-4333-8268-1BF143F9763D}">
      <dgm:prSet/>
      <dgm:spPr/>
      <dgm:t>
        <a:bodyPr/>
        <a:lstStyle/>
        <a:p>
          <a:r>
            <a:rPr lang="en-US"/>
            <a:t>Some challenges along the way, and </a:t>
          </a:r>
        </a:p>
      </dgm:t>
    </dgm:pt>
    <dgm:pt modelId="{8EBD698C-D735-467F-9BE1-079433D54BDF}" type="parTrans" cxnId="{22BCA9B9-F34F-4061-B2A7-D051EB012034}">
      <dgm:prSet/>
      <dgm:spPr/>
      <dgm:t>
        <a:bodyPr/>
        <a:lstStyle/>
        <a:p>
          <a:endParaRPr lang="en-US"/>
        </a:p>
      </dgm:t>
    </dgm:pt>
    <dgm:pt modelId="{3E2F82D3-8DD7-4B4D-9820-D5BC7B7F768A}" type="sibTrans" cxnId="{22BCA9B9-F34F-4061-B2A7-D051EB012034}">
      <dgm:prSet/>
      <dgm:spPr/>
      <dgm:t>
        <a:bodyPr/>
        <a:lstStyle/>
        <a:p>
          <a:endParaRPr lang="en-US"/>
        </a:p>
      </dgm:t>
    </dgm:pt>
    <dgm:pt modelId="{46D56793-AE9A-4A88-8F45-F5A80C181A00}">
      <dgm:prSet/>
      <dgm:spPr/>
      <dgm:t>
        <a:bodyPr/>
        <a:lstStyle/>
        <a:p>
          <a:r>
            <a:rPr lang="en-US"/>
            <a:t>How you might try out this process.</a:t>
          </a:r>
        </a:p>
      </dgm:t>
    </dgm:pt>
    <dgm:pt modelId="{9D41D8CA-4573-4FCC-BEA2-8569A4F713D5}" type="parTrans" cxnId="{75603206-1B8C-41EE-962E-17D488394093}">
      <dgm:prSet/>
      <dgm:spPr/>
      <dgm:t>
        <a:bodyPr/>
        <a:lstStyle/>
        <a:p>
          <a:endParaRPr lang="en-US"/>
        </a:p>
      </dgm:t>
    </dgm:pt>
    <dgm:pt modelId="{30D7F655-BFEF-451B-B4CB-B8620FFA94C4}" type="sibTrans" cxnId="{75603206-1B8C-41EE-962E-17D488394093}">
      <dgm:prSet/>
      <dgm:spPr/>
      <dgm:t>
        <a:bodyPr/>
        <a:lstStyle/>
        <a:p>
          <a:endParaRPr lang="en-US"/>
        </a:p>
      </dgm:t>
    </dgm:pt>
    <dgm:pt modelId="{40EE199C-D284-4A0E-A368-5BBCB0F39EF6}" type="pres">
      <dgm:prSet presAssocID="{7FADA2AF-E0EE-46FB-B787-7152EF088AD7}" presName="root" presStyleCnt="0">
        <dgm:presLayoutVars>
          <dgm:dir/>
          <dgm:resizeHandles val="exact"/>
        </dgm:presLayoutVars>
      </dgm:prSet>
      <dgm:spPr/>
    </dgm:pt>
    <dgm:pt modelId="{F311F499-1178-40B4-AFEE-8947FEF51764}" type="pres">
      <dgm:prSet presAssocID="{227B50EC-67D1-4EC3-81B0-055E7757E36C}" presName="compNode" presStyleCnt="0"/>
      <dgm:spPr/>
    </dgm:pt>
    <dgm:pt modelId="{94A368B7-6663-4AAA-ABF1-96265FE80DE2}" type="pres">
      <dgm:prSet presAssocID="{227B50EC-67D1-4EC3-81B0-055E7757E36C}" presName="bgRect" presStyleLbl="bgShp" presStyleIdx="0" presStyleCnt="5"/>
      <dgm:spPr/>
    </dgm:pt>
    <dgm:pt modelId="{F05A3BBB-0C17-4558-95D0-AF0B08ECF4D5}" type="pres">
      <dgm:prSet presAssocID="{227B50EC-67D1-4EC3-81B0-055E7757E3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FEF02C0A-9E77-4EC4-ABFB-A8C488FDD0FC}" type="pres">
      <dgm:prSet presAssocID="{227B50EC-67D1-4EC3-81B0-055E7757E36C}" presName="spaceRect" presStyleCnt="0"/>
      <dgm:spPr/>
    </dgm:pt>
    <dgm:pt modelId="{BCD748B1-4B60-4110-ABDD-D4F9A42EBCD0}" type="pres">
      <dgm:prSet presAssocID="{227B50EC-67D1-4EC3-81B0-055E7757E36C}" presName="parTx" presStyleLbl="revTx" presStyleIdx="0" presStyleCnt="5">
        <dgm:presLayoutVars>
          <dgm:chMax val="0"/>
          <dgm:chPref val="0"/>
        </dgm:presLayoutVars>
      </dgm:prSet>
      <dgm:spPr/>
    </dgm:pt>
    <dgm:pt modelId="{19599145-101E-4833-87BC-A4B3C3E05E7E}" type="pres">
      <dgm:prSet presAssocID="{749BA249-B78B-463D-85D3-0AE23C03DA5A}" presName="sibTrans" presStyleCnt="0"/>
      <dgm:spPr/>
    </dgm:pt>
    <dgm:pt modelId="{CD719762-33BC-41FF-BC01-5B511903D70B}" type="pres">
      <dgm:prSet presAssocID="{05AF7E9F-E790-4F6F-9255-06A3C28FFB46}" presName="compNode" presStyleCnt="0"/>
      <dgm:spPr/>
    </dgm:pt>
    <dgm:pt modelId="{B8F16BBA-045D-4918-9761-E4AF56E22126}" type="pres">
      <dgm:prSet presAssocID="{05AF7E9F-E790-4F6F-9255-06A3C28FFB46}" presName="bgRect" presStyleLbl="bgShp" presStyleIdx="1" presStyleCnt="5"/>
      <dgm:spPr/>
    </dgm:pt>
    <dgm:pt modelId="{37734907-AEB6-4C27-8E0E-16857986BD95}" type="pres">
      <dgm:prSet presAssocID="{05AF7E9F-E790-4F6F-9255-06A3C28FFB4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F64AD2E-C520-4C81-8877-11DD935BAB9F}" type="pres">
      <dgm:prSet presAssocID="{05AF7E9F-E790-4F6F-9255-06A3C28FFB46}" presName="spaceRect" presStyleCnt="0"/>
      <dgm:spPr/>
    </dgm:pt>
    <dgm:pt modelId="{8009C9C8-CF58-4982-83B3-89F6A1E45986}" type="pres">
      <dgm:prSet presAssocID="{05AF7E9F-E790-4F6F-9255-06A3C28FFB46}" presName="parTx" presStyleLbl="revTx" presStyleIdx="1" presStyleCnt="5">
        <dgm:presLayoutVars>
          <dgm:chMax val="0"/>
          <dgm:chPref val="0"/>
        </dgm:presLayoutVars>
      </dgm:prSet>
      <dgm:spPr/>
    </dgm:pt>
    <dgm:pt modelId="{C49D76ED-9B42-4143-967A-65169D03EFF6}" type="pres">
      <dgm:prSet presAssocID="{691B2490-6DDC-4E46-B3B2-8B2E68384E2C}" presName="sibTrans" presStyleCnt="0"/>
      <dgm:spPr/>
    </dgm:pt>
    <dgm:pt modelId="{AF8C65C2-01DF-455C-9144-EB5B5912C742}" type="pres">
      <dgm:prSet presAssocID="{B5CA615F-CFB8-4ECE-9480-5A954C06E511}" presName="compNode" presStyleCnt="0"/>
      <dgm:spPr/>
    </dgm:pt>
    <dgm:pt modelId="{DC915FB3-D7F4-4997-804D-99D5396234AB}" type="pres">
      <dgm:prSet presAssocID="{B5CA615F-CFB8-4ECE-9480-5A954C06E511}" presName="bgRect" presStyleLbl="bgShp" presStyleIdx="2" presStyleCnt="5"/>
      <dgm:spPr/>
    </dgm:pt>
    <dgm:pt modelId="{D7F20D5D-5442-4B93-825F-5BA647DA40AD}" type="pres">
      <dgm:prSet presAssocID="{B5CA615F-CFB8-4ECE-9480-5A954C06E5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001821BE-4BB9-4D4C-9F4F-5EFF15F01337}" type="pres">
      <dgm:prSet presAssocID="{B5CA615F-CFB8-4ECE-9480-5A954C06E511}" presName="spaceRect" presStyleCnt="0"/>
      <dgm:spPr/>
    </dgm:pt>
    <dgm:pt modelId="{F36FF586-4D1D-4D79-A112-81627B63AF94}" type="pres">
      <dgm:prSet presAssocID="{B5CA615F-CFB8-4ECE-9480-5A954C06E511}" presName="parTx" presStyleLbl="revTx" presStyleIdx="2" presStyleCnt="5">
        <dgm:presLayoutVars>
          <dgm:chMax val="0"/>
          <dgm:chPref val="0"/>
        </dgm:presLayoutVars>
      </dgm:prSet>
      <dgm:spPr/>
    </dgm:pt>
    <dgm:pt modelId="{1EA6B96F-661F-4A61-99FD-585BED860EBC}" type="pres">
      <dgm:prSet presAssocID="{D45C7643-DA31-44FF-914B-F5CF010FBAF8}" presName="sibTrans" presStyleCnt="0"/>
      <dgm:spPr/>
    </dgm:pt>
    <dgm:pt modelId="{5AA8FAE5-00CF-4F09-80CD-A9FBE72E74E4}" type="pres">
      <dgm:prSet presAssocID="{E6DD3DAC-639E-4333-8268-1BF143F9763D}" presName="compNode" presStyleCnt="0"/>
      <dgm:spPr/>
    </dgm:pt>
    <dgm:pt modelId="{7D9239C6-3557-45FA-B2D0-AAE6B6990FB9}" type="pres">
      <dgm:prSet presAssocID="{E6DD3DAC-639E-4333-8268-1BF143F9763D}" presName="bgRect" presStyleLbl="bgShp" presStyleIdx="3" presStyleCnt="5"/>
      <dgm:spPr/>
    </dgm:pt>
    <dgm:pt modelId="{D5204F15-B4E6-4807-BD69-C0097A6ED685}" type="pres">
      <dgm:prSet presAssocID="{E6DD3DAC-639E-4333-8268-1BF143F976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vron Arrows"/>
        </a:ext>
      </dgm:extLst>
    </dgm:pt>
    <dgm:pt modelId="{B069E76F-790D-4E2F-B34E-FC52A9D53F2A}" type="pres">
      <dgm:prSet presAssocID="{E6DD3DAC-639E-4333-8268-1BF143F9763D}" presName="spaceRect" presStyleCnt="0"/>
      <dgm:spPr/>
    </dgm:pt>
    <dgm:pt modelId="{FFFC03AD-2DF8-4D3A-90D8-7CE76B51D4E3}" type="pres">
      <dgm:prSet presAssocID="{E6DD3DAC-639E-4333-8268-1BF143F9763D}" presName="parTx" presStyleLbl="revTx" presStyleIdx="3" presStyleCnt="5">
        <dgm:presLayoutVars>
          <dgm:chMax val="0"/>
          <dgm:chPref val="0"/>
        </dgm:presLayoutVars>
      </dgm:prSet>
      <dgm:spPr/>
    </dgm:pt>
    <dgm:pt modelId="{695B2FCC-7E2B-4E7F-BD63-CBB2B4C60C52}" type="pres">
      <dgm:prSet presAssocID="{3E2F82D3-8DD7-4B4D-9820-D5BC7B7F768A}" presName="sibTrans" presStyleCnt="0"/>
      <dgm:spPr/>
    </dgm:pt>
    <dgm:pt modelId="{D3FF6011-1A86-4F06-8F76-DD51BAF5F344}" type="pres">
      <dgm:prSet presAssocID="{46D56793-AE9A-4A88-8F45-F5A80C181A00}" presName="compNode" presStyleCnt="0"/>
      <dgm:spPr/>
    </dgm:pt>
    <dgm:pt modelId="{8D52D37F-5A86-47F6-8A12-CDEA52DE1381}" type="pres">
      <dgm:prSet presAssocID="{46D56793-AE9A-4A88-8F45-F5A80C181A00}" presName="bgRect" presStyleLbl="bgShp" presStyleIdx="4" presStyleCnt="5"/>
      <dgm:spPr/>
    </dgm:pt>
    <dgm:pt modelId="{54BDB189-8D7F-43C6-BC8E-43040855CA20}" type="pres">
      <dgm:prSet presAssocID="{46D56793-AE9A-4A88-8F45-F5A80C181A0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2DF14DE4-CBCF-44A0-9FF9-F2D75BC2B1B3}" type="pres">
      <dgm:prSet presAssocID="{46D56793-AE9A-4A88-8F45-F5A80C181A00}" presName="spaceRect" presStyleCnt="0"/>
      <dgm:spPr/>
    </dgm:pt>
    <dgm:pt modelId="{25C8C660-C5E6-49C2-A75B-3840AB997C21}" type="pres">
      <dgm:prSet presAssocID="{46D56793-AE9A-4A88-8F45-F5A80C181A00}" presName="parTx" presStyleLbl="revTx" presStyleIdx="4" presStyleCnt="5">
        <dgm:presLayoutVars>
          <dgm:chMax val="0"/>
          <dgm:chPref val="0"/>
        </dgm:presLayoutVars>
      </dgm:prSet>
      <dgm:spPr/>
    </dgm:pt>
  </dgm:ptLst>
  <dgm:cxnLst>
    <dgm:cxn modelId="{75603206-1B8C-41EE-962E-17D488394093}" srcId="{7FADA2AF-E0EE-46FB-B787-7152EF088AD7}" destId="{46D56793-AE9A-4A88-8F45-F5A80C181A00}" srcOrd="4" destOrd="0" parTransId="{9D41D8CA-4573-4FCC-BEA2-8569A4F713D5}" sibTransId="{30D7F655-BFEF-451B-B4CB-B8620FFA94C4}"/>
    <dgm:cxn modelId="{FD7D041B-E0CE-42FF-8585-5F5AAB4C4A90}" type="presOf" srcId="{227B50EC-67D1-4EC3-81B0-055E7757E36C}" destId="{BCD748B1-4B60-4110-ABDD-D4F9A42EBCD0}" srcOrd="0" destOrd="0" presId="urn:microsoft.com/office/officeart/2018/2/layout/IconVerticalSolidList"/>
    <dgm:cxn modelId="{E99F931C-AB9C-4B2E-B916-8548575722DA}" type="presOf" srcId="{7FADA2AF-E0EE-46FB-B787-7152EF088AD7}" destId="{40EE199C-D284-4A0E-A368-5BBCB0F39EF6}" srcOrd="0" destOrd="0" presId="urn:microsoft.com/office/officeart/2018/2/layout/IconVerticalSolidList"/>
    <dgm:cxn modelId="{070BB325-CCC8-467E-B26E-520B2592C3B4}" type="presOf" srcId="{46D56793-AE9A-4A88-8F45-F5A80C181A00}" destId="{25C8C660-C5E6-49C2-A75B-3840AB997C21}" srcOrd="0" destOrd="0" presId="urn:microsoft.com/office/officeart/2018/2/layout/IconVerticalSolidList"/>
    <dgm:cxn modelId="{8862743C-8FEC-42B6-90F4-296B2BB47C4E}" type="presOf" srcId="{05AF7E9F-E790-4F6F-9255-06A3C28FFB46}" destId="{8009C9C8-CF58-4982-83B3-89F6A1E45986}" srcOrd="0" destOrd="0" presId="urn:microsoft.com/office/officeart/2018/2/layout/IconVerticalSolidList"/>
    <dgm:cxn modelId="{4E382748-C8B6-447A-804A-6FEC63D4719E}" srcId="{7FADA2AF-E0EE-46FB-B787-7152EF088AD7}" destId="{227B50EC-67D1-4EC3-81B0-055E7757E36C}" srcOrd="0" destOrd="0" parTransId="{030BC01F-DBE4-4776-B639-7ECEA9382805}" sibTransId="{749BA249-B78B-463D-85D3-0AE23C03DA5A}"/>
    <dgm:cxn modelId="{71FDEE4A-DC04-4D93-8B36-48598E1F0F45}" type="presOf" srcId="{E6DD3DAC-639E-4333-8268-1BF143F9763D}" destId="{FFFC03AD-2DF8-4D3A-90D8-7CE76B51D4E3}" srcOrd="0" destOrd="0" presId="urn:microsoft.com/office/officeart/2018/2/layout/IconVerticalSolidList"/>
    <dgm:cxn modelId="{909BEC6E-BB5F-45CD-B0C8-0E2C983886C3}" type="presOf" srcId="{B5CA615F-CFB8-4ECE-9480-5A954C06E511}" destId="{F36FF586-4D1D-4D79-A112-81627B63AF94}" srcOrd="0" destOrd="0" presId="urn:microsoft.com/office/officeart/2018/2/layout/IconVerticalSolidList"/>
    <dgm:cxn modelId="{A8A8E28F-E2A2-4BF9-A50A-C2E88F5A1630}" srcId="{7FADA2AF-E0EE-46FB-B787-7152EF088AD7}" destId="{05AF7E9F-E790-4F6F-9255-06A3C28FFB46}" srcOrd="1" destOrd="0" parTransId="{6D0B9775-8A2B-42A2-8B02-BE0CC7CF5863}" sibTransId="{691B2490-6DDC-4E46-B3B2-8B2E68384E2C}"/>
    <dgm:cxn modelId="{22BCA9B9-F34F-4061-B2A7-D051EB012034}" srcId="{7FADA2AF-E0EE-46FB-B787-7152EF088AD7}" destId="{E6DD3DAC-639E-4333-8268-1BF143F9763D}" srcOrd="3" destOrd="0" parTransId="{8EBD698C-D735-467F-9BE1-079433D54BDF}" sibTransId="{3E2F82D3-8DD7-4B4D-9820-D5BC7B7F768A}"/>
    <dgm:cxn modelId="{814642EF-B7EA-490C-BAF0-F7DACE7F7521}" srcId="{7FADA2AF-E0EE-46FB-B787-7152EF088AD7}" destId="{B5CA615F-CFB8-4ECE-9480-5A954C06E511}" srcOrd="2" destOrd="0" parTransId="{0BFCEDBA-84E4-4661-8A90-D64028ED7261}" sibTransId="{D45C7643-DA31-44FF-914B-F5CF010FBAF8}"/>
    <dgm:cxn modelId="{AD9DA494-F42A-4343-931A-8640ACC71EEE}" type="presParOf" srcId="{40EE199C-D284-4A0E-A368-5BBCB0F39EF6}" destId="{F311F499-1178-40B4-AFEE-8947FEF51764}" srcOrd="0" destOrd="0" presId="urn:microsoft.com/office/officeart/2018/2/layout/IconVerticalSolidList"/>
    <dgm:cxn modelId="{6347B449-506F-40E3-B6F1-7B29B04B9268}" type="presParOf" srcId="{F311F499-1178-40B4-AFEE-8947FEF51764}" destId="{94A368B7-6663-4AAA-ABF1-96265FE80DE2}" srcOrd="0" destOrd="0" presId="urn:microsoft.com/office/officeart/2018/2/layout/IconVerticalSolidList"/>
    <dgm:cxn modelId="{9ADB923A-9F38-4D7A-B1A8-448DCA4474F6}" type="presParOf" srcId="{F311F499-1178-40B4-AFEE-8947FEF51764}" destId="{F05A3BBB-0C17-4558-95D0-AF0B08ECF4D5}" srcOrd="1" destOrd="0" presId="urn:microsoft.com/office/officeart/2018/2/layout/IconVerticalSolidList"/>
    <dgm:cxn modelId="{BA2D249A-AB72-4ADA-9ABC-2F5A82A1FCF1}" type="presParOf" srcId="{F311F499-1178-40B4-AFEE-8947FEF51764}" destId="{FEF02C0A-9E77-4EC4-ABFB-A8C488FDD0FC}" srcOrd="2" destOrd="0" presId="urn:microsoft.com/office/officeart/2018/2/layout/IconVerticalSolidList"/>
    <dgm:cxn modelId="{6B8F0EFD-3136-4F00-9ED6-DAEC820F9204}" type="presParOf" srcId="{F311F499-1178-40B4-AFEE-8947FEF51764}" destId="{BCD748B1-4B60-4110-ABDD-D4F9A42EBCD0}" srcOrd="3" destOrd="0" presId="urn:microsoft.com/office/officeart/2018/2/layout/IconVerticalSolidList"/>
    <dgm:cxn modelId="{3D9C9B70-7826-42F1-AF35-8FE66B35F7EF}" type="presParOf" srcId="{40EE199C-D284-4A0E-A368-5BBCB0F39EF6}" destId="{19599145-101E-4833-87BC-A4B3C3E05E7E}" srcOrd="1" destOrd="0" presId="urn:microsoft.com/office/officeart/2018/2/layout/IconVerticalSolidList"/>
    <dgm:cxn modelId="{647BF0BC-FA99-4E14-B534-5A1C732511C8}" type="presParOf" srcId="{40EE199C-D284-4A0E-A368-5BBCB0F39EF6}" destId="{CD719762-33BC-41FF-BC01-5B511903D70B}" srcOrd="2" destOrd="0" presId="urn:microsoft.com/office/officeart/2018/2/layout/IconVerticalSolidList"/>
    <dgm:cxn modelId="{1E504E52-8F28-4C4E-9B45-85B5DD02D902}" type="presParOf" srcId="{CD719762-33BC-41FF-BC01-5B511903D70B}" destId="{B8F16BBA-045D-4918-9761-E4AF56E22126}" srcOrd="0" destOrd="0" presId="urn:microsoft.com/office/officeart/2018/2/layout/IconVerticalSolidList"/>
    <dgm:cxn modelId="{050C865D-E802-4E46-A646-CD51E51E7B6B}" type="presParOf" srcId="{CD719762-33BC-41FF-BC01-5B511903D70B}" destId="{37734907-AEB6-4C27-8E0E-16857986BD95}" srcOrd="1" destOrd="0" presId="urn:microsoft.com/office/officeart/2018/2/layout/IconVerticalSolidList"/>
    <dgm:cxn modelId="{D93A8516-F242-4B08-BD9A-CEEB7984D0F3}" type="presParOf" srcId="{CD719762-33BC-41FF-BC01-5B511903D70B}" destId="{8F64AD2E-C520-4C81-8877-11DD935BAB9F}" srcOrd="2" destOrd="0" presId="urn:microsoft.com/office/officeart/2018/2/layout/IconVerticalSolidList"/>
    <dgm:cxn modelId="{58D128D5-5BA8-479E-A8DB-C8B114DC99E1}" type="presParOf" srcId="{CD719762-33BC-41FF-BC01-5B511903D70B}" destId="{8009C9C8-CF58-4982-83B3-89F6A1E45986}" srcOrd="3" destOrd="0" presId="urn:microsoft.com/office/officeart/2018/2/layout/IconVerticalSolidList"/>
    <dgm:cxn modelId="{883B65E6-5079-440B-AAE2-A018CE353C15}" type="presParOf" srcId="{40EE199C-D284-4A0E-A368-5BBCB0F39EF6}" destId="{C49D76ED-9B42-4143-967A-65169D03EFF6}" srcOrd="3" destOrd="0" presId="urn:microsoft.com/office/officeart/2018/2/layout/IconVerticalSolidList"/>
    <dgm:cxn modelId="{8FB61308-0D70-4DD2-971A-3837B61EB95D}" type="presParOf" srcId="{40EE199C-D284-4A0E-A368-5BBCB0F39EF6}" destId="{AF8C65C2-01DF-455C-9144-EB5B5912C742}" srcOrd="4" destOrd="0" presId="urn:microsoft.com/office/officeart/2018/2/layout/IconVerticalSolidList"/>
    <dgm:cxn modelId="{F8C306EB-06C6-40AA-A658-E5BE9C80D93F}" type="presParOf" srcId="{AF8C65C2-01DF-455C-9144-EB5B5912C742}" destId="{DC915FB3-D7F4-4997-804D-99D5396234AB}" srcOrd="0" destOrd="0" presId="urn:microsoft.com/office/officeart/2018/2/layout/IconVerticalSolidList"/>
    <dgm:cxn modelId="{D9CB114E-CD61-41D3-BB0E-FE227CE022E5}" type="presParOf" srcId="{AF8C65C2-01DF-455C-9144-EB5B5912C742}" destId="{D7F20D5D-5442-4B93-825F-5BA647DA40AD}" srcOrd="1" destOrd="0" presId="urn:microsoft.com/office/officeart/2018/2/layout/IconVerticalSolidList"/>
    <dgm:cxn modelId="{35A3DDEB-D11B-4102-94EC-5B252EF8E374}" type="presParOf" srcId="{AF8C65C2-01DF-455C-9144-EB5B5912C742}" destId="{001821BE-4BB9-4D4C-9F4F-5EFF15F01337}" srcOrd="2" destOrd="0" presId="urn:microsoft.com/office/officeart/2018/2/layout/IconVerticalSolidList"/>
    <dgm:cxn modelId="{B7C9F7A5-FAEC-4978-818D-03A1C899E724}" type="presParOf" srcId="{AF8C65C2-01DF-455C-9144-EB5B5912C742}" destId="{F36FF586-4D1D-4D79-A112-81627B63AF94}" srcOrd="3" destOrd="0" presId="urn:microsoft.com/office/officeart/2018/2/layout/IconVerticalSolidList"/>
    <dgm:cxn modelId="{36AF145D-4376-494A-92EB-6EC3ABD4ECBE}" type="presParOf" srcId="{40EE199C-D284-4A0E-A368-5BBCB0F39EF6}" destId="{1EA6B96F-661F-4A61-99FD-585BED860EBC}" srcOrd="5" destOrd="0" presId="urn:microsoft.com/office/officeart/2018/2/layout/IconVerticalSolidList"/>
    <dgm:cxn modelId="{20E5E5A0-AE8C-40F0-BEDF-BCCE113B651F}" type="presParOf" srcId="{40EE199C-D284-4A0E-A368-5BBCB0F39EF6}" destId="{5AA8FAE5-00CF-4F09-80CD-A9FBE72E74E4}" srcOrd="6" destOrd="0" presId="urn:microsoft.com/office/officeart/2018/2/layout/IconVerticalSolidList"/>
    <dgm:cxn modelId="{04006E09-3911-4DC8-9BC1-013657CC1D83}" type="presParOf" srcId="{5AA8FAE5-00CF-4F09-80CD-A9FBE72E74E4}" destId="{7D9239C6-3557-45FA-B2D0-AAE6B6990FB9}" srcOrd="0" destOrd="0" presId="urn:microsoft.com/office/officeart/2018/2/layout/IconVerticalSolidList"/>
    <dgm:cxn modelId="{3BE76928-3190-440E-AAF0-14B76CC6BAD4}" type="presParOf" srcId="{5AA8FAE5-00CF-4F09-80CD-A9FBE72E74E4}" destId="{D5204F15-B4E6-4807-BD69-C0097A6ED685}" srcOrd="1" destOrd="0" presId="urn:microsoft.com/office/officeart/2018/2/layout/IconVerticalSolidList"/>
    <dgm:cxn modelId="{1D7FBF88-F6DB-4EA5-91CC-E3248F0427C7}" type="presParOf" srcId="{5AA8FAE5-00CF-4F09-80CD-A9FBE72E74E4}" destId="{B069E76F-790D-4E2F-B34E-FC52A9D53F2A}" srcOrd="2" destOrd="0" presId="urn:microsoft.com/office/officeart/2018/2/layout/IconVerticalSolidList"/>
    <dgm:cxn modelId="{6862B94C-9B06-424B-B734-D6B8226104E0}" type="presParOf" srcId="{5AA8FAE5-00CF-4F09-80CD-A9FBE72E74E4}" destId="{FFFC03AD-2DF8-4D3A-90D8-7CE76B51D4E3}" srcOrd="3" destOrd="0" presId="urn:microsoft.com/office/officeart/2018/2/layout/IconVerticalSolidList"/>
    <dgm:cxn modelId="{5FDF30C6-E56E-4154-97AF-712FA9FD8349}" type="presParOf" srcId="{40EE199C-D284-4A0E-A368-5BBCB0F39EF6}" destId="{695B2FCC-7E2B-4E7F-BD63-CBB2B4C60C52}" srcOrd="7" destOrd="0" presId="urn:microsoft.com/office/officeart/2018/2/layout/IconVerticalSolidList"/>
    <dgm:cxn modelId="{50D9F9F8-07EC-494D-8263-1BB80E525183}" type="presParOf" srcId="{40EE199C-D284-4A0E-A368-5BBCB0F39EF6}" destId="{D3FF6011-1A86-4F06-8F76-DD51BAF5F344}" srcOrd="8" destOrd="0" presId="urn:microsoft.com/office/officeart/2018/2/layout/IconVerticalSolidList"/>
    <dgm:cxn modelId="{3945F16F-305D-4D5E-87FA-6107D5B50109}" type="presParOf" srcId="{D3FF6011-1A86-4F06-8F76-DD51BAF5F344}" destId="{8D52D37F-5A86-47F6-8A12-CDEA52DE1381}" srcOrd="0" destOrd="0" presId="urn:microsoft.com/office/officeart/2018/2/layout/IconVerticalSolidList"/>
    <dgm:cxn modelId="{259B212D-922A-48CF-97A3-3DD8A144BB71}" type="presParOf" srcId="{D3FF6011-1A86-4F06-8F76-DD51BAF5F344}" destId="{54BDB189-8D7F-43C6-BC8E-43040855CA20}" srcOrd="1" destOrd="0" presId="urn:microsoft.com/office/officeart/2018/2/layout/IconVerticalSolidList"/>
    <dgm:cxn modelId="{8DE3721E-D1E8-4776-954D-A6BCD6A5A4E8}" type="presParOf" srcId="{D3FF6011-1A86-4F06-8F76-DD51BAF5F344}" destId="{2DF14DE4-CBCF-44A0-9FF9-F2D75BC2B1B3}" srcOrd="2" destOrd="0" presId="urn:microsoft.com/office/officeart/2018/2/layout/IconVerticalSolidList"/>
    <dgm:cxn modelId="{2D81A523-4BAB-45D9-B477-979BA59521C5}" type="presParOf" srcId="{D3FF6011-1A86-4F06-8F76-DD51BAF5F344}" destId="{25C8C660-C5E6-49C2-A75B-3840AB997C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9587B-DFC3-4C34-80C0-F13BF4447E9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2FF4EBE-3568-4037-9DCB-E12275E39138}">
      <dgm:prSet/>
      <dgm:spPr/>
      <dgm:t>
        <a:bodyPr/>
        <a:lstStyle/>
        <a:p>
          <a:r>
            <a:rPr lang="en-US"/>
            <a:t>Intended for complex problems</a:t>
          </a:r>
        </a:p>
      </dgm:t>
    </dgm:pt>
    <dgm:pt modelId="{56E56FA7-B8E9-49E2-9749-E681AEEAA00E}" type="parTrans" cxnId="{7CEABF51-704C-4B3A-B04D-B65D2A1919FA}">
      <dgm:prSet/>
      <dgm:spPr/>
      <dgm:t>
        <a:bodyPr/>
        <a:lstStyle/>
        <a:p>
          <a:endParaRPr lang="en-US"/>
        </a:p>
      </dgm:t>
    </dgm:pt>
    <dgm:pt modelId="{F259974A-9F86-498E-B7D6-3DB1028C010D}" type="sibTrans" cxnId="{7CEABF51-704C-4B3A-B04D-B65D2A1919FA}">
      <dgm:prSet/>
      <dgm:spPr/>
      <dgm:t>
        <a:bodyPr/>
        <a:lstStyle/>
        <a:p>
          <a:endParaRPr lang="en-US"/>
        </a:p>
      </dgm:t>
    </dgm:pt>
    <dgm:pt modelId="{38B346D4-D61F-47E4-BDB5-7165C60EEA81}">
      <dgm:prSet/>
      <dgm:spPr/>
      <dgm:t>
        <a:bodyPr/>
        <a:lstStyle/>
        <a:p>
          <a:r>
            <a:rPr lang="en-US"/>
            <a:t>Based on human-center design  </a:t>
          </a:r>
        </a:p>
      </dgm:t>
    </dgm:pt>
    <dgm:pt modelId="{EBB5C51C-CC4B-48A2-A7A0-B4DFB66C1641}" type="parTrans" cxnId="{FC09642B-491D-40C4-BC19-244AE4C11311}">
      <dgm:prSet/>
      <dgm:spPr/>
      <dgm:t>
        <a:bodyPr/>
        <a:lstStyle/>
        <a:p>
          <a:endParaRPr lang="en-US"/>
        </a:p>
      </dgm:t>
    </dgm:pt>
    <dgm:pt modelId="{9B484B24-0D69-4AC3-BF3C-16F8BB0D1711}" type="sibTrans" cxnId="{FC09642B-491D-40C4-BC19-244AE4C11311}">
      <dgm:prSet/>
      <dgm:spPr/>
      <dgm:t>
        <a:bodyPr/>
        <a:lstStyle/>
        <a:p>
          <a:endParaRPr lang="en-US"/>
        </a:p>
      </dgm:t>
    </dgm:pt>
    <dgm:pt modelId="{5870D764-40B6-4117-9399-1DFACC33EF96}">
      <dgm:prSet/>
      <dgm:spPr/>
      <dgm:t>
        <a:bodyPr/>
        <a:lstStyle/>
        <a:p>
          <a:r>
            <a:rPr lang="en-US"/>
            <a:t>Starts with empathy and leads to a human centered problem statement </a:t>
          </a:r>
        </a:p>
      </dgm:t>
    </dgm:pt>
    <dgm:pt modelId="{5110381C-D6EB-42BD-B9A7-EBE4B2F855D0}" type="parTrans" cxnId="{C0C9B935-B111-46E8-B31E-8D1A2FF341CE}">
      <dgm:prSet/>
      <dgm:spPr/>
      <dgm:t>
        <a:bodyPr/>
        <a:lstStyle/>
        <a:p>
          <a:endParaRPr lang="en-US"/>
        </a:p>
      </dgm:t>
    </dgm:pt>
    <dgm:pt modelId="{8B77AA9D-8F7A-4855-8037-9091CD97FCC0}" type="sibTrans" cxnId="{C0C9B935-B111-46E8-B31E-8D1A2FF341CE}">
      <dgm:prSet/>
      <dgm:spPr/>
      <dgm:t>
        <a:bodyPr/>
        <a:lstStyle/>
        <a:p>
          <a:endParaRPr lang="en-US"/>
        </a:p>
      </dgm:t>
    </dgm:pt>
    <dgm:pt modelId="{CDB3DFB5-EEAB-4A98-9A17-39C9BCFEBFF4}">
      <dgm:prSet/>
      <dgm:spPr/>
      <dgm:t>
        <a:bodyPr/>
        <a:lstStyle/>
        <a:p>
          <a:r>
            <a:rPr lang="en-US"/>
            <a:t>Based on ideate</a:t>
          </a:r>
        </a:p>
      </dgm:t>
    </dgm:pt>
    <dgm:pt modelId="{43E3D50F-4BEF-49E0-A889-045A39A5FE96}" type="parTrans" cxnId="{15A53CF9-83E2-4B62-9B7B-E321F4BF42A7}">
      <dgm:prSet/>
      <dgm:spPr/>
      <dgm:t>
        <a:bodyPr/>
        <a:lstStyle/>
        <a:p>
          <a:endParaRPr lang="en-US"/>
        </a:p>
      </dgm:t>
    </dgm:pt>
    <dgm:pt modelId="{9379586E-1A20-4FCB-8584-450ECC598FD2}" type="sibTrans" cxnId="{15A53CF9-83E2-4B62-9B7B-E321F4BF42A7}">
      <dgm:prSet/>
      <dgm:spPr/>
      <dgm:t>
        <a:bodyPr/>
        <a:lstStyle/>
        <a:p>
          <a:endParaRPr lang="en-US"/>
        </a:p>
      </dgm:t>
    </dgm:pt>
    <dgm:pt modelId="{662A2B37-8F28-4124-AA50-B335ECAA263A}">
      <dgm:prSet/>
      <dgm:spPr/>
      <dgm:t>
        <a:bodyPr/>
        <a:lstStyle/>
        <a:p>
          <a:r>
            <a:rPr lang="en-US"/>
            <a:t>Build a physical prototype</a:t>
          </a:r>
        </a:p>
      </dgm:t>
    </dgm:pt>
    <dgm:pt modelId="{01FB1C8F-BF66-4C42-8F21-E7EAF7B6C484}" type="parTrans" cxnId="{1641C35B-2F6F-4BA7-9B0C-4F79D853895F}">
      <dgm:prSet/>
      <dgm:spPr/>
      <dgm:t>
        <a:bodyPr/>
        <a:lstStyle/>
        <a:p>
          <a:endParaRPr lang="en-US"/>
        </a:p>
      </dgm:t>
    </dgm:pt>
    <dgm:pt modelId="{2B23E8EF-1A0D-4818-9464-0AFD2918E7AA}" type="sibTrans" cxnId="{1641C35B-2F6F-4BA7-9B0C-4F79D853895F}">
      <dgm:prSet/>
      <dgm:spPr/>
      <dgm:t>
        <a:bodyPr/>
        <a:lstStyle/>
        <a:p>
          <a:endParaRPr lang="en-US"/>
        </a:p>
      </dgm:t>
    </dgm:pt>
    <dgm:pt modelId="{02F52A84-E8C1-40FE-BF61-B46F97B08EAE}">
      <dgm:prSet/>
      <dgm:spPr/>
      <dgm:t>
        <a:bodyPr/>
        <a:lstStyle/>
        <a:p>
          <a:r>
            <a:rPr lang="en-US"/>
            <a:t>Agile testing is important </a:t>
          </a:r>
        </a:p>
      </dgm:t>
    </dgm:pt>
    <dgm:pt modelId="{AFC35AB1-F628-4C88-8735-672F95D584C1}" type="parTrans" cxnId="{709B1E00-788C-4076-8AEB-6C5D45A17DCF}">
      <dgm:prSet/>
      <dgm:spPr/>
      <dgm:t>
        <a:bodyPr/>
        <a:lstStyle/>
        <a:p>
          <a:endParaRPr lang="en-US"/>
        </a:p>
      </dgm:t>
    </dgm:pt>
    <dgm:pt modelId="{450E0622-B622-42A4-B09A-84B543B9C934}" type="sibTrans" cxnId="{709B1E00-788C-4076-8AEB-6C5D45A17DCF}">
      <dgm:prSet/>
      <dgm:spPr/>
      <dgm:t>
        <a:bodyPr/>
        <a:lstStyle/>
        <a:p>
          <a:endParaRPr lang="en-US"/>
        </a:p>
      </dgm:t>
    </dgm:pt>
    <dgm:pt modelId="{6D9C357A-B139-4E9C-A616-1343F26903D1}">
      <dgm:prSet/>
      <dgm:spPr/>
      <dgm:t>
        <a:bodyPr/>
        <a:lstStyle/>
        <a:p>
          <a:r>
            <a:rPr lang="en-US"/>
            <a:t>It is intended to be fast (er) </a:t>
          </a:r>
        </a:p>
      </dgm:t>
    </dgm:pt>
    <dgm:pt modelId="{46E7004C-743C-4A3A-9A67-33B5EDF51A77}" type="parTrans" cxnId="{93A8AE8E-EDB4-4E9E-97A1-07D9CFC08AE2}">
      <dgm:prSet/>
      <dgm:spPr/>
      <dgm:t>
        <a:bodyPr/>
        <a:lstStyle/>
        <a:p>
          <a:endParaRPr lang="en-US"/>
        </a:p>
      </dgm:t>
    </dgm:pt>
    <dgm:pt modelId="{769C5B44-9E48-4318-84C9-ADF2013274EF}" type="sibTrans" cxnId="{93A8AE8E-EDB4-4E9E-97A1-07D9CFC08AE2}">
      <dgm:prSet/>
      <dgm:spPr/>
      <dgm:t>
        <a:bodyPr/>
        <a:lstStyle/>
        <a:p>
          <a:endParaRPr lang="en-US"/>
        </a:p>
      </dgm:t>
    </dgm:pt>
    <dgm:pt modelId="{41872EEB-01DF-40A3-A782-BE6566FAD944}" type="pres">
      <dgm:prSet presAssocID="{8B49587B-DFC3-4C34-80C0-F13BF4447E9A}" presName="linear" presStyleCnt="0">
        <dgm:presLayoutVars>
          <dgm:animLvl val="lvl"/>
          <dgm:resizeHandles val="exact"/>
        </dgm:presLayoutVars>
      </dgm:prSet>
      <dgm:spPr/>
    </dgm:pt>
    <dgm:pt modelId="{B3EE1C59-3E80-4D6B-85AC-48BF6A283897}" type="pres">
      <dgm:prSet presAssocID="{F2FF4EBE-3568-4037-9DCB-E12275E39138}" presName="parentText" presStyleLbl="node1" presStyleIdx="0" presStyleCnt="7">
        <dgm:presLayoutVars>
          <dgm:chMax val="0"/>
          <dgm:bulletEnabled val="1"/>
        </dgm:presLayoutVars>
      </dgm:prSet>
      <dgm:spPr/>
    </dgm:pt>
    <dgm:pt modelId="{3AAD9D5F-F08A-4618-871D-13E78917CE4E}" type="pres">
      <dgm:prSet presAssocID="{F259974A-9F86-498E-B7D6-3DB1028C010D}" presName="spacer" presStyleCnt="0"/>
      <dgm:spPr/>
    </dgm:pt>
    <dgm:pt modelId="{C8CFBBA5-3D80-42E2-96D9-B8829771DFA7}" type="pres">
      <dgm:prSet presAssocID="{38B346D4-D61F-47E4-BDB5-7165C60EEA81}" presName="parentText" presStyleLbl="node1" presStyleIdx="1" presStyleCnt="7">
        <dgm:presLayoutVars>
          <dgm:chMax val="0"/>
          <dgm:bulletEnabled val="1"/>
        </dgm:presLayoutVars>
      </dgm:prSet>
      <dgm:spPr/>
    </dgm:pt>
    <dgm:pt modelId="{39A61123-5D6E-4132-AC38-1D62193A3A9C}" type="pres">
      <dgm:prSet presAssocID="{9B484B24-0D69-4AC3-BF3C-16F8BB0D1711}" presName="spacer" presStyleCnt="0"/>
      <dgm:spPr/>
    </dgm:pt>
    <dgm:pt modelId="{C339B920-76A8-4203-978E-F7089F845E53}" type="pres">
      <dgm:prSet presAssocID="{5870D764-40B6-4117-9399-1DFACC33EF96}" presName="parentText" presStyleLbl="node1" presStyleIdx="2" presStyleCnt="7">
        <dgm:presLayoutVars>
          <dgm:chMax val="0"/>
          <dgm:bulletEnabled val="1"/>
        </dgm:presLayoutVars>
      </dgm:prSet>
      <dgm:spPr/>
    </dgm:pt>
    <dgm:pt modelId="{DA3494BB-F5E5-4947-9A2A-969C4DDB6965}" type="pres">
      <dgm:prSet presAssocID="{8B77AA9D-8F7A-4855-8037-9091CD97FCC0}" presName="spacer" presStyleCnt="0"/>
      <dgm:spPr/>
    </dgm:pt>
    <dgm:pt modelId="{52EF1996-95E6-4C3E-B1BC-0629682C8CC1}" type="pres">
      <dgm:prSet presAssocID="{CDB3DFB5-EEAB-4A98-9A17-39C9BCFEBFF4}" presName="parentText" presStyleLbl="node1" presStyleIdx="3" presStyleCnt="7">
        <dgm:presLayoutVars>
          <dgm:chMax val="0"/>
          <dgm:bulletEnabled val="1"/>
        </dgm:presLayoutVars>
      </dgm:prSet>
      <dgm:spPr/>
    </dgm:pt>
    <dgm:pt modelId="{4CAAFDE6-36D8-4CB8-B0EF-80E12036620A}" type="pres">
      <dgm:prSet presAssocID="{9379586E-1A20-4FCB-8584-450ECC598FD2}" presName="spacer" presStyleCnt="0"/>
      <dgm:spPr/>
    </dgm:pt>
    <dgm:pt modelId="{786FCEE1-3003-4389-8ECC-306A8DE3AAB8}" type="pres">
      <dgm:prSet presAssocID="{662A2B37-8F28-4124-AA50-B335ECAA263A}" presName="parentText" presStyleLbl="node1" presStyleIdx="4" presStyleCnt="7">
        <dgm:presLayoutVars>
          <dgm:chMax val="0"/>
          <dgm:bulletEnabled val="1"/>
        </dgm:presLayoutVars>
      </dgm:prSet>
      <dgm:spPr/>
    </dgm:pt>
    <dgm:pt modelId="{155A0720-D893-4954-AD08-6CC36F868A66}" type="pres">
      <dgm:prSet presAssocID="{2B23E8EF-1A0D-4818-9464-0AFD2918E7AA}" presName="spacer" presStyleCnt="0"/>
      <dgm:spPr/>
    </dgm:pt>
    <dgm:pt modelId="{BFE65EBE-DEA1-42E7-90E2-2051182B21A6}" type="pres">
      <dgm:prSet presAssocID="{02F52A84-E8C1-40FE-BF61-B46F97B08EAE}" presName="parentText" presStyleLbl="node1" presStyleIdx="5" presStyleCnt="7">
        <dgm:presLayoutVars>
          <dgm:chMax val="0"/>
          <dgm:bulletEnabled val="1"/>
        </dgm:presLayoutVars>
      </dgm:prSet>
      <dgm:spPr/>
    </dgm:pt>
    <dgm:pt modelId="{BCE0E530-FFF3-4986-A635-EBC267428ACB}" type="pres">
      <dgm:prSet presAssocID="{450E0622-B622-42A4-B09A-84B543B9C934}" presName="spacer" presStyleCnt="0"/>
      <dgm:spPr/>
    </dgm:pt>
    <dgm:pt modelId="{9B967815-B0AB-4FC2-A62B-23387D09E550}" type="pres">
      <dgm:prSet presAssocID="{6D9C357A-B139-4E9C-A616-1343F26903D1}" presName="parentText" presStyleLbl="node1" presStyleIdx="6" presStyleCnt="7">
        <dgm:presLayoutVars>
          <dgm:chMax val="0"/>
          <dgm:bulletEnabled val="1"/>
        </dgm:presLayoutVars>
      </dgm:prSet>
      <dgm:spPr/>
    </dgm:pt>
  </dgm:ptLst>
  <dgm:cxnLst>
    <dgm:cxn modelId="{709B1E00-788C-4076-8AEB-6C5D45A17DCF}" srcId="{8B49587B-DFC3-4C34-80C0-F13BF4447E9A}" destId="{02F52A84-E8C1-40FE-BF61-B46F97B08EAE}" srcOrd="5" destOrd="0" parTransId="{AFC35AB1-F628-4C88-8735-672F95D584C1}" sibTransId="{450E0622-B622-42A4-B09A-84B543B9C934}"/>
    <dgm:cxn modelId="{99694024-BE0D-4840-9A14-7D9400D3F93B}" type="presOf" srcId="{CDB3DFB5-EEAB-4A98-9A17-39C9BCFEBFF4}" destId="{52EF1996-95E6-4C3E-B1BC-0629682C8CC1}" srcOrd="0" destOrd="0" presId="urn:microsoft.com/office/officeart/2005/8/layout/vList2"/>
    <dgm:cxn modelId="{FC09642B-491D-40C4-BC19-244AE4C11311}" srcId="{8B49587B-DFC3-4C34-80C0-F13BF4447E9A}" destId="{38B346D4-D61F-47E4-BDB5-7165C60EEA81}" srcOrd="1" destOrd="0" parTransId="{EBB5C51C-CC4B-48A2-A7A0-B4DFB66C1641}" sibTransId="{9B484B24-0D69-4AC3-BF3C-16F8BB0D1711}"/>
    <dgm:cxn modelId="{C0C9B935-B111-46E8-B31E-8D1A2FF341CE}" srcId="{8B49587B-DFC3-4C34-80C0-F13BF4447E9A}" destId="{5870D764-40B6-4117-9399-1DFACC33EF96}" srcOrd="2" destOrd="0" parTransId="{5110381C-D6EB-42BD-B9A7-EBE4B2F855D0}" sibTransId="{8B77AA9D-8F7A-4855-8037-9091CD97FCC0}"/>
    <dgm:cxn modelId="{B7AE883A-FABE-4C6D-AA65-0A17F449AA73}" type="presOf" srcId="{02F52A84-E8C1-40FE-BF61-B46F97B08EAE}" destId="{BFE65EBE-DEA1-42E7-90E2-2051182B21A6}" srcOrd="0" destOrd="0" presId="urn:microsoft.com/office/officeart/2005/8/layout/vList2"/>
    <dgm:cxn modelId="{1641C35B-2F6F-4BA7-9B0C-4F79D853895F}" srcId="{8B49587B-DFC3-4C34-80C0-F13BF4447E9A}" destId="{662A2B37-8F28-4124-AA50-B335ECAA263A}" srcOrd="4" destOrd="0" parTransId="{01FB1C8F-BF66-4C42-8F21-E7EAF7B6C484}" sibTransId="{2B23E8EF-1A0D-4818-9464-0AFD2918E7AA}"/>
    <dgm:cxn modelId="{7CEABF51-704C-4B3A-B04D-B65D2A1919FA}" srcId="{8B49587B-DFC3-4C34-80C0-F13BF4447E9A}" destId="{F2FF4EBE-3568-4037-9DCB-E12275E39138}" srcOrd="0" destOrd="0" parTransId="{56E56FA7-B8E9-49E2-9749-E681AEEAA00E}" sibTransId="{F259974A-9F86-498E-B7D6-3DB1028C010D}"/>
    <dgm:cxn modelId="{97FD8977-494C-4EF0-ADDD-B4CAD637927B}" type="presOf" srcId="{662A2B37-8F28-4124-AA50-B335ECAA263A}" destId="{786FCEE1-3003-4389-8ECC-306A8DE3AAB8}" srcOrd="0" destOrd="0" presId="urn:microsoft.com/office/officeart/2005/8/layout/vList2"/>
    <dgm:cxn modelId="{93A8AE8E-EDB4-4E9E-97A1-07D9CFC08AE2}" srcId="{8B49587B-DFC3-4C34-80C0-F13BF4447E9A}" destId="{6D9C357A-B139-4E9C-A616-1343F26903D1}" srcOrd="6" destOrd="0" parTransId="{46E7004C-743C-4A3A-9A67-33B5EDF51A77}" sibTransId="{769C5B44-9E48-4318-84C9-ADF2013274EF}"/>
    <dgm:cxn modelId="{FF180C8F-921C-4860-86EB-A001471244CD}" type="presOf" srcId="{F2FF4EBE-3568-4037-9DCB-E12275E39138}" destId="{B3EE1C59-3E80-4D6B-85AC-48BF6A283897}" srcOrd="0" destOrd="0" presId="urn:microsoft.com/office/officeart/2005/8/layout/vList2"/>
    <dgm:cxn modelId="{4D5D1C93-FB08-4190-AB57-013A29B3B723}" type="presOf" srcId="{8B49587B-DFC3-4C34-80C0-F13BF4447E9A}" destId="{41872EEB-01DF-40A3-A782-BE6566FAD944}" srcOrd="0" destOrd="0" presId="urn:microsoft.com/office/officeart/2005/8/layout/vList2"/>
    <dgm:cxn modelId="{2B739BBB-5317-46FE-ADC0-14B623035639}" type="presOf" srcId="{6D9C357A-B139-4E9C-A616-1343F26903D1}" destId="{9B967815-B0AB-4FC2-A62B-23387D09E550}" srcOrd="0" destOrd="0" presId="urn:microsoft.com/office/officeart/2005/8/layout/vList2"/>
    <dgm:cxn modelId="{A43635BC-BBE6-4DA6-A427-E535E07954CF}" type="presOf" srcId="{38B346D4-D61F-47E4-BDB5-7165C60EEA81}" destId="{C8CFBBA5-3D80-42E2-96D9-B8829771DFA7}" srcOrd="0" destOrd="0" presId="urn:microsoft.com/office/officeart/2005/8/layout/vList2"/>
    <dgm:cxn modelId="{B4E84EED-A0E7-49CC-B310-F22DDBE62951}" type="presOf" srcId="{5870D764-40B6-4117-9399-1DFACC33EF96}" destId="{C339B920-76A8-4203-978E-F7089F845E53}" srcOrd="0" destOrd="0" presId="urn:microsoft.com/office/officeart/2005/8/layout/vList2"/>
    <dgm:cxn modelId="{15A53CF9-83E2-4B62-9B7B-E321F4BF42A7}" srcId="{8B49587B-DFC3-4C34-80C0-F13BF4447E9A}" destId="{CDB3DFB5-EEAB-4A98-9A17-39C9BCFEBFF4}" srcOrd="3" destOrd="0" parTransId="{43E3D50F-4BEF-49E0-A889-045A39A5FE96}" sibTransId="{9379586E-1A20-4FCB-8584-450ECC598FD2}"/>
    <dgm:cxn modelId="{278EB1B7-EAFC-47F7-AB3B-03EFAC450BE4}" type="presParOf" srcId="{41872EEB-01DF-40A3-A782-BE6566FAD944}" destId="{B3EE1C59-3E80-4D6B-85AC-48BF6A283897}" srcOrd="0" destOrd="0" presId="urn:microsoft.com/office/officeart/2005/8/layout/vList2"/>
    <dgm:cxn modelId="{9C502952-429D-47A0-BE94-0FCE10759293}" type="presParOf" srcId="{41872EEB-01DF-40A3-A782-BE6566FAD944}" destId="{3AAD9D5F-F08A-4618-871D-13E78917CE4E}" srcOrd="1" destOrd="0" presId="urn:microsoft.com/office/officeart/2005/8/layout/vList2"/>
    <dgm:cxn modelId="{5986F68E-EC59-40DD-9D91-F96199BFF3D4}" type="presParOf" srcId="{41872EEB-01DF-40A3-A782-BE6566FAD944}" destId="{C8CFBBA5-3D80-42E2-96D9-B8829771DFA7}" srcOrd="2" destOrd="0" presId="urn:microsoft.com/office/officeart/2005/8/layout/vList2"/>
    <dgm:cxn modelId="{CB69ADE0-0BAE-474B-A088-0B5E2540F9E5}" type="presParOf" srcId="{41872EEB-01DF-40A3-A782-BE6566FAD944}" destId="{39A61123-5D6E-4132-AC38-1D62193A3A9C}" srcOrd="3" destOrd="0" presId="urn:microsoft.com/office/officeart/2005/8/layout/vList2"/>
    <dgm:cxn modelId="{11488242-1A93-4018-AF09-E21CE14D9D15}" type="presParOf" srcId="{41872EEB-01DF-40A3-A782-BE6566FAD944}" destId="{C339B920-76A8-4203-978E-F7089F845E53}" srcOrd="4" destOrd="0" presId="urn:microsoft.com/office/officeart/2005/8/layout/vList2"/>
    <dgm:cxn modelId="{050DF58B-5278-4C3A-8E92-0D51BD2CFEF7}" type="presParOf" srcId="{41872EEB-01DF-40A3-A782-BE6566FAD944}" destId="{DA3494BB-F5E5-4947-9A2A-969C4DDB6965}" srcOrd="5" destOrd="0" presId="urn:microsoft.com/office/officeart/2005/8/layout/vList2"/>
    <dgm:cxn modelId="{F1E261AB-B1E4-419F-91A5-4EA05CBBFF32}" type="presParOf" srcId="{41872EEB-01DF-40A3-A782-BE6566FAD944}" destId="{52EF1996-95E6-4C3E-B1BC-0629682C8CC1}" srcOrd="6" destOrd="0" presId="urn:microsoft.com/office/officeart/2005/8/layout/vList2"/>
    <dgm:cxn modelId="{FB377E0C-9A1D-4B06-A433-0543DBA4178F}" type="presParOf" srcId="{41872EEB-01DF-40A3-A782-BE6566FAD944}" destId="{4CAAFDE6-36D8-4CB8-B0EF-80E12036620A}" srcOrd="7" destOrd="0" presId="urn:microsoft.com/office/officeart/2005/8/layout/vList2"/>
    <dgm:cxn modelId="{F7B23520-E481-4A22-8226-F490396D5F1C}" type="presParOf" srcId="{41872EEB-01DF-40A3-A782-BE6566FAD944}" destId="{786FCEE1-3003-4389-8ECC-306A8DE3AAB8}" srcOrd="8" destOrd="0" presId="urn:microsoft.com/office/officeart/2005/8/layout/vList2"/>
    <dgm:cxn modelId="{4C098951-3CE1-4EAD-84FE-7919BE4E0051}" type="presParOf" srcId="{41872EEB-01DF-40A3-A782-BE6566FAD944}" destId="{155A0720-D893-4954-AD08-6CC36F868A66}" srcOrd="9" destOrd="0" presId="urn:microsoft.com/office/officeart/2005/8/layout/vList2"/>
    <dgm:cxn modelId="{604356F5-00BC-4EAA-89BB-0AA42B2F85CA}" type="presParOf" srcId="{41872EEB-01DF-40A3-A782-BE6566FAD944}" destId="{BFE65EBE-DEA1-42E7-90E2-2051182B21A6}" srcOrd="10" destOrd="0" presId="urn:microsoft.com/office/officeart/2005/8/layout/vList2"/>
    <dgm:cxn modelId="{54FCD7AA-46F6-4A07-AED2-FB4891FD7A31}" type="presParOf" srcId="{41872EEB-01DF-40A3-A782-BE6566FAD944}" destId="{BCE0E530-FFF3-4986-A635-EBC267428ACB}" srcOrd="11" destOrd="0" presId="urn:microsoft.com/office/officeart/2005/8/layout/vList2"/>
    <dgm:cxn modelId="{B4E7264E-F00B-4D7C-B65D-EE7F3970FED1}" type="presParOf" srcId="{41872EEB-01DF-40A3-A782-BE6566FAD944}" destId="{9B967815-B0AB-4FC2-A62B-23387D09E55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9A74A-2635-482F-A97D-53168C4DEB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592422-0B49-4E3F-8160-3049E8680007}">
      <dgm:prSet/>
      <dgm:spPr/>
      <dgm:t>
        <a:bodyPr/>
        <a:lstStyle/>
        <a:p>
          <a:r>
            <a:rPr lang="en-US"/>
            <a:t>Faculty Ownership and Executive Sponsorship </a:t>
          </a:r>
        </a:p>
      </dgm:t>
    </dgm:pt>
    <dgm:pt modelId="{A6E0AF2D-E42E-495A-932F-D0362AB479BD}" type="parTrans" cxnId="{D17FA465-A249-4691-B683-98A311FC48F0}">
      <dgm:prSet/>
      <dgm:spPr/>
      <dgm:t>
        <a:bodyPr/>
        <a:lstStyle/>
        <a:p>
          <a:endParaRPr lang="en-US"/>
        </a:p>
      </dgm:t>
    </dgm:pt>
    <dgm:pt modelId="{84A62697-2B62-481B-8467-FE859B7E8559}" type="sibTrans" cxnId="{D17FA465-A249-4691-B683-98A311FC48F0}">
      <dgm:prSet/>
      <dgm:spPr/>
      <dgm:t>
        <a:bodyPr/>
        <a:lstStyle/>
        <a:p>
          <a:endParaRPr lang="en-US"/>
        </a:p>
      </dgm:t>
    </dgm:pt>
    <dgm:pt modelId="{6EE6F6DD-F85B-4266-BEC3-90F83D84D155}">
      <dgm:prSet/>
      <dgm:spPr/>
      <dgm:t>
        <a:bodyPr/>
        <a:lstStyle/>
        <a:p>
          <a:r>
            <a:rPr lang="en-US"/>
            <a:t>Train on Facilitation and Design Thinking Fundamentals </a:t>
          </a:r>
        </a:p>
      </dgm:t>
    </dgm:pt>
    <dgm:pt modelId="{0619D8B8-56BC-4B1B-9A99-598C00F90781}" type="parTrans" cxnId="{03E8FEFF-2068-406D-93B9-23C77BC5A5F7}">
      <dgm:prSet/>
      <dgm:spPr/>
      <dgm:t>
        <a:bodyPr/>
        <a:lstStyle/>
        <a:p>
          <a:endParaRPr lang="en-US"/>
        </a:p>
      </dgm:t>
    </dgm:pt>
    <dgm:pt modelId="{38E38C7B-BD20-41F1-998F-2EE71EDF1F86}" type="sibTrans" cxnId="{03E8FEFF-2068-406D-93B9-23C77BC5A5F7}">
      <dgm:prSet/>
      <dgm:spPr/>
      <dgm:t>
        <a:bodyPr/>
        <a:lstStyle/>
        <a:p>
          <a:endParaRPr lang="en-US"/>
        </a:p>
      </dgm:t>
    </dgm:pt>
    <dgm:pt modelId="{7CCA2872-8685-4BE1-9C51-C191097F60C6}">
      <dgm:prSet/>
      <dgm:spPr/>
      <dgm:t>
        <a:bodyPr/>
        <a:lstStyle/>
        <a:p>
          <a:r>
            <a:rPr lang="en-US"/>
            <a:t>Educate Audiences </a:t>
          </a:r>
        </a:p>
      </dgm:t>
    </dgm:pt>
    <dgm:pt modelId="{F431E766-ED4C-41C0-952C-5275728262BA}" type="parTrans" cxnId="{C8E5B39D-4006-47E9-B153-255D0AC2F0E8}">
      <dgm:prSet/>
      <dgm:spPr/>
      <dgm:t>
        <a:bodyPr/>
        <a:lstStyle/>
        <a:p>
          <a:endParaRPr lang="en-US"/>
        </a:p>
      </dgm:t>
    </dgm:pt>
    <dgm:pt modelId="{1FCE49C2-C1BE-4B55-B4BC-7F030DED736D}" type="sibTrans" cxnId="{C8E5B39D-4006-47E9-B153-255D0AC2F0E8}">
      <dgm:prSet/>
      <dgm:spPr/>
      <dgm:t>
        <a:bodyPr/>
        <a:lstStyle/>
        <a:p>
          <a:endParaRPr lang="en-US"/>
        </a:p>
      </dgm:t>
    </dgm:pt>
    <dgm:pt modelId="{B8D8D79A-E906-434F-91F3-BFF7FDE5009E}">
      <dgm:prSet/>
      <dgm:spPr/>
      <dgm:t>
        <a:bodyPr/>
        <a:lstStyle/>
        <a:p>
          <a:r>
            <a:rPr lang="en-US"/>
            <a:t>Administration </a:t>
          </a:r>
        </a:p>
      </dgm:t>
    </dgm:pt>
    <dgm:pt modelId="{2DADBC10-92F2-4E7E-9014-EDE69F7E68CA}" type="parTrans" cxnId="{CFCBA4CE-DA8A-4100-9C1E-0655E28A09DA}">
      <dgm:prSet/>
      <dgm:spPr/>
      <dgm:t>
        <a:bodyPr/>
        <a:lstStyle/>
        <a:p>
          <a:endParaRPr lang="en-US"/>
        </a:p>
      </dgm:t>
    </dgm:pt>
    <dgm:pt modelId="{8A90F58C-5A5A-4C96-9AE7-C2C1D5588736}" type="sibTrans" cxnId="{CFCBA4CE-DA8A-4100-9C1E-0655E28A09DA}">
      <dgm:prSet/>
      <dgm:spPr/>
      <dgm:t>
        <a:bodyPr/>
        <a:lstStyle/>
        <a:p>
          <a:endParaRPr lang="en-US"/>
        </a:p>
      </dgm:t>
    </dgm:pt>
    <dgm:pt modelId="{EB316B08-21AA-42FC-9112-6AA19C48DA01}">
      <dgm:prSet/>
      <dgm:spPr/>
      <dgm:t>
        <a:bodyPr/>
        <a:lstStyle/>
        <a:p>
          <a:r>
            <a:rPr lang="en-US"/>
            <a:t>Union </a:t>
          </a:r>
        </a:p>
      </dgm:t>
    </dgm:pt>
    <dgm:pt modelId="{FDF5776C-AB03-4751-8574-4971D8041665}" type="parTrans" cxnId="{9B785603-F411-42BE-9656-854978722983}">
      <dgm:prSet/>
      <dgm:spPr/>
      <dgm:t>
        <a:bodyPr/>
        <a:lstStyle/>
        <a:p>
          <a:endParaRPr lang="en-US"/>
        </a:p>
      </dgm:t>
    </dgm:pt>
    <dgm:pt modelId="{9DF54E2B-3530-42DF-A12A-C6FBEEDC269B}" type="sibTrans" cxnId="{9B785603-F411-42BE-9656-854978722983}">
      <dgm:prSet/>
      <dgm:spPr/>
      <dgm:t>
        <a:bodyPr/>
        <a:lstStyle/>
        <a:p>
          <a:endParaRPr lang="en-US"/>
        </a:p>
      </dgm:t>
    </dgm:pt>
    <dgm:pt modelId="{1D9C7132-ECEC-4A34-83CD-E4466F42C958}">
      <dgm:prSet/>
      <dgm:spPr/>
      <dgm:t>
        <a:bodyPr/>
        <a:lstStyle/>
        <a:p>
          <a:r>
            <a:rPr lang="en-US"/>
            <a:t>Select the problem </a:t>
          </a:r>
        </a:p>
      </dgm:t>
    </dgm:pt>
    <dgm:pt modelId="{81D41243-F43B-4943-A7EB-CE8247D42C23}" type="parTrans" cxnId="{047F5B10-3ACA-4D67-9109-F2DE51B07B01}">
      <dgm:prSet/>
      <dgm:spPr/>
      <dgm:t>
        <a:bodyPr/>
        <a:lstStyle/>
        <a:p>
          <a:endParaRPr lang="en-US"/>
        </a:p>
      </dgm:t>
    </dgm:pt>
    <dgm:pt modelId="{F1975C3E-7CFE-498D-B068-EFB9AFF352F8}" type="sibTrans" cxnId="{047F5B10-3ACA-4D67-9109-F2DE51B07B01}">
      <dgm:prSet/>
      <dgm:spPr/>
      <dgm:t>
        <a:bodyPr/>
        <a:lstStyle/>
        <a:p>
          <a:endParaRPr lang="en-US"/>
        </a:p>
      </dgm:t>
    </dgm:pt>
    <dgm:pt modelId="{C9F1FF46-9825-4D27-95E5-21D45E45C099}">
      <dgm:prSet/>
      <dgm:spPr/>
      <dgm:t>
        <a:bodyPr/>
        <a:lstStyle/>
        <a:p>
          <a:r>
            <a:rPr lang="en-US"/>
            <a:t>Establish the participation paraments and timeline </a:t>
          </a:r>
        </a:p>
      </dgm:t>
    </dgm:pt>
    <dgm:pt modelId="{36560EF8-9FE1-40EB-BE62-2A5AF1428382}" type="parTrans" cxnId="{1E3BD8B5-12F4-4CD4-B876-C3374D1E2672}">
      <dgm:prSet/>
      <dgm:spPr/>
      <dgm:t>
        <a:bodyPr/>
        <a:lstStyle/>
        <a:p>
          <a:endParaRPr lang="en-US"/>
        </a:p>
      </dgm:t>
    </dgm:pt>
    <dgm:pt modelId="{4F606F1D-06A7-412A-8445-CA78E3819045}" type="sibTrans" cxnId="{1E3BD8B5-12F4-4CD4-B876-C3374D1E2672}">
      <dgm:prSet/>
      <dgm:spPr/>
      <dgm:t>
        <a:bodyPr/>
        <a:lstStyle/>
        <a:p>
          <a:endParaRPr lang="en-US"/>
        </a:p>
      </dgm:t>
    </dgm:pt>
    <dgm:pt modelId="{E77F8287-D052-4F4D-85E9-890596DE872A}">
      <dgm:prSet/>
      <dgm:spPr/>
      <dgm:t>
        <a:bodyPr/>
        <a:lstStyle/>
        <a:p>
          <a:r>
            <a:rPr lang="en-US"/>
            <a:t>Select the participants </a:t>
          </a:r>
        </a:p>
      </dgm:t>
    </dgm:pt>
    <dgm:pt modelId="{33083240-DB81-432A-883F-B2D8B4D6B714}" type="parTrans" cxnId="{A3760300-ADE7-47BB-B159-F5A1E55D9C37}">
      <dgm:prSet/>
      <dgm:spPr/>
      <dgm:t>
        <a:bodyPr/>
        <a:lstStyle/>
        <a:p>
          <a:endParaRPr lang="en-US"/>
        </a:p>
      </dgm:t>
    </dgm:pt>
    <dgm:pt modelId="{153DE688-5A3D-474E-ACB4-B567E00DDAD4}" type="sibTrans" cxnId="{A3760300-ADE7-47BB-B159-F5A1E55D9C37}">
      <dgm:prSet/>
      <dgm:spPr/>
      <dgm:t>
        <a:bodyPr/>
        <a:lstStyle/>
        <a:p>
          <a:endParaRPr lang="en-US"/>
        </a:p>
      </dgm:t>
    </dgm:pt>
    <dgm:pt modelId="{3A7FD6C0-5590-4BC3-8FC8-BE595ED81DF5}">
      <dgm:prSet/>
      <dgm:spPr/>
      <dgm:t>
        <a:bodyPr/>
        <a:lstStyle/>
        <a:p>
          <a:r>
            <a:rPr lang="en-US"/>
            <a:t>Schedule Kickoff Meeting </a:t>
          </a:r>
        </a:p>
      </dgm:t>
    </dgm:pt>
    <dgm:pt modelId="{3CDDD2A7-929F-4EA9-A551-9F2D07FA77B4}" type="parTrans" cxnId="{B856E902-572B-4D2E-B97A-3C325A310868}">
      <dgm:prSet/>
      <dgm:spPr/>
      <dgm:t>
        <a:bodyPr/>
        <a:lstStyle/>
        <a:p>
          <a:endParaRPr lang="en-US"/>
        </a:p>
      </dgm:t>
    </dgm:pt>
    <dgm:pt modelId="{3C3195C2-14E2-4CBE-8515-178FA529A63E}" type="sibTrans" cxnId="{B856E902-572B-4D2E-B97A-3C325A310868}">
      <dgm:prSet/>
      <dgm:spPr/>
      <dgm:t>
        <a:bodyPr/>
        <a:lstStyle/>
        <a:p>
          <a:endParaRPr lang="en-US"/>
        </a:p>
      </dgm:t>
    </dgm:pt>
    <dgm:pt modelId="{F1535AF3-BA3D-4686-9A30-0264ED952858}" type="pres">
      <dgm:prSet presAssocID="{FFD9A74A-2635-482F-A97D-53168C4DEBF9}" presName="linear" presStyleCnt="0">
        <dgm:presLayoutVars>
          <dgm:animLvl val="lvl"/>
          <dgm:resizeHandles val="exact"/>
        </dgm:presLayoutVars>
      </dgm:prSet>
      <dgm:spPr/>
    </dgm:pt>
    <dgm:pt modelId="{BF3090E8-182C-4C3C-BCFE-396AE9697740}" type="pres">
      <dgm:prSet presAssocID="{D3592422-0B49-4E3F-8160-3049E8680007}" presName="parentText" presStyleLbl="node1" presStyleIdx="0" presStyleCnt="7">
        <dgm:presLayoutVars>
          <dgm:chMax val="0"/>
          <dgm:bulletEnabled val="1"/>
        </dgm:presLayoutVars>
      </dgm:prSet>
      <dgm:spPr/>
    </dgm:pt>
    <dgm:pt modelId="{9D9B9138-DDB1-473D-839B-134906B2763D}" type="pres">
      <dgm:prSet presAssocID="{84A62697-2B62-481B-8467-FE859B7E8559}" presName="spacer" presStyleCnt="0"/>
      <dgm:spPr/>
    </dgm:pt>
    <dgm:pt modelId="{AFF6BAF4-7E34-4F72-B1FF-5478B03B85F8}" type="pres">
      <dgm:prSet presAssocID="{6EE6F6DD-F85B-4266-BEC3-90F83D84D155}" presName="parentText" presStyleLbl="node1" presStyleIdx="1" presStyleCnt="7">
        <dgm:presLayoutVars>
          <dgm:chMax val="0"/>
          <dgm:bulletEnabled val="1"/>
        </dgm:presLayoutVars>
      </dgm:prSet>
      <dgm:spPr/>
    </dgm:pt>
    <dgm:pt modelId="{92C1AA0A-E9FD-4442-977D-7D2501328FE6}" type="pres">
      <dgm:prSet presAssocID="{38E38C7B-BD20-41F1-998F-2EE71EDF1F86}" presName="spacer" presStyleCnt="0"/>
      <dgm:spPr/>
    </dgm:pt>
    <dgm:pt modelId="{B68AA622-5422-4C42-B11C-4B2AF0202E6A}" type="pres">
      <dgm:prSet presAssocID="{7CCA2872-8685-4BE1-9C51-C191097F60C6}" presName="parentText" presStyleLbl="node1" presStyleIdx="2" presStyleCnt="7">
        <dgm:presLayoutVars>
          <dgm:chMax val="0"/>
          <dgm:bulletEnabled val="1"/>
        </dgm:presLayoutVars>
      </dgm:prSet>
      <dgm:spPr/>
    </dgm:pt>
    <dgm:pt modelId="{96047230-064B-43F2-9D3F-3148269055D6}" type="pres">
      <dgm:prSet presAssocID="{7CCA2872-8685-4BE1-9C51-C191097F60C6}" presName="childText" presStyleLbl="revTx" presStyleIdx="0" presStyleCnt="1">
        <dgm:presLayoutVars>
          <dgm:bulletEnabled val="1"/>
        </dgm:presLayoutVars>
      </dgm:prSet>
      <dgm:spPr/>
    </dgm:pt>
    <dgm:pt modelId="{2A89BB53-4A09-4AEC-9CFA-0A66622BCE37}" type="pres">
      <dgm:prSet presAssocID="{1D9C7132-ECEC-4A34-83CD-E4466F42C958}" presName="parentText" presStyleLbl="node1" presStyleIdx="3" presStyleCnt="7">
        <dgm:presLayoutVars>
          <dgm:chMax val="0"/>
          <dgm:bulletEnabled val="1"/>
        </dgm:presLayoutVars>
      </dgm:prSet>
      <dgm:spPr/>
    </dgm:pt>
    <dgm:pt modelId="{24049C67-9715-4293-8946-505283F64193}" type="pres">
      <dgm:prSet presAssocID="{F1975C3E-7CFE-498D-B068-EFB9AFF352F8}" presName="spacer" presStyleCnt="0"/>
      <dgm:spPr/>
    </dgm:pt>
    <dgm:pt modelId="{6783DC5F-C930-4BC2-B387-43C52AD8B76F}" type="pres">
      <dgm:prSet presAssocID="{C9F1FF46-9825-4D27-95E5-21D45E45C099}" presName="parentText" presStyleLbl="node1" presStyleIdx="4" presStyleCnt="7">
        <dgm:presLayoutVars>
          <dgm:chMax val="0"/>
          <dgm:bulletEnabled val="1"/>
        </dgm:presLayoutVars>
      </dgm:prSet>
      <dgm:spPr/>
    </dgm:pt>
    <dgm:pt modelId="{C88A536F-32B0-4F3E-A754-CF5A318CEBFA}" type="pres">
      <dgm:prSet presAssocID="{4F606F1D-06A7-412A-8445-CA78E3819045}" presName="spacer" presStyleCnt="0"/>
      <dgm:spPr/>
    </dgm:pt>
    <dgm:pt modelId="{C377953C-DCD1-4E87-8102-1F7D3ECE9809}" type="pres">
      <dgm:prSet presAssocID="{E77F8287-D052-4F4D-85E9-890596DE872A}" presName="parentText" presStyleLbl="node1" presStyleIdx="5" presStyleCnt="7">
        <dgm:presLayoutVars>
          <dgm:chMax val="0"/>
          <dgm:bulletEnabled val="1"/>
        </dgm:presLayoutVars>
      </dgm:prSet>
      <dgm:spPr/>
    </dgm:pt>
    <dgm:pt modelId="{08943F8A-7259-414F-BA5E-5D0BCBC8499B}" type="pres">
      <dgm:prSet presAssocID="{153DE688-5A3D-474E-ACB4-B567E00DDAD4}" presName="spacer" presStyleCnt="0"/>
      <dgm:spPr/>
    </dgm:pt>
    <dgm:pt modelId="{A7075AFA-C63D-463B-A2E6-4496476B4B92}" type="pres">
      <dgm:prSet presAssocID="{3A7FD6C0-5590-4BC3-8FC8-BE595ED81DF5}" presName="parentText" presStyleLbl="node1" presStyleIdx="6" presStyleCnt="7">
        <dgm:presLayoutVars>
          <dgm:chMax val="0"/>
          <dgm:bulletEnabled val="1"/>
        </dgm:presLayoutVars>
      </dgm:prSet>
      <dgm:spPr/>
    </dgm:pt>
  </dgm:ptLst>
  <dgm:cxnLst>
    <dgm:cxn modelId="{A3760300-ADE7-47BB-B159-F5A1E55D9C37}" srcId="{FFD9A74A-2635-482F-A97D-53168C4DEBF9}" destId="{E77F8287-D052-4F4D-85E9-890596DE872A}" srcOrd="5" destOrd="0" parTransId="{33083240-DB81-432A-883F-B2D8B4D6B714}" sibTransId="{153DE688-5A3D-474E-ACB4-B567E00DDAD4}"/>
    <dgm:cxn modelId="{B856E902-572B-4D2E-B97A-3C325A310868}" srcId="{FFD9A74A-2635-482F-A97D-53168C4DEBF9}" destId="{3A7FD6C0-5590-4BC3-8FC8-BE595ED81DF5}" srcOrd="6" destOrd="0" parTransId="{3CDDD2A7-929F-4EA9-A551-9F2D07FA77B4}" sibTransId="{3C3195C2-14E2-4CBE-8515-178FA529A63E}"/>
    <dgm:cxn modelId="{9B785603-F411-42BE-9656-854978722983}" srcId="{7CCA2872-8685-4BE1-9C51-C191097F60C6}" destId="{EB316B08-21AA-42FC-9112-6AA19C48DA01}" srcOrd="1" destOrd="0" parTransId="{FDF5776C-AB03-4751-8574-4971D8041665}" sibTransId="{9DF54E2B-3530-42DF-A12A-C6FBEEDC269B}"/>
    <dgm:cxn modelId="{047F5B10-3ACA-4D67-9109-F2DE51B07B01}" srcId="{FFD9A74A-2635-482F-A97D-53168C4DEBF9}" destId="{1D9C7132-ECEC-4A34-83CD-E4466F42C958}" srcOrd="3" destOrd="0" parTransId="{81D41243-F43B-4943-A7EB-CE8247D42C23}" sibTransId="{F1975C3E-7CFE-498D-B068-EFB9AFF352F8}"/>
    <dgm:cxn modelId="{C2AD631B-B894-408E-82D4-67A2758C8BC8}" type="presOf" srcId="{FFD9A74A-2635-482F-A97D-53168C4DEBF9}" destId="{F1535AF3-BA3D-4686-9A30-0264ED952858}" srcOrd="0" destOrd="0" presId="urn:microsoft.com/office/officeart/2005/8/layout/vList2"/>
    <dgm:cxn modelId="{3D8CA430-895D-4CAE-BCA0-84841441FC45}" type="presOf" srcId="{6EE6F6DD-F85B-4266-BEC3-90F83D84D155}" destId="{AFF6BAF4-7E34-4F72-B1FF-5478B03B85F8}" srcOrd="0" destOrd="0" presId="urn:microsoft.com/office/officeart/2005/8/layout/vList2"/>
    <dgm:cxn modelId="{ED537E43-149F-461D-BA65-245D036FB492}" type="presOf" srcId="{E77F8287-D052-4F4D-85E9-890596DE872A}" destId="{C377953C-DCD1-4E87-8102-1F7D3ECE9809}" srcOrd="0" destOrd="0" presId="urn:microsoft.com/office/officeart/2005/8/layout/vList2"/>
    <dgm:cxn modelId="{D17FA465-A249-4691-B683-98A311FC48F0}" srcId="{FFD9A74A-2635-482F-A97D-53168C4DEBF9}" destId="{D3592422-0B49-4E3F-8160-3049E8680007}" srcOrd="0" destOrd="0" parTransId="{A6E0AF2D-E42E-495A-932F-D0362AB479BD}" sibTransId="{84A62697-2B62-481B-8467-FE859B7E8559}"/>
    <dgm:cxn modelId="{4D195D4C-4B0C-45A0-8425-1FCF098FE289}" type="presOf" srcId="{7CCA2872-8685-4BE1-9C51-C191097F60C6}" destId="{B68AA622-5422-4C42-B11C-4B2AF0202E6A}" srcOrd="0" destOrd="0" presId="urn:microsoft.com/office/officeart/2005/8/layout/vList2"/>
    <dgm:cxn modelId="{35752D4E-64D4-409C-8DED-EAF96DDB9F97}" type="presOf" srcId="{1D9C7132-ECEC-4A34-83CD-E4466F42C958}" destId="{2A89BB53-4A09-4AEC-9CFA-0A66622BCE37}" srcOrd="0" destOrd="0" presId="urn:microsoft.com/office/officeart/2005/8/layout/vList2"/>
    <dgm:cxn modelId="{3014F88B-3580-49B4-A24C-61C2805A9A87}" type="presOf" srcId="{D3592422-0B49-4E3F-8160-3049E8680007}" destId="{BF3090E8-182C-4C3C-BCFE-396AE9697740}" srcOrd="0" destOrd="0" presId="urn:microsoft.com/office/officeart/2005/8/layout/vList2"/>
    <dgm:cxn modelId="{1BB3448F-FC58-461F-8A63-708DF077F7FE}" type="presOf" srcId="{C9F1FF46-9825-4D27-95E5-21D45E45C099}" destId="{6783DC5F-C930-4BC2-B387-43C52AD8B76F}" srcOrd="0" destOrd="0" presId="urn:microsoft.com/office/officeart/2005/8/layout/vList2"/>
    <dgm:cxn modelId="{C8E5B39D-4006-47E9-B153-255D0AC2F0E8}" srcId="{FFD9A74A-2635-482F-A97D-53168C4DEBF9}" destId="{7CCA2872-8685-4BE1-9C51-C191097F60C6}" srcOrd="2" destOrd="0" parTransId="{F431E766-ED4C-41C0-952C-5275728262BA}" sibTransId="{1FCE49C2-C1BE-4B55-B4BC-7F030DED736D}"/>
    <dgm:cxn modelId="{1E3BD8B5-12F4-4CD4-B876-C3374D1E2672}" srcId="{FFD9A74A-2635-482F-A97D-53168C4DEBF9}" destId="{C9F1FF46-9825-4D27-95E5-21D45E45C099}" srcOrd="4" destOrd="0" parTransId="{36560EF8-9FE1-40EB-BE62-2A5AF1428382}" sibTransId="{4F606F1D-06A7-412A-8445-CA78E3819045}"/>
    <dgm:cxn modelId="{CFCBA4CE-DA8A-4100-9C1E-0655E28A09DA}" srcId="{7CCA2872-8685-4BE1-9C51-C191097F60C6}" destId="{B8D8D79A-E906-434F-91F3-BFF7FDE5009E}" srcOrd="0" destOrd="0" parTransId="{2DADBC10-92F2-4E7E-9014-EDE69F7E68CA}" sibTransId="{8A90F58C-5A5A-4C96-9AE7-C2C1D5588736}"/>
    <dgm:cxn modelId="{DA05DDD1-EAE6-49F0-BA3D-E2E9C9FEC9AE}" type="presOf" srcId="{B8D8D79A-E906-434F-91F3-BFF7FDE5009E}" destId="{96047230-064B-43F2-9D3F-3148269055D6}" srcOrd="0" destOrd="0" presId="urn:microsoft.com/office/officeart/2005/8/layout/vList2"/>
    <dgm:cxn modelId="{C13954FE-2DDC-4530-BA2D-A6DB3190938F}" type="presOf" srcId="{3A7FD6C0-5590-4BC3-8FC8-BE595ED81DF5}" destId="{A7075AFA-C63D-463B-A2E6-4496476B4B92}" srcOrd="0" destOrd="0" presId="urn:microsoft.com/office/officeart/2005/8/layout/vList2"/>
    <dgm:cxn modelId="{390B22FF-9370-4727-ACB1-D9585747B7BB}" type="presOf" srcId="{EB316B08-21AA-42FC-9112-6AA19C48DA01}" destId="{96047230-064B-43F2-9D3F-3148269055D6}" srcOrd="0" destOrd="1" presId="urn:microsoft.com/office/officeart/2005/8/layout/vList2"/>
    <dgm:cxn modelId="{03E8FEFF-2068-406D-93B9-23C77BC5A5F7}" srcId="{FFD9A74A-2635-482F-A97D-53168C4DEBF9}" destId="{6EE6F6DD-F85B-4266-BEC3-90F83D84D155}" srcOrd="1" destOrd="0" parTransId="{0619D8B8-56BC-4B1B-9A99-598C00F90781}" sibTransId="{38E38C7B-BD20-41F1-998F-2EE71EDF1F86}"/>
    <dgm:cxn modelId="{EC85E481-CBF1-41C9-9347-F9C9FB8578D5}" type="presParOf" srcId="{F1535AF3-BA3D-4686-9A30-0264ED952858}" destId="{BF3090E8-182C-4C3C-BCFE-396AE9697740}" srcOrd="0" destOrd="0" presId="urn:microsoft.com/office/officeart/2005/8/layout/vList2"/>
    <dgm:cxn modelId="{19D52C96-67E4-4A86-9362-A4934926CBFC}" type="presParOf" srcId="{F1535AF3-BA3D-4686-9A30-0264ED952858}" destId="{9D9B9138-DDB1-473D-839B-134906B2763D}" srcOrd="1" destOrd="0" presId="urn:microsoft.com/office/officeart/2005/8/layout/vList2"/>
    <dgm:cxn modelId="{CA38D1C7-8799-4788-9B30-1A923871F930}" type="presParOf" srcId="{F1535AF3-BA3D-4686-9A30-0264ED952858}" destId="{AFF6BAF4-7E34-4F72-B1FF-5478B03B85F8}" srcOrd="2" destOrd="0" presId="urn:microsoft.com/office/officeart/2005/8/layout/vList2"/>
    <dgm:cxn modelId="{41E2FD71-BA6B-4A48-B1BC-F7D649E93345}" type="presParOf" srcId="{F1535AF3-BA3D-4686-9A30-0264ED952858}" destId="{92C1AA0A-E9FD-4442-977D-7D2501328FE6}" srcOrd="3" destOrd="0" presId="urn:microsoft.com/office/officeart/2005/8/layout/vList2"/>
    <dgm:cxn modelId="{599CAC88-5EA4-4A9D-9EC2-45F5190206A5}" type="presParOf" srcId="{F1535AF3-BA3D-4686-9A30-0264ED952858}" destId="{B68AA622-5422-4C42-B11C-4B2AF0202E6A}" srcOrd="4" destOrd="0" presId="urn:microsoft.com/office/officeart/2005/8/layout/vList2"/>
    <dgm:cxn modelId="{0D23E22A-6D68-4E58-B1DA-A30D149DE014}" type="presParOf" srcId="{F1535AF3-BA3D-4686-9A30-0264ED952858}" destId="{96047230-064B-43F2-9D3F-3148269055D6}" srcOrd="5" destOrd="0" presId="urn:microsoft.com/office/officeart/2005/8/layout/vList2"/>
    <dgm:cxn modelId="{2912CD81-6913-4D13-A26B-AF8200EC1439}" type="presParOf" srcId="{F1535AF3-BA3D-4686-9A30-0264ED952858}" destId="{2A89BB53-4A09-4AEC-9CFA-0A66622BCE37}" srcOrd="6" destOrd="0" presId="urn:microsoft.com/office/officeart/2005/8/layout/vList2"/>
    <dgm:cxn modelId="{140758B3-7A35-4E8A-9246-4C247FF62476}" type="presParOf" srcId="{F1535AF3-BA3D-4686-9A30-0264ED952858}" destId="{24049C67-9715-4293-8946-505283F64193}" srcOrd="7" destOrd="0" presId="urn:microsoft.com/office/officeart/2005/8/layout/vList2"/>
    <dgm:cxn modelId="{5A25695C-CD49-4D71-B3FD-9A25DAA2176A}" type="presParOf" srcId="{F1535AF3-BA3D-4686-9A30-0264ED952858}" destId="{6783DC5F-C930-4BC2-B387-43C52AD8B76F}" srcOrd="8" destOrd="0" presId="urn:microsoft.com/office/officeart/2005/8/layout/vList2"/>
    <dgm:cxn modelId="{007241D8-0DE1-4F57-AFAD-7F81FCFA7D05}" type="presParOf" srcId="{F1535AF3-BA3D-4686-9A30-0264ED952858}" destId="{C88A536F-32B0-4F3E-A754-CF5A318CEBFA}" srcOrd="9" destOrd="0" presId="urn:microsoft.com/office/officeart/2005/8/layout/vList2"/>
    <dgm:cxn modelId="{96A346B1-C314-4913-ABAA-D05F59F1335E}" type="presParOf" srcId="{F1535AF3-BA3D-4686-9A30-0264ED952858}" destId="{C377953C-DCD1-4E87-8102-1F7D3ECE9809}" srcOrd="10" destOrd="0" presId="urn:microsoft.com/office/officeart/2005/8/layout/vList2"/>
    <dgm:cxn modelId="{073BB3D9-CD16-44D5-A201-C8C8C17F85AA}" type="presParOf" srcId="{F1535AF3-BA3D-4686-9A30-0264ED952858}" destId="{08943F8A-7259-414F-BA5E-5D0BCBC8499B}" srcOrd="11" destOrd="0" presId="urn:microsoft.com/office/officeart/2005/8/layout/vList2"/>
    <dgm:cxn modelId="{C65BF1BB-5B23-4071-8A04-0AB7F0E4960B}" type="presParOf" srcId="{F1535AF3-BA3D-4686-9A30-0264ED952858}" destId="{A7075AFA-C63D-463B-A2E6-4496476B4B9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80ED2B-AE9C-47FA-BD6A-1AE73466E19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F9FE8B-E82E-41D3-A58F-BA392840B63A}">
      <dgm:prSet/>
      <dgm:spPr/>
      <dgm:t>
        <a:bodyPr/>
        <a:lstStyle/>
        <a:p>
          <a:pPr>
            <a:lnSpc>
              <a:spcPct val="100000"/>
            </a:lnSpc>
            <a:defRPr cap="all"/>
          </a:pPr>
          <a:r>
            <a:rPr lang="en-US"/>
            <a:t>Communicating results and plans to the university </a:t>
          </a:r>
        </a:p>
      </dgm:t>
    </dgm:pt>
    <dgm:pt modelId="{5A48192D-5650-452B-83FE-301B68F7F914}" type="parTrans" cxnId="{2FE6EAE0-7375-449D-92D5-68A1E54FD071}">
      <dgm:prSet/>
      <dgm:spPr/>
      <dgm:t>
        <a:bodyPr/>
        <a:lstStyle/>
        <a:p>
          <a:endParaRPr lang="en-US"/>
        </a:p>
      </dgm:t>
    </dgm:pt>
    <dgm:pt modelId="{38EF4EAF-833E-47AB-AB34-A0E601BDAD97}" type="sibTrans" cxnId="{2FE6EAE0-7375-449D-92D5-68A1E54FD071}">
      <dgm:prSet/>
      <dgm:spPr/>
      <dgm:t>
        <a:bodyPr/>
        <a:lstStyle/>
        <a:p>
          <a:endParaRPr lang="en-US"/>
        </a:p>
      </dgm:t>
    </dgm:pt>
    <dgm:pt modelId="{F2212ABE-7489-4796-B44C-76A9D619D735}">
      <dgm:prSet/>
      <dgm:spPr/>
      <dgm:t>
        <a:bodyPr/>
        <a:lstStyle/>
        <a:p>
          <a:pPr>
            <a:lnSpc>
              <a:spcPct val="100000"/>
            </a:lnSpc>
            <a:defRPr cap="all"/>
          </a:pPr>
          <a:r>
            <a:rPr lang="en-US"/>
            <a:t>Implementation Owner </a:t>
          </a:r>
        </a:p>
      </dgm:t>
    </dgm:pt>
    <dgm:pt modelId="{EE7618F8-BECA-4573-8EFD-B303B40B1A63}" type="parTrans" cxnId="{C367499E-1DFF-4629-BE55-DC04CA5CA82A}">
      <dgm:prSet/>
      <dgm:spPr/>
      <dgm:t>
        <a:bodyPr/>
        <a:lstStyle/>
        <a:p>
          <a:endParaRPr lang="en-US"/>
        </a:p>
      </dgm:t>
    </dgm:pt>
    <dgm:pt modelId="{50DBC63A-6D98-4830-97F4-527F198CFAA0}" type="sibTrans" cxnId="{C367499E-1DFF-4629-BE55-DC04CA5CA82A}">
      <dgm:prSet/>
      <dgm:spPr/>
      <dgm:t>
        <a:bodyPr/>
        <a:lstStyle/>
        <a:p>
          <a:endParaRPr lang="en-US"/>
        </a:p>
      </dgm:t>
    </dgm:pt>
    <dgm:pt modelId="{2BD915B0-B17E-4EA6-A311-6AA70D262F6C}">
      <dgm:prSet/>
      <dgm:spPr/>
      <dgm:t>
        <a:bodyPr/>
        <a:lstStyle/>
        <a:p>
          <a:pPr>
            <a:lnSpc>
              <a:spcPct val="100000"/>
            </a:lnSpc>
            <a:defRPr cap="all"/>
          </a:pPr>
          <a:r>
            <a:rPr lang="en-US"/>
            <a:t>On-going deployment and ownership of Think Tanks </a:t>
          </a:r>
        </a:p>
      </dgm:t>
    </dgm:pt>
    <dgm:pt modelId="{CAFD5EBA-BDD0-4186-B048-3529B91A9BB9}" type="parTrans" cxnId="{D4C14A21-08BE-4619-ADFF-C43082FF9717}">
      <dgm:prSet/>
      <dgm:spPr/>
      <dgm:t>
        <a:bodyPr/>
        <a:lstStyle/>
        <a:p>
          <a:endParaRPr lang="en-US"/>
        </a:p>
      </dgm:t>
    </dgm:pt>
    <dgm:pt modelId="{63DA2141-B478-4AD2-8DD1-AE3B8E0984A8}" type="sibTrans" cxnId="{D4C14A21-08BE-4619-ADFF-C43082FF9717}">
      <dgm:prSet/>
      <dgm:spPr/>
      <dgm:t>
        <a:bodyPr/>
        <a:lstStyle/>
        <a:p>
          <a:endParaRPr lang="en-US"/>
        </a:p>
      </dgm:t>
    </dgm:pt>
    <dgm:pt modelId="{A09B2D97-098A-4E99-9E35-A23F7A8D6E6A}">
      <dgm:prSet/>
      <dgm:spPr/>
      <dgm:t>
        <a:bodyPr/>
        <a:lstStyle/>
        <a:p>
          <a:pPr>
            <a:lnSpc>
              <a:spcPct val="100000"/>
            </a:lnSpc>
            <a:defRPr cap="all"/>
          </a:pPr>
          <a:r>
            <a:rPr lang="en-US"/>
            <a:t>Training the trainer selection process and commitment </a:t>
          </a:r>
        </a:p>
      </dgm:t>
    </dgm:pt>
    <dgm:pt modelId="{B57537D9-DB00-4165-A31B-583341359BFB}" type="parTrans" cxnId="{0387FF81-48A6-4F3B-A181-262D3775D316}">
      <dgm:prSet/>
      <dgm:spPr/>
      <dgm:t>
        <a:bodyPr/>
        <a:lstStyle/>
        <a:p>
          <a:endParaRPr lang="en-US"/>
        </a:p>
      </dgm:t>
    </dgm:pt>
    <dgm:pt modelId="{507849D3-3DAF-45FD-8F91-7BC8C6093E93}" type="sibTrans" cxnId="{0387FF81-48A6-4F3B-A181-262D3775D316}">
      <dgm:prSet/>
      <dgm:spPr/>
      <dgm:t>
        <a:bodyPr/>
        <a:lstStyle/>
        <a:p>
          <a:endParaRPr lang="en-US"/>
        </a:p>
      </dgm:t>
    </dgm:pt>
    <dgm:pt modelId="{E9E62303-3277-4BE2-ACC1-1F54FB01BE5A}">
      <dgm:prSet/>
      <dgm:spPr/>
      <dgm:t>
        <a:bodyPr/>
        <a:lstStyle/>
        <a:p>
          <a:pPr>
            <a:lnSpc>
              <a:spcPct val="100000"/>
            </a:lnSpc>
            <a:defRPr cap="all"/>
          </a:pPr>
          <a:r>
            <a:rPr lang="en-US"/>
            <a:t>How much change can Think Tanks introduce </a:t>
          </a:r>
        </a:p>
      </dgm:t>
    </dgm:pt>
    <dgm:pt modelId="{41C05432-8384-425C-91BF-7F5A0320C4DE}" type="parTrans" cxnId="{48D3256A-28CC-4744-806A-1B374A1CDB34}">
      <dgm:prSet/>
      <dgm:spPr/>
      <dgm:t>
        <a:bodyPr/>
        <a:lstStyle/>
        <a:p>
          <a:endParaRPr lang="en-US"/>
        </a:p>
      </dgm:t>
    </dgm:pt>
    <dgm:pt modelId="{2A0971F6-7F4A-49FE-AC59-A66B908F8334}" type="sibTrans" cxnId="{48D3256A-28CC-4744-806A-1B374A1CDB34}">
      <dgm:prSet/>
      <dgm:spPr/>
      <dgm:t>
        <a:bodyPr/>
        <a:lstStyle/>
        <a:p>
          <a:endParaRPr lang="en-US"/>
        </a:p>
      </dgm:t>
    </dgm:pt>
    <dgm:pt modelId="{9DC9F7BD-FC37-45E4-A656-ECB6C3B1E511}">
      <dgm:prSet/>
      <dgm:spPr/>
      <dgm:t>
        <a:bodyPr/>
        <a:lstStyle/>
        <a:p>
          <a:pPr>
            <a:lnSpc>
              <a:spcPct val="100000"/>
            </a:lnSpc>
            <a:defRPr cap="all"/>
          </a:pPr>
          <a:r>
            <a:rPr lang="en-US"/>
            <a:t>Overall Purpose and outcome of a think tank: team building, problem solving, innovation, or training </a:t>
          </a:r>
        </a:p>
      </dgm:t>
    </dgm:pt>
    <dgm:pt modelId="{38BA80BE-AF1C-43D9-AEF5-808433B653A4}" type="parTrans" cxnId="{D9622E91-B023-44D5-A88E-2A8F170FC864}">
      <dgm:prSet/>
      <dgm:spPr/>
      <dgm:t>
        <a:bodyPr/>
        <a:lstStyle/>
        <a:p>
          <a:endParaRPr lang="en-US"/>
        </a:p>
      </dgm:t>
    </dgm:pt>
    <dgm:pt modelId="{7CD5908E-13FF-4E81-A228-D6CDFFFFE544}" type="sibTrans" cxnId="{D9622E91-B023-44D5-A88E-2A8F170FC864}">
      <dgm:prSet/>
      <dgm:spPr/>
      <dgm:t>
        <a:bodyPr/>
        <a:lstStyle/>
        <a:p>
          <a:endParaRPr lang="en-US"/>
        </a:p>
      </dgm:t>
    </dgm:pt>
    <dgm:pt modelId="{AAB0657E-12A6-4AD8-BDCF-CB47510A5747}">
      <dgm:prSet/>
      <dgm:spPr/>
      <dgm:t>
        <a:bodyPr/>
        <a:lstStyle/>
        <a:p>
          <a:pPr>
            <a:lnSpc>
              <a:spcPct val="100000"/>
            </a:lnSpc>
            <a:defRPr cap="all"/>
          </a:pPr>
          <a:r>
            <a:rPr lang="en-US"/>
            <a:t>Union Involvment </a:t>
          </a:r>
        </a:p>
      </dgm:t>
    </dgm:pt>
    <dgm:pt modelId="{3781E4BB-834B-4441-BC11-EF8B277E707D}" type="parTrans" cxnId="{40558039-A4E6-42FB-8AC3-0994B6475571}">
      <dgm:prSet/>
      <dgm:spPr/>
      <dgm:t>
        <a:bodyPr/>
        <a:lstStyle/>
        <a:p>
          <a:endParaRPr lang="en-US"/>
        </a:p>
      </dgm:t>
    </dgm:pt>
    <dgm:pt modelId="{6E805476-8EF4-486B-9175-6C259E34E8F4}" type="sibTrans" cxnId="{40558039-A4E6-42FB-8AC3-0994B6475571}">
      <dgm:prSet/>
      <dgm:spPr/>
      <dgm:t>
        <a:bodyPr/>
        <a:lstStyle/>
        <a:p>
          <a:endParaRPr lang="en-US"/>
        </a:p>
      </dgm:t>
    </dgm:pt>
    <dgm:pt modelId="{08D61D41-1599-4D2B-B91F-26B7DDA938D5}">
      <dgm:prSet/>
      <dgm:spPr/>
      <dgm:t>
        <a:bodyPr/>
        <a:lstStyle/>
        <a:p>
          <a:pPr>
            <a:lnSpc>
              <a:spcPct val="100000"/>
            </a:lnSpc>
            <a:defRPr cap="all"/>
          </a:pPr>
          <a:r>
            <a:rPr lang="en-US"/>
            <a:t>Timeline: Entire semester, 8 weeks, weekend? </a:t>
          </a:r>
        </a:p>
      </dgm:t>
    </dgm:pt>
    <dgm:pt modelId="{ABB95328-F6BC-4DE3-9DCD-D3D4B099165B}" type="parTrans" cxnId="{972E83A8-302A-44D1-B0C2-C4DCDA489D5B}">
      <dgm:prSet/>
      <dgm:spPr/>
      <dgm:t>
        <a:bodyPr/>
        <a:lstStyle/>
        <a:p>
          <a:endParaRPr lang="en-US"/>
        </a:p>
      </dgm:t>
    </dgm:pt>
    <dgm:pt modelId="{7E032DFB-EC62-4FC6-8A61-2EDF8565EFC3}" type="sibTrans" cxnId="{972E83A8-302A-44D1-B0C2-C4DCDA489D5B}">
      <dgm:prSet/>
      <dgm:spPr/>
      <dgm:t>
        <a:bodyPr/>
        <a:lstStyle/>
        <a:p>
          <a:endParaRPr lang="en-US"/>
        </a:p>
      </dgm:t>
    </dgm:pt>
    <dgm:pt modelId="{80CC3913-C2AE-4C35-85C3-9A2D3FC0AF9F}" type="pres">
      <dgm:prSet presAssocID="{F980ED2B-AE9C-47FA-BD6A-1AE73466E194}" presName="root" presStyleCnt="0">
        <dgm:presLayoutVars>
          <dgm:dir/>
          <dgm:resizeHandles val="exact"/>
        </dgm:presLayoutVars>
      </dgm:prSet>
      <dgm:spPr/>
    </dgm:pt>
    <dgm:pt modelId="{915740EC-22D8-4437-8574-90C4D76C589E}" type="pres">
      <dgm:prSet presAssocID="{FAF9FE8B-E82E-41D3-A58F-BA392840B63A}" presName="compNode" presStyleCnt="0"/>
      <dgm:spPr/>
    </dgm:pt>
    <dgm:pt modelId="{334A7512-5628-4623-BA68-2507DA121ED4}" type="pres">
      <dgm:prSet presAssocID="{FAF9FE8B-E82E-41D3-A58F-BA392840B63A}" presName="iconBgRect" presStyleLbl="bgShp" presStyleIdx="0" presStyleCnt="8"/>
      <dgm:spPr/>
    </dgm:pt>
    <dgm:pt modelId="{FAD77492-F57E-4D47-9CAF-6D8128BF7F19}" type="pres">
      <dgm:prSet presAssocID="{FAF9FE8B-E82E-41D3-A58F-BA392840B63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0001CD5-257E-4D20-9252-0808B5FE738A}" type="pres">
      <dgm:prSet presAssocID="{FAF9FE8B-E82E-41D3-A58F-BA392840B63A}" presName="spaceRect" presStyleCnt="0"/>
      <dgm:spPr/>
    </dgm:pt>
    <dgm:pt modelId="{2301A903-25E9-4445-A862-283C6BE6D33F}" type="pres">
      <dgm:prSet presAssocID="{FAF9FE8B-E82E-41D3-A58F-BA392840B63A}" presName="textRect" presStyleLbl="revTx" presStyleIdx="0" presStyleCnt="8">
        <dgm:presLayoutVars>
          <dgm:chMax val="1"/>
          <dgm:chPref val="1"/>
        </dgm:presLayoutVars>
      </dgm:prSet>
      <dgm:spPr/>
    </dgm:pt>
    <dgm:pt modelId="{937B5D05-7CBE-41D6-9970-C79739375B07}" type="pres">
      <dgm:prSet presAssocID="{38EF4EAF-833E-47AB-AB34-A0E601BDAD97}" presName="sibTrans" presStyleCnt="0"/>
      <dgm:spPr/>
    </dgm:pt>
    <dgm:pt modelId="{1983A317-8BA9-41DA-9EF1-0B516875C294}" type="pres">
      <dgm:prSet presAssocID="{F2212ABE-7489-4796-B44C-76A9D619D735}" presName="compNode" presStyleCnt="0"/>
      <dgm:spPr/>
    </dgm:pt>
    <dgm:pt modelId="{4AC3381A-345E-49B5-8016-9B5C535C1881}" type="pres">
      <dgm:prSet presAssocID="{F2212ABE-7489-4796-B44C-76A9D619D735}" presName="iconBgRect" presStyleLbl="bgShp" presStyleIdx="1" presStyleCnt="8"/>
      <dgm:spPr/>
    </dgm:pt>
    <dgm:pt modelId="{87D9A10D-84E2-4EE8-A26D-AEC3D464A37A}" type="pres">
      <dgm:prSet presAssocID="{F2212ABE-7489-4796-B44C-76A9D619D73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F35C0B67-7F08-4758-92A2-D5D81E87B383}" type="pres">
      <dgm:prSet presAssocID="{F2212ABE-7489-4796-B44C-76A9D619D735}" presName="spaceRect" presStyleCnt="0"/>
      <dgm:spPr/>
    </dgm:pt>
    <dgm:pt modelId="{09336369-2323-4CC0-A626-2A68C98336E8}" type="pres">
      <dgm:prSet presAssocID="{F2212ABE-7489-4796-B44C-76A9D619D735}" presName="textRect" presStyleLbl="revTx" presStyleIdx="1" presStyleCnt="8">
        <dgm:presLayoutVars>
          <dgm:chMax val="1"/>
          <dgm:chPref val="1"/>
        </dgm:presLayoutVars>
      </dgm:prSet>
      <dgm:spPr/>
    </dgm:pt>
    <dgm:pt modelId="{DD14CB82-0721-4C1F-AD41-5DB66842F44F}" type="pres">
      <dgm:prSet presAssocID="{50DBC63A-6D98-4830-97F4-527F198CFAA0}" presName="sibTrans" presStyleCnt="0"/>
      <dgm:spPr/>
    </dgm:pt>
    <dgm:pt modelId="{A1567DB6-7850-459E-8D08-A3877F6AD2F7}" type="pres">
      <dgm:prSet presAssocID="{2BD915B0-B17E-4EA6-A311-6AA70D262F6C}" presName="compNode" presStyleCnt="0"/>
      <dgm:spPr/>
    </dgm:pt>
    <dgm:pt modelId="{62909414-0769-4CAE-8DEA-BEA1CEDEFEA8}" type="pres">
      <dgm:prSet presAssocID="{2BD915B0-B17E-4EA6-A311-6AA70D262F6C}" presName="iconBgRect" presStyleLbl="bgShp" presStyleIdx="2" presStyleCnt="8"/>
      <dgm:spPr/>
    </dgm:pt>
    <dgm:pt modelId="{FD00771C-E359-490D-9B15-1B6D84490221}" type="pres">
      <dgm:prSet presAssocID="{2BD915B0-B17E-4EA6-A311-6AA70D262F6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2105BF34-22D9-4FDF-B3ED-D71C287F98E4}" type="pres">
      <dgm:prSet presAssocID="{2BD915B0-B17E-4EA6-A311-6AA70D262F6C}" presName="spaceRect" presStyleCnt="0"/>
      <dgm:spPr/>
    </dgm:pt>
    <dgm:pt modelId="{9283DAC1-2275-43BD-8720-995C227DF23B}" type="pres">
      <dgm:prSet presAssocID="{2BD915B0-B17E-4EA6-A311-6AA70D262F6C}" presName="textRect" presStyleLbl="revTx" presStyleIdx="2" presStyleCnt="8">
        <dgm:presLayoutVars>
          <dgm:chMax val="1"/>
          <dgm:chPref val="1"/>
        </dgm:presLayoutVars>
      </dgm:prSet>
      <dgm:spPr/>
    </dgm:pt>
    <dgm:pt modelId="{6AB29F21-A81F-4E55-9989-764526A2990C}" type="pres">
      <dgm:prSet presAssocID="{63DA2141-B478-4AD2-8DD1-AE3B8E0984A8}" presName="sibTrans" presStyleCnt="0"/>
      <dgm:spPr/>
    </dgm:pt>
    <dgm:pt modelId="{DA3FB3D5-ED5C-44D5-A064-11C9AEEA5BEB}" type="pres">
      <dgm:prSet presAssocID="{A09B2D97-098A-4E99-9E35-A23F7A8D6E6A}" presName="compNode" presStyleCnt="0"/>
      <dgm:spPr/>
    </dgm:pt>
    <dgm:pt modelId="{B225C701-AE62-4C6C-9B88-1F20CCFCC099}" type="pres">
      <dgm:prSet presAssocID="{A09B2D97-098A-4E99-9E35-A23F7A8D6E6A}" presName="iconBgRect" presStyleLbl="bgShp" presStyleIdx="3" presStyleCnt="8"/>
      <dgm:spPr/>
    </dgm:pt>
    <dgm:pt modelId="{51523067-DF9F-4012-A54D-EDB90196891C}" type="pres">
      <dgm:prSet presAssocID="{A09B2D97-098A-4E99-9E35-A23F7A8D6E6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47AC622A-6356-4F40-A375-3CCEC17D5B9B}" type="pres">
      <dgm:prSet presAssocID="{A09B2D97-098A-4E99-9E35-A23F7A8D6E6A}" presName="spaceRect" presStyleCnt="0"/>
      <dgm:spPr/>
    </dgm:pt>
    <dgm:pt modelId="{7B238B93-47DB-44C7-8EE2-C8A427286845}" type="pres">
      <dgm:prSet presAssocID="{A09B2D97-098A-4E99-9E35-A23F7A8D6E6A}" presName="textRect" presStyleLbl="revTx" presStyleIdx="3" presStyleCnt="8">
        <dgm:presLayoutVars>
          <dgm:chMax val="1"/>
          <dgm:chPref val="1"/>
        </dgm:presLayoutVars>
      </dgm:prSet>
      <dgm:spPr/>
    </dgm:pt>
    <dgm:pt modelId="{3237CDFE-15A6-45BE-BE54-A9207A3B7BE2}" type="pres">
      <dgm:prSet presAssocID="{507849D3-3DAF-45FD-8F91-7BC8C6093E93}" presName="sibTrans" presStyleCnt="0"/>
      <dgm:spPr/>
    </dgm:pt>
    <dgm:pt modelId="{244940E6-D4C7-4A62-9B75-AB045DDCB510}" type="pres">
      <dgm:prSet presAssocID="{E9E62303-3277-4BE2-ACC1-1F54FB01BE5A}" presName="compNode" presStyleCnt="0"/>
      <dgm:spPr/>
    </dgm:pt>
    <dgm:pt modelId="{CC16F7BE-CD6E-4B24-9E87-7E79B022873D}" type="pres">
      <dgm:prSet presAssocID="{E9E62303-3277-4BE2-ACC1-1F54FB01BE5A}" presName="iconBgRect" presStyleLbl="bgShp" presStyleIdx="4" presStyleCnt="8"/>
      <dgm:spPr/>
    </dgm:pt>
    <dgm:pt modelId="{9EA480E6-B090-43E2-9754-A5CADDA8B9FA}" type="pres">
      <dgm:prSet presAssocID="{E9E62303-3277-4BE2-ACC1-1F54FB01BE5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54580766-E218-4FD1-810F-44DE33563EC8}" type="pres">
      <dgm:prSet presAssocID="{E9E62303-3277-4BE2-ACC1-1F54FB01BE5A}" presName="spaceRect" presStyleCnt="0"/>
      <dgm:spPr/>
    </dgm:pt>
    <dgm:pt modelId="{AB263488-E512-4D8B-A358-0B1E1B78CD3E}" type="pres">
      <dgm:prSet presAssocID="{E9E62303-3277-4BE2-ACC1-1F54FB01BE5A}" presName="textRect" presStyleLbl="revTx" presStyleIdx="4" presStyleCnt="8">
        <dgm:presLayoutVars>
          <dgm:chMax val="1"/>
          <dgm:chPref val="1"/>
        </dgm:presLayoutVars>
      </dgm:prSet>
      <dgm:spPr/>
    </dgm:pt>
    <dgm:pt modelId="{C024522F-545B-49C4-A8BC-16C751DA2DD2}" type="pres">
      <dgm:prSet presAssocID="{2A0971F6-7F4A-49FE-AC59-A66B908F8334}" presName="sibTrans" presStyleCnt="0"/>
      <dgm:spPr/>
    </dgm:pt>
    <dgm:pt modelId="{30E6A88B-0BEB-47E7-B978-54429A8733E4}" type="pres">
      <dgm:prSet presAssocID="{9DC9F7BD-FC37-45E4-A656-ECB6C3B1E511}" presName="compNode" presStyleCnt="0"/>
      <dgm:spPr/>
    </dgm:pt>
    <dgm:pt modelId="{6BFFDC17-E464-440E-B865-3A6247113CE1}" type="pres">
      <dgm:prSet presAssocID="{9DC9F7BD-FC37-45E4-A656-ECB6C3B1E511}" presName="iconBgRect" presStyleLbl="bgShp" presStyleIdx="5" presStyleCnt="8"/>
      <dgm:spPr/>
    </dgm:pt>
    <dgm:pt modelId="{43FE6F94-FDAD-468B-944A-36A09DDDAD74}" type="pres">
      <dgm:prSet presAssocID="{9DC9F7BD-FC37-45E4-A656-ECB6C3B1E51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AAB7644E-C13E-428B-8014-2EF124AC2A4C}" type="pres">
      <dgm:prSet presAssocID="{9DC9F7BD-FC37-45E4-A656-ECB6C3B1E511}" presName="spaceRect" presStyleCnt="0"/>
      <dgm:spPr/>
    </dgm:pt>
    <dgm:pt modelId="{92761A5A-F765-4923-BE0C-C1FC19878E12}" type="pres">
      <dgm:prSet presAssocID="{9DC9F7BD-FC37-45E4-A656-ECB6C3B1E511}" presName="textRect" presStyleLbl="revTx" presStyleIdx="5" presStyleCnt="8">
        <dgm:presLayoutVars>
          <dgm:chMax val="1"/>
          <dgm:chPref val="1"/>
        </dgm:presLayoutVars>
      </dgm:prSet>
      <dgm:spPr/>
    </dgm:pt>
    <dgm:pt modelId="{9BFF133E-BD22-41E7-ADC8-B66B266FF16C}" type="pres">
      <dgm:prSet presAssocID="{7CD5908E-13FF-4E81-A228-D6CDFFFFE544}" presName="sibTrans" presStyleCnt="0"/>
      <dgm:spPr/>
    </dgm:pt>
    <dgm:pt modelId="{CCBC03E8-81A2-4A81-BB78-84321F8BDAEB}" type="pres">
      <dgm:prSet presAssocID="{AAB0657E-12A6-4AD8-BDCF-CB47510A5747}" presName="compNode" presStyleCnt="0"/>
      <dgm:spPr/>
    </dgm:pt>
    <dgm:pt modelId="{64D78C79-9AEE-44ED-B369-8E1ACF83A76A}" type="pres">
      <dgm:prSet presAssocID="{AAB0657E-12A6-4AD8-BDCF-CB47510A5747}" presName="iconBgRect" presStyleLbl="bgShp" presStyleIdx="6" presStyleCnt="8"/>
      <dgm:spPr/>
    </dgm:pt>
    <dgm:pt modelId="{22AA970A-A443-4217-B11C-599A9FDA788C}" type="pres">
      <dgm:prSet presAssocID="{AAB0657E-12A6-4AD8-BDCF-CB47510A574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BB52DE3E-AE42-45FA-BB63-BC3C9B9C7C0C}" type="pres">
      <dgm:prSet presAssocID="{AAB0657E-12A6-4AD8-BDCF-CB47510A5747}" presName="spaceRect" presStyleCnt="0"/>
      <dgm:spPr/>
    </dgm:pt>
    <dgm:pt modelId="{6BC834BB-19C5-461C-8358-8607E482184F}" type="pres">
      <dgm:prSet presAssocID="{AAB0657E-12A6-4AD8-BDCF-CB47510A5747}" presName="textRect" presStyleLbl="revTx" presStyleIdx="6" presStyleCnt="8">
        <dgm:presLayoutVars>
          <dgm:chMax val="1"/>
          <dgm:chPref val="1"/>
        </dgm:presLayoutVars>
      </dgm:prSet>
      <dgm:spPr/>
    </dgm:pt>
    <dgm:pt modelId="{2D3F2B42-2982-4F73-9047-7B81AB62ED82}" type="pres">
      <dgm:prSet presAssocID="{6E805476-8EF4-486B-9175-6C259E34E8F4}" presName="sibTrans" presStyleCnt="0"/>
      <dgm:spPr/>
    </dgm:pt>
    <dgm:pt modelId="{ABEFDA0F-C34C-45C6-BD40-9DA91DFC13D5}" type="pres">
      <dgm:prSet presAssocID="{08D61D41-1599-4D2B-B91F-26B7DDA938D5}" presName="compNode" presStyleCnt="0"/>
      <dgm:spPr/>
    </dgm:pt>
    <dgm:pt modelId="{BFA987D1-42F4-42B0-A226-60F40171C1A5}" type="pres">
      <dgm:prSet presAssocID="{08D61D41-1599-4D2B-B91F-26B7DDA938D5}" presName="iconBgRect" presStyleLbl="bgShp" presStyleIdx="7" presStyleCnt="8"/>
      <dgm:spPr/>
    </dgm:pt>
    <dgm:pt modelId="{173246A7-AFCE-4657-9FC9-9695C7E0B928}" type="pres">
      <dgm:prSet presAssocID="{08D61D41-1599-4D2B-B91F-26B7DDA938D5}"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onthly calendar"/>
        </a:ext>
      </dgm:extLst>
    </dgm:pt>
    <dgm:pt modelId="{CAD2B063-088F-4ABA-8005-7297624E1763}" type="pres">
      <dgm:prSet presAssocID="{08D61D41-1599-4D2B-B91F-26B7DDA938D5}" presName="spaceRect" presStyleCnt="0"/>
      <dgm:spPr/>
    </dgm:pt>
    <dgm:pt modelId="{12B17F71-B8AA-48FF-A5FA-3B8108BE9EEA}" type="pres">
      <dgm:prSet presAssocID="{08D61D41-1599-4D2B-B91F-26B7DDA938D5}" presName="textRect" presStyleLbl="revTx" presStyleIdx="7" presStyleCnt="8">
        <dgm:presLayoutVars>
          <dgm:chMax val="1"/>
          <dgm:chPref val="1"/>
        </dgm:presLayoutVars>
      </dgm:prSet>
      <dgm:spPr/>
    </dgm:pt>
  </dgm:ptLst>
  <dgm:cxnLst>
    <dgm:cxn modelId="{1A2CAF16-D461-47C7-B8D5-B6A46A35F866}" type="presOf" srcId="{F2212ABE-7489-4796-B44C-76A9D619D735}" destId="{09336369-2323-4CC0-A626-2A68C98336E8}" srcOrd="0" destOrd="0" presId="urn:microsoft.com/office/officeart/2018/5/layout/IconCircleLabelList"/>
    <dgm:cxn modelId="{CADB6D20-63D5-4BC1-BBC2-FB0A64C05DDE}" type="presOf" srcId="{F980ED2B-AE9C-47FA-BD6A-1AE73466E194}" destId="{80CC3913-C2AE-4C35-85C3-9A2D3FC0AF9F}" srcOrd="0" destOrd="0" presId="urn:microsoft.com/office/officeart/2018/5/layout/IconCircleLabelList"/>
    <dgm:cxn modelId="{D4C14A21-08BE-4619-ADFF-C43082FF9717}" srcId="{F980ED2B-AE9C-47FA-BD6A-1AE73466E194}" destId="{2BD915B0-B17E-4EA6-A311-6AA70D262F6C}" srcOrd="2" destOrd="0" parTransId="{CAFD5EBA-BDD0-4186-B048-3529B91A9BB9}" sibTransId="{63DA2141-B478-4AD2-8DD1-AE3B8E0984A8}"/>
    <dgm:cxn modelId="{40558039-A4E6-42FB-8AC3-0994B6475571}" srcId="{F980ED2B-AE9C-47FA-BD6A-1AE73466E194}" destId="{AAB0657E-12A6-4AD8-BDCF-CB47510A5747}" srcOrd="6" destOrd="0" parTransId="{3781E4BB-834B-4441-BC11-EF8B277E707D}" sibTransId="{6E805476-8EF4-486B-9175-6C259E34E8F4}"/>
    <dgm:cxn modelId="{3829933A-6619-4FE9-ACB7-F5A8800E2E7A}" type="presOf" srcId="{E9E62303-3277-4BE2-ACC1-1F54FB01BE5A}" destId="{AB263488-E512-4D8B-A358-0B1E1B78CD3E}" srcOrd="0" destOrd="0" presId="urn:microsoft.com/office/officeart/2018/5/layout/IconCircleLabelList"/>
    <dgm:cxn modelId="{7DDA5165-4FAE-4270-8C3C-D1E32D16AF5B}" type="presOf" srcId="{A09B2D97-098A-4E99-9E35-A23F7A8D6E6A}" destId="{7B238B93-47DB-44C7-8EE2-C8A427286845}" srcOrd="0" destOrd="0" presId="urn:microsoft.com/office/officeart/2018/5/layout/IconCircleLabelList"/>
    <dgm:cxn modelId="{48D3256A-28CC-4744-806A-1B374A1CDB34}" srcId="{F980ED2B-AE9C-47FA-BD6A-1AE73466E194}" destId="{E9E62303-3277-4BE2-ACC1-1F54FB01BE5A}" srcOrd="4" destOrd="0" parTransId="{41C05432-8384-425C-91BF-7F5A0320C4DE}" sibTransId="{2A0971F6-7F4A-49FE-AC59-A66B908F8334}"/>
    <dgm:cxn modelId="{0387FF81-48A6-4F3B-A181-262D3775D316}" srcId="{F980ED2B-AE9C-47FA-BD6A-1AE73466E194}" destId="{A09B2D97-098A-4E99-9E35-A23F7A8D6E6A}" srcOrd="3" destOrd="0" parTransId="{B57537D9-DB00-4165-A31B-583341359BFB}" sibTransId="{507849D3-3DAF-45FD-8F91-7BC8C6093E93}"/>
    <dgm:cxn modelId="{D9622E91-B023-44D5-A88E-2A8F170FC864}" srcId="{F980ED2B-AE9C-47FA-BD6A-1AE73466E194}" destId="{9DC9F7BD-FC37-45E4-A656-ECB6C3B1E511}" srcOrd="5" destOrd="0" parTransId="{38BA80BE-AF1C-43D9-AEF5-808433B653A4}" sibTransId="{7CD5908E-13FF-4E81-A228-D6CDFFFFE544}"/>
    <dgm:cxn modelId="{C367499E-1DFF-4629-BE55-DC04CA5CA82A}" srcId="{F980ED2B-AE9C-47FA-BD6A-1AE73466E194}" destId="{F2212ABE-7489-4796-B44C-76A9D619D735}" srcOrd="1" destOrd="0" parTransId="{EE7618F8-BECA-4573-8EFD-B303B40B1A63}" sibTransId="{50DBC63A-6D98-4830-97F4-527F198CFAA0}"/>
    <dgm:cxn modelId="{72076EA3-CAD7-42DF-9A79-76C2E4E42781}" type="presOf" srcId="{AAB0657E-12A6-4AD8-BDCF-CB47510A5747}" destId="{6BC834BB-19C5-461C-8358-8607E482184F}" srcOrd="0" destOrd="0" presId="urn:microsoft.com/office/officeart/2018/5/layout/IconCircleLabelList"/>
    <dgm:cxn modelId="{972E83A8-302A-44D1-B0C2-C4DCDA489D5B}" srcId="{F980ED2B-AE9C-47FA-BD6A-1AE73466E194}" destId="{08D61D41-1599-4D2B-B91F-26B7DDA938D5}" srcOrd="7" destOrd="0" parTransId="{ABB95328-F6BC-4DE3-9DCD-D3D4B099165B}" sibTransId="{7E032DFB-EC62-4FC6-8A61-2EDF8565EFC3}"/>
    <dgm:cxn modelId="{13D6FCA8-CCCA-4062-B6BB-B9C910F09000}" type="presOf" srcId="{08D61D41-1599-4D2B-B91F-26B7DDA938D5}" destId="{12B17F71-B8AA-48FF-A5FA-3B8108BE9EEA}" srcOrd="0" destOrd="0" presId="urn:microsoft.com/office/officeart/2018/5/layout/IconCircleLabelList"/>
    <dgm:cxn modelId="{CFA2D0D9-4938-4371-8E19-985955D712CF}" type="presOf" srcId="{FAF9FE8B-E82E-41D3-A58F-BA392840B63A}" destId="{2301A903-25E9-4445-A862-283C6BE6D33F}" srcOrd="0" destOrd="0" presId="urn:microsoft.com/office/officeart/2018/5/layout/IconCircleLabelList"/>
    <dgm:cxn modelId="{E3D6D9E0-D009-43FF-A426-70ECCE3FE4E4}" type="presOf" srcId="{9DC9F7BD-FC37-45E4-A656-ECB6C3B1E511}" destId="{92761A5A-F765-4923-BE0C-C1FC19878E12}" srcOrd="0" destOrd="0" presId="urn:microsoft.com/office/officeart/2018/5/layout/IconCircleLabelList"/>
    <dgm:cxn modelId="{2FE6EAE0-7375-449D-92D5-68A1E54FD071}" srcId="{F980ED2B-AE9C-47FA-BD6A-1AE73466E194}" destId="{FAF9FE8B-E82E-41D3-A58F-BA392840B63A}" srcOrd="0" destOrd="0" parTransId="{5A48192D-5650-452B-83FE-301B68F7F914}" sibTransId="{38EF4EAF-833E-47AB-AB34-A0E601BDAD97}"/>
    <dgm:cxn modelId="{509881EB-73EC-49BD-803A-ED3FB88FB362}" type="presOf" srcId="{2BD915B0-B17E-4EA6-A311-6AA70D262F6C}" destId="{9283DAC1-2275-43BD-8720-995C227DF23B}" srcOrd="0" destOrd="0" presId="urn:microsoft.com/office/officeart/2018/5/layout/IconCircleLabelList"/>
    <dgm:cxn modelId="{E76B0830-C8B2-43B1-8EE8-DED59B13D1D2}" type="presParOf" srcId="{80CC3913-C2AE-4C35-85C3-9A2D3FC0AF9F}" destId="{915740EC-22D8-4437-8574-90C4D76C589E}" srcOrd="0" destOrd="0" presId="urn:microsoft.com/office/officeart/2018/5/layout/IconCircleLabelList"/>
    <dgm:cxn modelId="{3C1862B6-699F-4CF2-821C-78A6AF8B1F7E}" type="presParOf" srcId="{915740EC-22D8-4437-8574-90C4D76C589E}" destId="{334A7512-5628-4623-BA68-2507DA121ED4}" srcOrd="0" destOrd="0" presId="urn:microsoft.com/office/officeart/2018/5/layout/IconCircleLabelList"/>
    <dgm:cxn modelId="{0AB8BDFA-7D9F-4562-8DB1-CB6F7B721E2D}" type="presParOf" srcId="{915740EC-22D8-4437-8574-90C4D76C589E}" destId="{FAD77492-F57E-4D47-9CAF-6D8128BF7F19}" srcOrd="1" destOrd="0" presId="urn:microsoft.com/office/officeart/2018/5/layout/IconCircleLabelList"/>
    <dgm:cxn modelId="{8C4D0C2E-7415-49A7-A917-F88A8CB0220B}" type="presParOf" srcId="{915740EC-22D8-4437-8574-90C4D76C589E}" destId="{F0001CD5-257E-4D20-9252-0808B5FE738A}" srcOrd="2" destOrd="0" presId="urn:microsoft.com/office/officeart/2018/5/layout/IconCircleLabelList"/>
    <dgm:cxn modelId="{085E2746-DD21-4605-AB40-393A4BF21AD2}" type="presParOf" srcId="{915740EC-22D8-4437-8574-90C4D76C589E}" destId="{2301A903-25E9-4445-A862-283C6BE6D33F}" srcOrd="3" destOrd="0" presId="urn:microsoft.com/office/officeart/2018/5/layout/IconCircleLabelList"/>
    <dgm:cxn modelId="{51FF25CC-D1C4-4A57-943D-328537385F0C}" type="presParOf" srcId="{80CC3913-C2AE-4C35-85C3-9A2D3FC0AF9F}" destId="{937B5D05-7CBE-41D6-9970-C79739375B07}" srcOrd="1" destOrd="0" presId="urn:microsoft.com/office/officeart/2018/5/layout/IconCircleLabelList"/>
    <dgm:cxn modelId="{6C2039F2-B974-4BC9-AE32-1A00D6FD8FDA}" type="presParOf" srcId="{80CC3913-C2AE-4C35-85C3-9A2D3FC0AF9F}" destId="{1983A317-8BA9-41DA-9EF1-0B516875C294}" srcOrd="2" destOrd="0" presId="urn:microsoft.com/office/officeart/2018/5/layout/IconCircleLabelList"/>
    <dgm:cxn modelId="{0B687640-C96C-46B8-8EDF-6F60E2EBE88C}" type="presParOf" srcId="{1983A317-8BA9-41DA-9EF1-0B516875C294}" destId="{4AC3381A-345E-49B5-8016-9B5C535C1881}" srcOrd="0" destOrd="0" presId="urn:microsoft.com/office/officeart/2018/5/layout/IconCircleLabelList"/>
    <dgm:cxn modelId="{6B718EE3-CE59-4BD2-AC09-4980030B0247}" type="presParOf" srcId="{1983A317-8BA9-41DA-9EF1-0B516875C294}" destId="{87D9A10D-84E2-4EE8-A26D-AEC3D464A37A}" srcOrd="1" destOrd="0" presId="urn:microsoft.com/office/officeart/2018/5/layout/IconCircleLabelList"/>
    <dgm:cxn modelId="{586AB577-FE52-428A-AE2D-D274169E2D97}" type="presParOf" srcId="{1983A317-8BA9-41DA-9EF1-0B516875C294}" destId="{F35C0B67-7F08-4758-92A2-D5D81E87B383}" srcOrd="2" destOrd="0" presId="urn:microsoft.com/office/officeart/2018/5/layout/IconCircleLabelList"/>
    <dgm:cxn modelId="{4B6111AF-F0BC-4AC3-8BB1-0C3B0E58AA1A}" type="presParOf" srcId="{1983A317-8BA9-41DA-9EF1-0B516875C294}" destId="{09336369-2323-4CC0-A626-2A68C98336E8}" srcOrd="3" destOrd="0" presId="urn:microsoft.com/office/officeart/2018/5/layout/IconCircleLabelList"/>
    <dgm:cxn modelId="{910BF072-53F3-49DB-ACF0-39CA9EC4A38C}" type="presParOf" srcId="{80CC3913-C2AE-4C35-85C3-9A2D3FC0AF9F}" destId="{DD14CB82-0721-4C1F-AD41-5DB66842F44F}" srcOrd="3" destOrd="0" presId="urn:microsoft.com/office/officeart/2018/5/layout/IconCircleLabelList"/>
    <dgm:cxn modelId="{F93F061F-192D-40E4-8B30-F6DC0E54B951}" type="presParOf" srcId="{80CC3913-C2AE-4C35-85C3-9A2D3FC0AF9F}" destId="{A1567DB6-7850-459E-8D08-A3877F6AD2F7}" srcOrd="4" destOrd="0" presId="urn:microsoft.com/office/officeart/2018/5/layout/IconCircleLabelList"/>
    <dgm:cxn modelId="{1FE5F530-74FE-435B-ADD0-DE0E72EFCC90}" type="presParOf" srcId="{A1567DB6-7850-459E-8D08-A3877F6AD2F7}" destId="{62909414-0769-4CAE-8DEA-BEA1CEDEFEA8}" srcOrd="0" destOrd="0" presId="urn:microsoft.com/office/officeart/2018/5/layout/IconCircleLabelList"/>
    <dgm:cxn modelId="{7AFEE026-C271-40CA-A5D4-57EE4BF500DC}" type="presParOf" srcId="{A1567DB6-7850-459E-8D08-A3877F6AD2F7}" destId="{FD00771C-E359-490D-9B15-1B6D84490221}" srcOrd="1" destOrd="0" presId="urn:microsoft.com/office/officeart/2018/5/layout/IconCircleLabelList"/>
    <dgm:cxn modelId="{646C987B-552B-4C75-9161-15216154143B}" type="presParOf" srcId="{A1567DB6-7850-459E-8D08-A3877F6AD2F7}" destId="{2105BF34-22D9-4FDF-B3ED-D71C287F98E4}" srcOrd="2" destOrd="0" presId="urn:microsoft.com/office/officeart/2018/5/layout/IconCircleLabelList"/>
    <dgm:cxn modelId="{E3EBB63D-6FFA-4BDC-87F3-015B813DBCF7}" type="presParOf" srcId="{A1567DB6-7850-459E-8D08-A3877F6AD2F7}" destId="{9283DAC1-2275-43BD-8720-995C227DF23B}" srcOrd="3" destOrd="0" presId="urn:microsoft.com/office/officeart/2018/5/layout/IconCircleLabelList"/>
    <dgm:cxn modelId="{F7397624-05F2-48C7-BF74-4A5D82790601}" type="presParOf" srcId="{80CC3913-C2AE-4C35-85C3-9A2D3FC0AF9F}" destId="{6AB29F21-A81F-4E55-9989-764526A2990C}" srcOrd="5" destOrd="0" presId="urn:microsoft.com/office/officeart/2018/5/layout/IconCircleLabelList"/>
    <dgm:cxn modelId="{326D446D-F14C-4CF9-9B8B-851FE8896A44}" type="presParOf" srcId="{80CC3913-C2AE-4C35-85C3-9A2D3FC0AF9F}" destId="{DA3FB3D5-ED5C-44D5-A064-11C9AEEA5BEB}" srcOrd="6" destOrd="0" presId="urn:microsoft.com/office/officeart/2018/5/layout/IconCircleLabelList"/>
    <dgm:cxn modelId="{EC5DDB97-707E-4C61-AB65-5A2FC9F30652}" type="presParOf" srcId="{DA3FB3D5-ED5C-44D5-A064-11C9AEEA5BEB}" destId="{B225C701-AE62-4C6C-9B88-1F20CCFCC099}" srcOrd="0" destOrd="0" presId="urn:microsoft.com/office/officeart/2018/5/layout/IconCircleLabelList"/>
    <dgm:cxn modelId="{239F4BB5-B783-4D5D-9F96-8919527E00DB}" type="presParOf" srcId="{DA3FB3D5-ED5C-44D5-A064-11C9AEEA5BEB}" destId="{51523067-DF9F-4012-A54D-EDB90196891C}" srcOrd="1" destOrd="0" presId="urn:microsoft.com/office/officeart/2018/5/layout/IconCircleLabelList"/>
    <dgm:cxn modelId="{F7F813E3-D6EA-4958-99BF-BE676713D41E}" type="presParOf" srcId="{DA3FB3D5-ED5C-44D5-A064-11C9AEEA5BEB}" destId="{47AC622A-6356-4F40-A375-3CCEC17D5B9B}" srcOrd="2" destOrd="0" presId="urn:microsoft.com/office/officeart/2018/5/layout/IconCircleLabelList"/>
    <dgm:cxn modelId="{60692350-3156-4C64-8CEA-0F06D40E532C}" type="presParOf" srcId="{DA3FB3D5-ED5C-44D5-A064-11C9AEEA5BEB}" destId="{7B238B93-47DB-44C7-8EE2-C8A427286845}" srcOrd="3" destOrd="0" presId="urn:microsoft.com/office/officeart/2018/5/layout/IconCircleLabelList"/>
    <dgm:cxn modelId="{39C5646E-897E-4CE3-A86A-DB349CB3566B}" type="presParOf" srcId="{80CC3913-C2AE-4C35-85C3-9A2D3FC0AF9F}" destId="{3237CDFE-15A6-45BE-BE54-A9207A3B7BE2}" srcOrd="7" destOrd="0" presId="urn:microsoft.com/office/officeart/2018/5/layout/IconCircleLabelList"/>
    <dgm:cxn modelId="{2BE7AC3E-D069-4DDE-A567-5FB51B47EBC4}" type="presParOf" srcId="{80CC3913-C2AE-4C35-85C3-9A2D3FC0AF9F}" destId="{244940E6-D4C7-4A62-9B75-AB045DDCB510}" srcOrd="8" destOrd="0" presId="urn:microsoft.com/office/officeart/2018/5/layout/IconCircleLabelList"/>
    <dgm:cxn modelId="{1C24D5D4-0FD1-4A20-9ED8-4A506B31D6ED}" type="presParOf" srcId="{244940E6-D4C7-4A62-9B75-AB045DDCB510}" destId="{CC16F7BE-CD6E-4B24-9E87-7E79B022873D}" srcOrd="0" destOrd="0" presId="urn:microsoft.com/office/officeart/2018/5/layout/IconCircleLabelList"/>
    <dgm:cxn modelId="{BBC5B2AC-75BC-47F8-8CBD-B502576527E1}" type="presParOf" srcId="{244940E6-D4C7-4A62-9B75-AB045DDCB510}" destId="{9EA480E6-B090-43E2-9754-A5CADDA8B9FA}" srcOrd="1" destOrd="0" presId="urn:microsoft.com/office/officeart/2018/5/layout/IconCircleLabelList"/>
    <dgm:cxn modelId="{51359BCF-12BB-4139-AE54-115328BDD795}" type="presParOf" srcId="{244940E6-D4C7-4A62-9B75-AB045DDCB510}" destId="{54580766-E218-4FD1-810F-44DE33563EC8}" srcOrd="2" destOrd="0" presId="urn:microsoft.com/office/officeart/2018/5/layout/IconCircleLabelList"/>
    <dgm:cxn modelId="{0D79116E-C4EC-4A0F-9884-248098FB2D57}" type="presParOf" srcId="{244940E6-D4C7-4A62-9B75-AB045DDCB510}" destId="{AB263488-E512-4D8B-A358-0B1E1B78CD3E}" srcOrd="3" destOrd="0" presId="urn:microsoft.com/office/officeart/2018/5/layout/IconCircleLabelList"/>
    <dgm:cxn modelId="{69DB4F6A-42EE-4BE4-A8D3-773763BA9C04}" type="presParOf" srcId="{80CC3913-C2AE-4C35-85C3-9A2D3FC0AF9F}" destId="{C024522F-545B-49C4-A8BC-16C751DA2DD2}" srcOrd="9" destOrd="0" presId="urn:microsoft.com/office/officeart/2018/5/layout/IconCircleLabelList"/>
    <dgm:cxn modelId="{86A634AB-8FC5-424C-A2A0-DBC5EF318387}" type="presParOf" srcId="{80CC3913-C2AE-4C35-85C3-9A2D3FC0AF9F}" destId="{30E6A88B-0BEB-47E7-B978-54429A8733E4}" srcOrd="10" destOrd="0" presId="urn:microsoft.com/office/officeart/2018/5/layout/IconCircleLabelList"/>
    <dgm:cxn modelId="{F8BD2708-D2CE-400F-BA7B-6B6A946D0DDC}" type="presParOf" srcId="{30E6A88B-0BEB-47E7-B978-54429A8733E4}" destId="{6BFFDC17-E464-440E-B865-3A6247113CE1}" srcOrd="0" destOrd="0" presId="urn:microsoft.com/office/officeart/2018/5/layout/IconCircleLabelList"/>
    <dgm:cxn modelId="{E5AC180A-2FD4-43C8-B797-A68480E5E018}" type="presParOf" srcId="{30E6A88B-0BEB-47E7-B978-54429A8733E4}" destId="{43FE6F94-FDAD-468B-944A-36A09DDDAD74}" srcOrd="1" destOrd="0" presId="urn:microsoft.com/office/officeart/2018/5/layout/IconCircleLabelList"/>
    <dgm:cxn modelId="{114DD4C4-43F0-4779-9660-DAD44DC48708}" type="presParOf" srcId="{30E6A88B-0BEB-47E7-B978-54429A8733E4}" destId="{AAB7644E-C13E-428B-8014-2EF124AC2A4C}" srcOrd="2" destOrd="0" presId="urn:microsoft.com/office/officeart/2018/5/layout/IconCircleLabelList"/>
    <dgm:cxn modelId="{84A86BDA-AEE8-4F3D-9704-EFB99D912B2C}" type="presParOf" srcId="{30E6A88B-0BEB-47E7-B978-54429A8733E4}" destId="{92761A5A-F765-4923-BE0C-C1FC19878E12}" srcOrd="3" destOrd="0" presId="urn:microsoft.com/office/officeart/2018/5/layout/IconCircleLabelList"/>
    <dgm:cxn modelId="{3491D59A-F7D6-46DA-A257-F4591A38C5BE}" type="presParOf" srcId="{80CC3913-C2AE-4C35-85C3-9A2D3FC0AF9F}" destId="{9BFF133E-BD22-41E7-ADC8-B66B266FF16C}" srcOrd="11" destOrd="0" presId="urn:microsoft.com/office/officeart/2018/5/layout/IconCircleLabelList"/>
    <dgm:cxn modelId="{15B323EB-EBEC-4287-BC91-9B9C380B6683}" type="presParOf" srcId="{80CC3913-C2AE-4C35-85C3-9A2D3FC0AF9F}" destId="{CCBC03E8-81A2-4A81-BB78-84321F8BDAEB}" srcOrd="12" destOrd="0" presId="urn:microsoft.com/office/officeart/2018/5/layout/IconCircleLabelList"/>
    <dgm:cxn modelId="{1DA6F529-5DE0-41A1-8A4C-F3EE6028943D}" type="presParOf" srcId="{CCBC03E8-81A2-4A81-BB78-84321F8BDAEB}" destId="{64D78C79-9AEE-44ED-B369-8E1ACF83A76A}" srcOrd="0" destOrd="0" presId="urn:microsoft.com/office/officeart/2018/5/layout/IconCircleLabelList"/>
    <dgm:cxn modelId="{A77D53C5-31DE-4BD1-99B5-24D9A7A93D52}" type="presParOf" srcId="{CCBC03E8-81A2-4A81-BB78-84321F8BDAEB}" destId="{22AA970A-A443-4217-B11C-599A9FDA788C}" srcOrd="1" destOrd="0" presId="urn:microsoft.com/office/officeart/2018/5/layout/IconCircleLabelList"/>
    <dgm:cxn modelId="{6CFF2305-BDCF-4969-9767-BD3DBF30DEA8}" type="presParOf" srcId="{CCBC03E8-81A2-4A81-BB78-84321F8BDAEB}" destId="{BB52DE3E-AE42-45FA-BB63-BC3C9B9C7C0C}" srcOrd="2" destOrd="0" presId="urn:microsoft.com/office/officeart/2018/5/layout/IconCircleLabelList"/>
    <dgm:cxn modelId="{19E817DF-797A-4AFA-8753-8521C27049CD}" type="presParOf" srcId="{CCBC03E8-81A2-4A81-BB78-84321F8BDAEB}" destId="{6BC834BB-19C5-461C-8358-8607E482184F}" srcOrd="3" destOrd="0" presId="urn:microsoft.com/office/officeart/2018/5/layout/IconCircleLabelList"/>
    <dgm:cxn modelId="{0BB32A7F-2B99-431B-90E2-7093C08C4A34}" type="presParOf" srcId="{80CC3913-C2AE-4C35-85C3-9A2D3FC0AF9F}" destId="{2D3F2B42-2982-4F73-9047-7B81AB62ED82}" srcOrd="13" destOrd="0" presId="urn:microsoft.com/office/officeart/2018/5/layout/IconCircleLabelList"/>
    <dgm:cxn modelId="{B8F62EBD-828A-4C22-9D59-89A2A39A9EA6}" type="presParOf" srcId="{80CC3913-C2AE-4C35-85C3-9A2D3FC0AF9F}" destId="{ABEFDA0F-C34C-45C6-BD40-9DA91DFC13D5}" srcOrd="14" destOrd="0" presId="urn:microsoft.com/office/officeart/2018/5/layout/IconCircleLabelList"/>
    <dgm:cxn modelId="{CE4E5989-32EF-478A-BDEE-BD355FFC4215}" type="presParOf" srcId="{ABEFDA0F-C34C-45C6-BD40-9DA91DFC13D5}" destId="{BFA987D1-42F4-42B0-A226-60F40171C1A5}" srcOrd="0" destOrd="0" presId="urn:microsoft.com/office/officeart/2018/5/layout/IconCircleLabelList"/>
    <dgm:cxn modelId="{47883BD2-8D4E-47BD-9527-794ECE007C58}" type="presParOf" srcId="{ABEFDA0F-C34C-45C6-BD40-9DA91DFC13D5}" destId="{173246A7-AFCE-4657-9FC9-9695C7E0B928}" srcOrd="1" destOrd="0" presId="urn:microsoft.com/office/officeart/2018/5/layout/IconCircleLabelList"/>
    <dgm:cxn modelId="{33525D7E-1D6D-421F-B83D-0E07DCB7E006}" type="presParOf" srcId="{ABEFDA0F-C34C-45C6-BD40-9DA91DFC13D5}" destId="{CAD2B063-088F-4ABA-8005-7297624E1763}" srcOrd="2" destOrd="0" presId="urn:microsoft.com/office/officeart/2018/5/layout/IconCircleLabelList"/>
    <dgm:cxn modelId="{8CB388FE-500F-4A9A-A1F3-9BF4F5A66BEF}" type="presParOf" srcId="{ABEFDA0F-C34C-45C6-BD40-9DA91DFC13D5}" destId="{12B17F71-B8AA-48FF-A5FA-3B8108BE9EE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368B7-6663-4AAA-ABF1-96265FE80DE2}">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A3BBB-0C17-4558-95D0-AF0B08ECF4D5}">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D748B1-4B60-4110-ABDD-D4F9A42EBCD0}">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Attend this session to learn how the Academic Affairs Innovation team, deans, and faculty created Think Tanks, using Design Thinking Principles and the lessons learned along the way. </a:t>
          </a:r>
        </a:p>
      </dsp:txBody>
      <dsp:txXfrm>
        <a:off x="1131174" y="4597"/>
        <a:ext cx="5382429" cy="979371"/>
      </dsp:txXfrm>
    </dsp:sp>
    <dsp:sp modelId="{B8F16BBA-045D-4918-9761-E4AF56E22126}">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34907-AEB6-4C27-8E0E-16857986BD95}">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9C9C8-CF58-4982-83B3-89F6A1E45986}">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You'll learn from an administrator's perspective, a faculty participant's perspective, and an academic dean's perspective</a:t>
          </a:r>
        </a:p>
      </dsp:txBody>
      <dsp:txXfrm>
        <a:off x="1131174" y="1228812"/>
        <a:ext cx="5382429" cy="979371"/>
      </dsp:txXfrm>
    </dsp:sp>
    <dsp:sp modelId="{DC915FB3-D7F4-4997-804D-99D5396234AB}">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20D5D-5442-4B93-825F-5BA647DA40AD}">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FF586-4D1D-4D79-A112-81627B63AF94}">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How and why this worked</a:t>
          </a:r>
        </a:p>
      </dsp:txBody>
      <dsp:txXfrm>
        <a:off x="1131174" y="2453027"/>
        <a:ext cx="5382429" cy="979371"/>
      </dsp:txXfrm>
    </dsp:sp>
    <dsp:sp modelId="{7D9239C6-3557-45FA-B2D0-AAE6B6990FB9}">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04F15-B4E6-4807-BD69-C0097A6ED685}">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FC03AD-2DF8-4D3A-90D8-7CE76B51D4E3}">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Some challenges along the way, and </a:t>
          </a:r>
        </a:p>
      </dsp:txBody>
      <dsp:txXfrm>
        <a:off x="1131174" y="3677241"/>
        <a:ext cx="5382429" cy="979371"/>
      </dsp:txXfrm>
    </dsp:sp>
    <dsp:sp modelId="{8D52D37F-5A86-47F6-8A12-CDEA52DE1381}">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DB189-8D7F-43C6-BC8E-43040855CA20}">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C8C660-C5E6-49C2-A75B-3840AB997C21}">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How you might try out this process.</a:t>
          </a: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E1C59-3E80-4D6B-85AC-48BF6A283897}">
      <dsp:nvSpPr>
        <dsp:cNvPr id="0" name=""/>
        <dsp:cNvSpPr/>
      </dsp:nvSpPr>
      <dsp:spPr>
        <a:xfrm>
          <a:off x="0" y="136830"/>
          <a:ext cx="6513603"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Intended for complex problems</a:t>
          </a:r>
        </a:p>
      </dsp:txBody>
      <dsp:txXfrm>
        <a:off x="36845" y="173675"/>
        <a:ext cx="6439913" cy="681087"/>
      </dsp:txXfrm>
    </dsp:sp>
    <dsp:sp modelId="{C8CFBBA5-3D80-42E2-96D9-B8829771DFA7}">
      <dsp:nvSpPr>
        <dsp:cNvPr id="0" name=""/>
        <dsp:cNvSpPr/>
      </dsp:nvSpPr>
      <dsp:spPr>
        <a:xfrm>
          <a:off x="0" y="946328"/>
          <a:ext cx="6513603" cy="75477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Based on human-center design  </a:t>
          </a:r>
        </a:p>
      </dsp:txBody>
      <dsp:txXfrm>
        <a:off x="36845" y="983173"/>
        <a:ext cx="6439913" cy="681087"/>
      </dsp:txXfrm>
    </dsp:sp>
    <dsp:sp modelId="{C339B920-76A8-4203-978E-F7089F845E53}">
      <dsp:nvSpPr>
        <dsp:cNvPr id="0" name=""/>
        <dsp:cNvSpPr/>
      </dsp:nvSpPr>
      <dsp:spPr>
        <a:xfrm>
          <a:off x="0" y="1755826"/>
          <a:ext cx="6513603" cy="75477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Starts with empathy and leads to a human centered problem statement </a:t>
          </a:r>
        </a:p>
      </dsp:txBody>
      <dsp:txXfrm>
        <a:off x="36845" y="1792671"/>
        <a:ext cx="6439913" cy="681087"/>
      </dsp:txXfrm>
    </dsp:sp>
    <dsp:sp modelId="{52EF1996-95E6-4C3E-B1BC-0629682C8CC1}">
      <dsp:nvSpPr>
        <dsp:cNvPr id="0" name=""/>
        <dsp:cNvSpPr/>
      </dsp:nvSpPr>
      <dsp:spPr>
        <a:xfrm>
          <a:off x="0" y="2565324"/>
          <a:ext cx="6513603" cy="7547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Based on ideate</a:t>
          </a:r>
        </a:p>
      </dsp:txBody>
      <dsp:txXfrm>
        <a:off x="36845" y="2602169"/>
        <a:ext cx="6439913" cy="681087"/>
      </dsp:txXfrm>
    </dsp:sp>
    <dsp:sp modelId="{786FCEE1-3003-4389-8ECC-306A8DE3AAB8}">
      <dsp:nvSpPr>
        <dsp:cNvPr id="0" name=""/>
        <dsp:cNvSpPr/>
      </dsp:nvSpPr>
      <dsp:spPr>
        <a:xfrm>
          <a:off x="0" y="3374821"/>
          <a:ext cx="6513603" cy="75477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Build a physical prototype</a:t>
          </a:r>
        </a:p>
      </dsp:txBody>
      <dsp:txXfrm>
        <a:off x="36845" y="3411666"/>
        <a:ext cx="6439913" cy="681087"/>
      </dsp:txXfrm>
    </dsp:sp>
    <dsp:sp modelId="{BFE65EBE-DEA1-42E7-90E2-2051182B21A6}">
      <dsp:nvSpPr>
        <dsp:cNvPr id="0" name=""/>
        <dsp:cNvSpPr/>
      </dsp:nvSpPr>
      <dsp:spPr>
        <a:xfrm>
          <a:off x="0" y="4184319"/>
          <a:ext cx="6513603" cy="754777"/>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Agile testing is important </a:t>
          </a:r>
        </a:p>
      </dsp:txBody>
      <dsp:txXfrm>
        <a:off x="36845" y="4221164"/>
        <a:ext cx="6439913" cy="681087"/>
      </dsp:txXfrm>
    </dsp:sp>
    <dsp:sp modelId="{9B967815-B0AB-4FC2-A62B-23387D09E550}">
      <dsp:nvSpPr>
        <dsp:cNvPr id="0" name=""/>
        <dsp:cNvSpPr/>
      </dsp:nvSpPr>
      <dsp:spPr>
        <a:xfrm>
          <a:off x="0" y="4993817"/>
          <a:ext cx="6513603"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It is intended to be fast (er) </a:t>
          </a:r>
        </a:p>
      </dsp:txBody>
      <dsp:txXfrm>
        <a:off x="36845" y="5030662"/>
        <a:ext cx="6439913"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090E8-182C-4C3C-BCFE-396AE9697740}">
      <dsp:nvSpPr>
        <dsp:cNvPr id="0" name=""/>
        <dsp:cNvSpPr/>
      </dsp:nvSpPr>
      <dsp:spPr>
        <a:xfrm>
          <a:off x="0" y="641457"/>
          <a:ext cx="6513603"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Faculty Ownership and Executive Sponsorship </a:t>
          </a:r>
        </a:p>
      </dsp:txBody>
      <dsp:txXfrm>
        <a:off x="25759" y="667216"/>
        <a:ext cx="6462085" cy="476152"/>
      </dsp:txXfrm>
    </dsp:sp>
    <dsp:sp modelId="{AFF6BAF4-7E34-4F72-B1FF-5478B03B85F8}">
      <dsp:nvSpPr>
        <dsp:cNvPr id="0" name=""/>
        <dsp:cNvSpPr/>
      </dsp:nvSpPr>
      <dsp:spPr>
        <a:xfrm>
          <a:off x="0" y="1232487"/>
          <a:ext cx="6513603" cy="52767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Train on Facilitation and Design Thinking Fundamentals </a:t>
          </a:r>
        </a:p>
      </dsp:txBody>
      <dsp:txXfrm>
        <a:off x="25759" y="1258246"/>
        <a:ext cx="6462085" cy="476152"/>
      </dsp:txXfrm>
    </dsp:sp>
    <dsp:sp modelId="{B68AA622-5422-4C42-B11C-4B2AF0202E6A}">
      <dsp:nvSpPr>
        <dsp:cNvPr id="0" name=""/>
        <dsp:cNvSpPr/>
      </dsp:nvSpPr>
      <dsp:spPr>
        <a:xfrm>
          <a:off x="0" y="1823518"/>
          <a:ext cx="6513603" cy="5276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Educate Audiences </a:t>
          </a:r>
        </a:p>
      </dsp:txBody>
      <dsp:txXfrm>
        <a:off x="25759" y="1849277"/>
        <a:ext cx="6462085" cy="476152"/>
      </dsp:txXfrm>
    </dsp:sp>
    <dsp:sp modelId="{96047230-064B-43F2-9D3F-3148269055D6}">
      <dsp:nvSpPr>
        <dsp:cNvPr id="0" name=""/>
        <dsp:cNvSpPr/>
      </dsp:nvSpPr>
      <dsp:spPr>
        <a:xfrm>
          <a:off x="0" y="2351188"/>
          <a:ext cx="651360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Administration </a:t>
          </a:r>
        </a:p>
        <a:p>
          <a:pPr marL="171450" lvl="1" indent="-171450" algn="l" defTabSz="755650">
            <a:lnSpc>
              <a:spcPct val="90000"/>
            </a:lnSpc>
            <a:spcBef>
              <a:spcPct val="0"/>
            </a:spcBef>
            <a:spcAft>
              <a:spcPct val="20000"/>
            </a:spcAft>
            <a:buChar char="•"/>
          </a:pPr>
          <a:r>
            <a:rPr lang="en-US" sz="1700" kern="1200"/>
            <a:t>Union </a:t>
          </a:r>
        </a:p>
      </dsp:txBody>
      <dsp:txXfrm>
        <a:off x="0" y="2351188"/>
        <a:ext cx="6513603" cy="592020"/>
      </dsp:txXfrm>
    </dsp:sp>
    <dsp:sp modelId="{2A89BB53-4A09-4AEC-9CFA-0A66622BCE37}">
      <dsp:nvSpPr>
        <dsp:cNvPr id="0" name=""/>
        <dsp:cNvSpPr/>
      </dsp:nvSpPr>
      <dsp:spPr>
        <a:xfrm>
          <a:off x="0" y="2943208"/>
          <a:ext cx="6513603" cy="527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Select the problem </a:t>
          </a:r>
        </a:p>
      </dsp:txBody>
      <dsp:txXfrm>
        <a:off x="25759" y="2968967"/>
        <a:ext cx="6462085" cy="476152"/>
      </dsp:txXfrm>
    </dsp:sp>
    <dsp:sp modelId="{6783DC5F-C930-4BC2-B387-43C52AD8B76F}">
      <dsp:nvSpPr>
        <dsp:cNvPr id="0" name=""/>
        <dsp:cNvSpPr/>
      </dsp:nvSpPr>
      <dsp:spPr>
        <a:xfrm>
          <a:off x="0" y="3534238"/>
          <a:ext cx="6513603" cy="5276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Establish the participation paraments and timeline </a:t>
          </a:r>
        </a:p>
      </dsp:txBody>
      <dsp:txXfrm>
        <a:off x="25759" y="3559997"/>
        <a:ext cx="6462085" cy="476152"/>
      </dsp:txXfrm>
    </dsp:sp>
    <dsp:sp modelId="{C377953C-DCD1-4E87-8102-1F7D3ECE9809}">
      <dsp:nvSpPr>
        <dsp:cNvPr id="0" name=""/>
        <dsp:cNvSpPr/>
      </dsp:nvSpPr>
      <dsp:spPr>
        <a:xfrm>
          <a:off x="0" y="4125268"/>
          <a:ext cx="6513603" cy="52767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Select the participants </a:t>
          </a:r>
        </a:p>
      </dsp:txBody>
      <dsp:txXfrm>
        <a:off x="25759" y="4151027"/>
        <a:ext cx="6462085" cy="476152"/>
      </dsp:txXfrm>
    </dsp:sp>
    <dsp:sp modelId="{A7075AFA-C63D-463B-A2E6-4496476B4B92}">
      <dsp:nvSpPr>
        <dsp:cNvPr id="0" name=""/>
        <dsp:cNvSpPr/>
      </dsp:nvSpPr>
      <dsp:spPr>
        <a:xfrm>
          <a:off x="0" y="4716298"/>
          <a:ext cx="6513603" cy="527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Schedule Kickoff Meeting </a:t>
          </a:r>
        </a:p>
      </dsp:txBody>
      <dsp:txXfrm>
        <a:off x="25759" y="4742057"/>
        <a:ext cx="6462085"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A7512-5628-4623-BA68-2507DA121ED4}">
      <dsp:nvSpPr>
        <dsp:cNvPr id="0" name=""/>
        <dsp:cNvSpPr/>
      </dsp:nvSpPr>
      <dsp:spPr>
        <a:xfrm>
          <a:off x="283963" y="929666"/>
          <a:ext cx="877113" cy="8771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77492-F57E-4D47-9CAF-6D8128BF7F19}">
      <dsp:nvSpPr>
        <dsp:cNvPr id="0" name=""/>
        <dsp:cNvSpPr/>
      </dsp:nvSpPr>
      <dsp:spPr>
        <a:xfrm>
          <a:off x="470888" y="1116591"/>
          <a:ext cx="503261" cy="503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01A903-25E9-4445-A862-283C6BE6D33F}">
      <dsp:nvSpPr>
        <dsp:cNvPr id="0" name=""/>
        <dsp:cNvSpPr/>
      </dsp:nvSpPr>
      <dsp:spPr>
        <a:xfrm>
          <a:off x="3574" y="2079978"/>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Communicating results and plans to the university </a:t>
          </a:r>
        </a:p>
      </dsp:txBody>
      <dsp:txXfrm>
        <a:off x="3574" y="2079978"/>
        <a:ext cx="1437890" cy="682998"/>
      </dsp:txXfrm>
    </dsp:sp>
    <dsp:sp modelId="{4AC3381A-345E-49B5-8016-9B5C535C1881}">
      <dsp:nvSpPr>
        <dsp:cNvPr id="0" name=""/>
        <dsp:cNvSpPr/>
      </dsp:nvSpPr>
      <dsp:spPr>
        <a:xfrm>
          <a:off x="1973484" y="929666"/>
          <a:ext cx="877113" cy="8771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9A10D-84E2-4EE8-A26D-AEC3D464A37A}">
      <dsp:nvSpPr>
        <dsp:cNvPr id="0" name=""/>
        <dsp:cNvSpPr/>
      </dsp:nvSpPr>
      <dsp:spPr>
        <a:xfrm>
          <a:off x="2160410" y="1116591"/>
          <a:ext cx="503261" cy="503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36369-2323-4CC0-A626-2A68C98336E8}">
      <dsp:nvSpPr>
        <dsp:cNvPr id="0" name=""/>
        <dsp:cNvSpPr/>
      </dsp:nvSpPr>
      <dsp:spPr>
        <a:xfrm>
          <a:off x="1693095" y="2079978"/>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Implementation Owner </a:t>
          </a:r>
        </a:p>
      </dsp:txBody>
      <dsp:txXfrm>
        <a:off x="1693095" y="2079978"/>
        <a:ext cx="1437890" cy="682998"/>
      </dsp:txXfrm>
    </dsp:sp>
    <dsp:sp modelId="{62909414-0769-4CAE-8DEA-BEA1CEDEFEA8}">
      <dsp:nvSpPr>
        <dsp:cNvPr id="0" name=""/>
        <dsp:cNvSpPr/>
      </dsp:nvSpPr>
      <dsp:spPr>
        <a:xfrm>
          <a:off x="3663006" y="929666"/>
          <a:ext cx="877113" cy="8771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0771C-E359-490D-9B15-1B6D84490221}">
      <dsp:nvSpPr>
        <dsp:cNvPr id="0" name=""/>
        <dsp:cNvSpPr/>
      </dsp:nvSpPr>
      <dsp:spPr>
        <a:xfrm>
          <a:off x="3849931" y="1116591"/>
          <a:ext cx="503261" cy="503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83DAC1-2275-43BD-8720-995C227DF23B}">
      <dsp:nvSpPr>
        <dsp:cNvPr id="0" name=""/>
        <dsp:cNvSpPr/>
      </dsp:nvSpPr>
      <dsp:spPr>
        <a:xfrm>
          <a:off x="3382617" y="2079978"/>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On-going deployment and ownership of Think Tanks </a:t>
          </a:r>
        </a:p>
      </dsp:txBody>
      <dsp:txXfrm>
        <a:off x="3382617" y="2079978"/>
        <a:ext cx="1437890" cy="682998"/>
      </dsp:txXfrm>
    </dsp:sp>
    <dsp:sp modelId="{B225C701-AE62-4C6C-9B88-1F20CCFCC099}">
      <dsp:nvSpPr>
        <dsp:cNvPr id="0" name=""/>
        <dsp:cNvSpPr/>
      </dsp:nvSpPr>
      <dsp:spPr>
        <a:xfrm>
          <a:off x="5352527" y="929666"/>
          <a:ext cx="877113" cy="87711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23067-DF9F-4012-A54D-EDB90196891C}">
      <dsp:nvSpPr>
        <dsp:cNvPr id="0" name=""/>
        <dsp:cNvSpPr/>
      </dsp:nvSpPr>
      <dsp:spPr>
        <a:xfrm>
          <a:off x="5539453" y="1116591"/>
          <a:ext cx="503261" cy="503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238B93-47DB-44C7-8EE2-C8A427286845}">
      <dsp:nvSpPr>
        <dsp:cNvPr id="0" name=""/>
        <dsp:cNvSpPr/>
      </dsp:nvSpPr>
      <dsp:spPr>
        <a:xfrm>
          <a:off x="5072138" y="2079978"/>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Training the trainer selection process and commitment </a:t>
          </a:r>
        </a:p>
      </dsp:txBody>
      <dsp:txXfrm>
        <a:off x="5072138" y="2079978"/>
        <a:ext cx="1437890" cy="682998"/>
      </dsp:txXfrm>
    </dsp:sp>
    <dsp:sp modelId="{CC16F7BE-CD6E-4B24-9E87-7E79B022873D}">
      <dsp:nvSpPr>
        <dsp:cNvPr id="0" name=""/>
        <dsp:cNvSpPr/>
      </dsp:nvSpPr>
      <dsp:spPr>
        <a:xfrm>
          <a:off x="283963" y="3122449"/>
          <a:ext cx="877113" cy="87711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480E6-B090-43E2-9754-A5CADDA8B9FA}">
      <dsp:nvSpPr>
        <dsp:cNvPr id="0" name=""/>
        <dsp:cNvSpPr/>
      </dsp:nvSpPr>
      <dsp:spPr>
        <a:xfrm>
          <a:off x="470888" y="3309375"/>
          <a:ext cx="503261" cy="5032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63488-E512-4D8B-A358-0B1E1B78CD3E}">
      <dsp:nvSpPr>
        <dsp:cNvPr id="0" name=""/>
        <dsp:cNvSpPr/>
      </dsp:nvSpPr>
      <dsp:spPr>
        <a:xfrm>
          <a:off x="3574" y="4272761"/>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How much change can Think Tanks introduce </a:t>
          </a:r>
        </a:p>
      </dsp:txBody>
      <dsp:txXfrm>
        <a:off x="3574" y="4272761"/>
        <a:ext cx="1437890" cy="682998"/>
      </dsp:txXfrm>
    </dsp:sp>
    <dsp:sp modelId="{6BFFDC17-E464-440E-B865-3A6247113CE1}">
      <dsp:nvSpPr>
        <dsp:cNvPr id="0" name=""/>
        <dsp:cNvSpPr/>
      </dsp:nvSpPr>
      <dsp:spPr>
        <a:xfrm>
          <a:off x="1973484" y="3122449"/>
          <a:ext cx="877113" cy="8771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E6F94-FDAD-468B-944A-36A09DDDAD74}">
      <dsp:nvSpPr>
        <dsp:cNvPr id="0" name=""/>
        <dsp:cNvSpPr/>
      </dsp:nvSpPr>
      <dsp:spPr>
        <a:xfrm>
          <a:off x="2160410" y="3309375"/>
          <a:ext cx="503261" cy="50326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761A5A-F765-4923-BE0C-C1FC19878E12}">
      <dsp:nvSpPr>
        <dsp:cNvPr id="0" name=""/>
        <dsp:cNvSpPr/>
      </dsp:nvSpPr>
      <dsp:spPr>
        <a:xfrm>
          <a:off x="1693095" y="4272761"/>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Overall Purpose and outcome of a think tank: team building, problem solving, innovation, or training </a:t>
          </a:r>
        </a:p>
      </dsp:txBody>
      <dsp:txXfrm>
        <a:off x="1693095" y="4272761"/>
        <a:ext cx="1437890" cy="682998"/>
      </dsp:txXfrm>
    </dsp:sp>
    <dsp:sp modelId="{64D78C79-9AEE-44ED-B369-8E1ACF83A76A}">
      <dsp:nvSpPr>
        <dsp:cNvPr id="0" name=""/>
        <dsp:cNvSpPr/>
      </dsp:nvSpPr>
      <dsp:spPr>
        <a:xfrm>
          <a:off x="3663006" y="3122449"/>
          <a:ext cx="877113" cy="8771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A970A-A443-4217-B11C-599A9FDA788C}">
      <dsp:nvSpPr>
        <dsp:cNvPr id="0" name=""/>
        <dsp:cNvSpPr/>
      </dsp:nvSpPr>
      <dsp:spPr>
        <a:xfrm>
          <a:off x="3849931" y="3309375"/>
          <a:ext cx="503261" cy="50326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834BB-19C5-461C-8358-8607E482184F}">
      <dsp:nvSpPr>
        <dsp:cNvPr id="0" name=""/>
        <dsp:cNvSpPr/>
      </dsp:nvSpPr>
      <dsp:spPr>
        <a:xfrm>
          <a:off x="3382617" y="4272761"/>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Union Involvment </a:t>
          </a:r>
        </a:p>
      </dsp:txBody>
      <dsp:txXfrm>
        <a:off x="3382617" y="4272761"/>
        <a:ext cx="1437890" cy="682998"/>
      </dsp:txXfrm>
    </dsp:sp>
    <dsp:sp modelId="{BFA987D1-42F4-42B0-A226-60F40171C1A5}">
      <dsp:nvSpPr>
        <dsp:cNvPr id="0" name=""/>
        <dsp:cNvSpPr/>
      </dsp:nvSpPr>
      <dsp:spPr>
        <a:xfrm>
          <a:off x="5352527" y="3122449"/>
          <a:ext cx="877113" cy="8771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246A7-AFCE-4657-9FC9-9695C7E0B928}">
      <dsp:nvSpPr>
        <dsp:cNvPr id="0" name=""/>
        <dsp:cNvSpPr/>
      </dsp:nvSpPr>
      <dsp:spPr>
        <a:xfrm>
          <a:off x="5539453" y="3309375"/>
          <a:ext cx="503261" cy="50326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B17F71-B8AA-48FF-A5FA-3B8108BE9EEA}">
      <dsp:nvSpPr>
        <dsp:cNvPr id="0" name=""/>
        <dsp:cNvSpPr/>
      </dsp:nvSpPr>
      <dsp:spPr>
        <a:xfrm>
          <a:off x="5072138" y="4272761"/>
          <a:ext cx="1437890" cy="6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Timeline: Entire semester, 8 weeks, weekend? </a:t>
          </a:r>
        </a:p>
      </dsp:txBody>
      <dsp:txXfrm>
        <a:off x="5072138" y="4272761"/>
        <a:ext cx="1437890" cy="6829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7AF0-8407-4168-8BF2-6CFDEF252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E98668-80B4-4833-8AF5-B9425A2FA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041DF6-42E7-4E01-996B-3D314F18512E}"/>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5" name="Footer Placeholder 4">
            <a:extLst>
              <a:ext uri="{FF2B5EF4-FFF2-40B4-BE49-F238E27FC236}">
                <a16:creationId xmlns:a16="http://schemas.microsoft.com/office/drawing/2014/main" id="{D100D07D-8EBC-4CA5-9D70-202AE259F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94B40-B93F-469C-B90B-3E7361BD2B50}"/>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179955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E699-7417-45DA-B121-C9014CE56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B528A5-3201-4188-9C7A-FFAF70835C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4ABEE-07E9-4F95-8B55-071E2C2EA70D}"/>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5" name="Footer Placeholder 4">
            <a:extLst>
              <a:ext uri="{FF2B5EF4-FFF2-40B4-BE49-F238E27FC236}">
                <a16:creationId xmlns:a16="http://schemas.microsoft.com/office/drawing/2014/main" id="{E20EE208-8279-4F8D-99BE-5200F4A5F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7D9C1-1CFF-4CFB-9040-52DE69B3E6D5}"/>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70714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D4EA0-207A-4FCC-A6FF-9424054A0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C7334D-9803-45F4-B380-93A9FAF20D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8C664-557C-43D1-A18F-3A7B096DF10F}"/>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5" name="Footer Placeholder 4">
            <a:extLst>
              <a:ext uri="{FF2B5EF4-FFF2-40B4-BE49-F238E27FC236}">
                <a16:creationId xmlns:a16="http://schemas.microsoft.com/office/drawing/2014/main" id="{80F52DEE-266A-4E89-9682-DD11A012A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C5C9E-B0C8-41C7-AB26-1E31419E5943}"/>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156356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9781-5833-4B2C-BB8C-ED9BE02A5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D7B3C-7645-4796-B74B-16552194AD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A6305-ED7B-4B4D-A221-1EE68F25F436}"/>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5" name="Footer Placeholder 4">
            <a:extLst>
              <a:ext uri="{FF2B5EF4-FFF2-40B4-BE49-F238E27FC236}">
                <a16:creationId xmlns:a16="http://schemas.microsoft.com/office/drawing/2014/main" id="{7EE4833F-3897-4B0C-B024-EAD5830C5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831F-6625-406F-9666-ACCE42DAAF91}"/>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5087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F09D-5FE5-4BAC-BC36-E3BF37E916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0F2DB-5CBE-45C8-B9DF-BC1131990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03C51A-FD82-4646-BA69-379AA9AF6721}"/>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5" name="Footer Placeholder 4">
            <a:extLst>
              <a:ext uri="{FF2B5EF4-FFF2-40B4-BE49-F238E27FC236}">
                <a16:creationId xmlns:a16="http://schemas.microsoft.com/office/drawing/2014/main" id="{818A20EB-FDBC-477E-A8F8-A69D099C9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87E4D-BAE6-41FA-9138-0773033FC2E3}"/>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424188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C8C1-3456-4B7F-BC80-30F385C41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DFCA1-ADD4-40C1-9A33-F38A51B1AA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09782-DFDC-4018-A859-7EBEEEF0DE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F888BA-944D-4497-AC8F-C07A5E3F56DF}"/>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6" name="Footer Placeholder 5">
            <a:extLst>
              <a:ext uri="{FF2B5EF4-FFF2-40B4-BE49-F238E27FC236}">
                <a16:creationId xmlns:a16="http://schemas.microsoft.com/office/drawing/2014/main" id="{23500635-A9F5-4C13-8920-6BB6E81B5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B7592-7AF5-409B-8B8E-9C18A3FBB525}"/>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110813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C9C1-E2F6-4FDB-9CDB-AEAADEC05B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0ECFC8-4B14-48FD-B056-2EAABCEBF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B478E1-DD16-4D54-9D36-94FD4ED715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FD2B77-60A9-4A06-9A48-4555F5E8F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EA5103-5A88-4530-84F3-791DAA7F11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B39D3-8759-4F36-A6A1-3220907DE4BC}"/>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8" name="Footer Placeholder 7">
            <a:extLst>
              <a:ext uri="{FF2B5EF4-FFF2-40B4-BE49-F238E27FC236}">
                <a16:creationId xmlns:a16="http://schemas.microsoft.com/office/drawing/2014/main" id="{93007323-4D13-4F1B-995B-66AA71276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5948FE-9632-496F-9EA7-36EFDDB58E7D}"/>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42230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E413-1763-4B18-A6ED-F1ADD819D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8177B-A9F0-45C2-BC7F-39D80984248C}"/>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4" name="Footer Placeholder 3">
            <a:extLst>
              <a:ext uri="{FF2B5EF4-FFF2-40B4-BE49-F238E27FC236}">
                <a16:creationId xmlns:a16="http://schemas.microsoft.com/office/drawing/2014/main" id="{5E30B3A4-D122-4FCB-8241-66D62F7C0E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F696B-23FD-4429-A43D-75304F11CA7D}"/>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212736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9431C-AB71-4F4F-A633-02580B73F949}"/>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3" name="Footer Placeholder 2">
            <a:extLst>
              <a:ext uri="{FF2B5EF4-FFF2-40B4-BE49-F238E27FC236}">
                <a16:creationId xmlns:a16="http://schemas.microsoft.com/office/drawing/2014/main" id="{0E7744F0-6E2D-4834-B80E-AC8FEF729D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F586FD-4757-4E1E-9FBC-7929A935DB0C}"/>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61850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0DED-F60A-4913-BAF8-AC1E2CE56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98B24-3CF3-4473-BE3E-9EB2E97A6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A7DB9F-6B1E-46C0-8A66-C885023A2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BAE826-CBFA-4D63-BC0D-FAAC1887D118}"/>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6" name="Footer Placeholder 5">
            <a:extLst>
              <a:ext uri="{FF2B5EF4-FFF2-40B4-BE49-F238E27FC236}">
                <a16:creationId xmlns:a16="http://schemas.microsoft.com/office/drawing/2014/main" id="{5FB5EE7B-5FC5-4D6D-A88D-60F6D3069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1A7D0-0822-4473-A582-8FBE3BE82E86}"/>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4606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C2A7-DE1F-4B1C-AD85-6E3DE93CA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42B4D8-4267-4014-BA40-5582F12CF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EB7B2-99EE-499E-AF9E-05D2DC1C9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14FBCC-75AE-4068-B2F8-F88FC1E11527}"/>
              </a:ext>
            </a:extLst>
          </p:cNvPr>
          <p:cNvSpPr>
            <a:spLocks noGrp="1"/>
          </p:cNvSpPr>
          <p:nvPr>
            <p:ph type="dt" sz="half" idx="10"/>
          </p:nvPr>
        </p:nvSpPr>
        <p:spPr/>
        <p:txBody>
          <a:bodyPr/>
          <a:lstStyle/>
          <a:p>
            <a:fld id="{751BE301-7104-48B3-9275-02E32BD960F7}" type="datetimeFigureOut">
              <a:rPr lang="en-US" smtClean="0"/>
              <a:t>7/31/2019</a:t>
            </a:fld>
            <a:endParaRPr lang="en-US"/>
          </a:p>
        </p:txBody>
      </p:sp>
      <p:sp>
        <p:nvSpPr>
          <p:cNvPr id="6" name="Footer Placeholder 5">
            <a:extLst>
              <a:ext uri="{FF2B5EF4-FFF2-40B4-BE49-F238E27FC236}">
                <a16:creationId xmlns:a16="http://schemas.microsoft.com/office/drawing/2014/main" id="{ADC622A3-6371-4A71-B9FD-D908435AF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001A8-CD31-4166-A60A-8C683998DA78}"/>
              </a:ext>
            </a:extLst>
          </p:cNvPr>
          <p:cNvSpPr>
            <a:spLocks noGrp="1"/>
          </p:cNvSpPr>
          <p:nvPr>
            <p:ph type="sldNum" sz="quarter" idx="12"/>
          </p:nvPr>
        </p:nvSpPr>
        <p:spPr/>
        <p:txBody>
          <a:bodyPr/>
          <a:lstStyle/>
          <a:p>
            <a:fld id="{4A6D6D2C-2CAC-438B-B103-71DF586CC3C1}" type="slidenum">
              <a:rPr lang="en-US" smtClean="0"/>
              <a:t>‹#›</a:t>
            </a:fld>
            <a:endParaRPr lang="en-US"/>
          </a:p>
        </p:txBody>
      </p:sp>
    </p:spTree>
    <p:extLst>
      <p:ext uri="{BB962C8B-B14F-4D97-AF65-F5344CB8AC3E}">
        <p14:creationId xmlns:p14="http://schemas.microsoft.com/office/powerpoint/2010/main" val="70506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FBF19C-EF1E-412D-B428-A81FA55CF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C6D85E-EEA8-4DE1-BAF7-674049A6B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FD409-1235-4E09-BCFE-DABE87039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BE301-7104-48B3-9275-02E32BD960F7}" type="datetimeFigureOut">
              <a:rPr lang="en-US" smtClean="0"/>
              <a:t>7/31/2019</a:t>
            </a:fld>
            <a:endParaRPr lang="en-US"/>
          </a:p>
        </p:txBody>
      </p:sp>
      <p:sp>
        <p:nvSpPr>
          <p:cNvPr id="5" name="Footer Placeholder 4">
            <a:extLst>
              <a:ext uri="{FF2B5EF4-FFF2-40B4-BE49-F238E27FC236}">
                <a16:creationId xmlns:a16="http://schemas.microsoft.com/office/drawing/2014/main" id="{ECDAAD01-7CA2-4A6D-9F2C-7C6A10C36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EFCCAC-F740-408C-BEF3-7CA7140CA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D6D2C-2CAC-438B-B103-71DF586CC3C1}" type="slidenum">
              <a:rPr lang="en-US" smtClean="0"/>
              <a:t>‹#›</a:t>
            </a:fld>
            <a:endParaRPr lang="en-US"/>
          </a:p>
        </p:txBody>
      </p:sp>
    </p:spTree>
    <p:extLst>
      <p:ext uri="{BB962C8B-B14F-4D97-AF65-F5344CB8AC3E}">
        <p14:creationId xmlns:p14="http://schemas.microsoft.com/office/powerpoint/2010/main" val="246005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012books.lardbucket.org/books/an-introduction-to-organizational-communication/s11-03-the-downside-to-teams.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kineticpotential.co.nz/facilitation/" TargetMode="External"/><Relationship Id="rId7" Type="http://schemas.openxmlformats.org/officeDocument/2006/relationships/hyperlink" Target="http://wjmc.blogspot.com/2011/08/future-of-tenure-at-public-universities.html" TargetMode="External"/><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hyperlink" Target="http://epixeirein.gr/2015/10/05/ti-tha-ekana-an-imoun-foititis/" TargetMode="External"/><Relationship Id="rId4" Type="http://schemas.openxmlformats.org/officeDocument/2006/relationships/image" Target="../media/image31.jpg"/><Relationship Id="rId9"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peoplematters.in/article/employee-engagement/leveraging-design-thinking-for-enhancing-employee-engagement-15993"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ube.com/watch?v=_r0VX-aU_T8&amp;vl=en" TargetMode="Externa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8BB4-9996-4535-AA9B-FACF1B8F8D83}"/>
              </a:ext>
            </a:extLst>
          </p:cNvPr>
          <p:cNvSpPr>
            <a:spLocks noGrp="1"/>
          </p:cNvSpPr>
          <p:nvPr>
            <p:ph type="ctrTitle"/>
          </p:nvPr>
        </p:nvSpPr>
        <p:spPr>
          <a:xfrm>
            <a:off x="6746628" y="1783959"/>
            <a:ext cx="4645250" cy="2889114"/>
          </a:xfrm>
        </p:spPr>
        <p:txBody>
          <a:bodyPr anchor="b">
            <a:normAutofit/>
          </a:bodyPr>
          <a:lstStyle/>
          <a:p>
            <a:pPr algn="l"/>
            <a:r>
              <a:rPr lang="en-US" dirty="0"/>
              <a:t>Think Tanks </a:t>
            </a:r>
          </a:p>
        </p:txBody>
      </p:sp>
      <p:sp>
        <p:nvSpPr>
          <p:cNvPr id="3" name="Subtitle 2">
            <a:extLst>
              <a:ext uri="{FF2B5EF4-FFF2-40B4-BE49-F238E27FC236}">
                <a16:creationId xmlns:a16="http://schemas.microsoft.com/office/drawing/2014/main" id="{246D8AB7-1FAF-4479-B4DA-7C775A2CBEBC}"/>
              </a:ext>
            </a:extLst>
          </p:cNvPr>
          <p:cNvSpPr>
            <a:spLocks noGrp="1"/>
          </p:cNvSpPr>
          <p:nvPr>
            <p:ph type="subTitle" idx="1"/>
          </p:nvPr>
        </p:nvSpPr>
        <p:spPr>
          <a:xfrm>
            <a:off x="6746627" y="4750893"/>
            <a:ext cx="4645250" cy="1147863"/>
          </a:xfrm>
        </p:spPr>
        <p:txBody>
          <a:bodyPr anchor="t">
            <a:normAutofit/>
          </a:bodyPr>
          <a:lstStyle/>
          <a:p>
            <a:pPr algn="l"/>
            <a:r>
              <a:rPr lang="en-US" sz="2000" dirty="0"/>
              <a:t>How one university used </a:t>
            </a:r>
            <a:r>
              <a:rPr lang="en-US" sz="2000" i="1" dirty="0"/>
              <a:t>Design Thinking </a:t>
            </a:r>
            <a:r>
              <a:rPr lang="en-US" sz="2000" dirty="0"/>
              <a:t>to tackle a big challenge</a:t>
            </a:r>
          </a:p>
        </p:txBody>
      </p:sp>
      <p:sp>
        <p:nvSpPr>
          <p:cNvPr id="22"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356921A6-EA0E-4C95-B00E-33AD44EC5A1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718" r="24503"/>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xtBox 5">
            <a:extLst>
              <a:ext uri="{FF2B5EF4-FFF2-40B4-BE49-F238E27FC236}">
                <a16:creationId xmlns:a16="http://schemas.microsoft.com/office/drawing/2014/main" id="{2FED392F-0B11-44F6-962A-8571CBD15DF9}"/>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2012books.lardbucket.org/books/an-introduction-to-organizational-communication/s11-03-the-downside-to-team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0616989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Why a Think Tank? Disruption </a:t>
            </a:r>
          </a:p>
        </p:txBody>
      </p:sp>
      <p:pic>
        <p:nvPicPr>
          <p:cNvPr id="5" name="Content Placeholder 4" descr="Why Companies Don’t Respond to Digital Disruption | Transmedia Newswir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056" r="-3" b="-3"/>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a:solidFill>
                  <a:srgbClr val="FFFFFF"/>
                </a:solidFill>
              </a:rPr>
              <a:t>Changing Demographics</a:t>
            </a:r>
          </a:p>
          <a:p>
            <a:r>
              <a:rPr lang="en-US" sz="2000">
                <a:solidFill>
                  <a:srgbClr val="FFFFFF"/>
                </a:solidFill>
              </a:rPr>
              <a:t>Diversity </a:t>
            </a:r>
          </a:p>
          <a:p>
            <a:r>
              <a:rPr lang="en-US" sz="2000">
                <a:solidFill>
                  <a:srgbClr val="FFFFFF"/>
                </a:solidFill>
              </a:rPr>
              <a:t>Accessibility</a:t>
            </a:r>
          </a:p>
          <a:p>
            <a:r>
              <a:rPr lang="en-US" sz="2000">
                <a:solidFill>
                  <a:srgbClr val="FFFFFF"/>
                </a:solidFill>
              </a:rPr>
              <a:t>Affordability </a:t>
            </a:r>
          </a:p>
          <a:p>
            <a:r>
              <a:rPr lang="en-US" sz="2000">
                <a:solidFill>
                  <a:srgbClr val="FFFFFF"/>
                </a:solidFill>
              </a:rPr>
              <a:t>Open MOOCS</a:t>
            </a:r>
          </a:p>
          <a:p>
            <a:r>
              <a:rPr lang="en-US" sz="2000">
                <a:solidFill>
                  <a:srgbClr val="FFFFFF"/>
                </a:solidFill>
              </a:rPr>
              <a:t>Freemiums</a:t>
            </a:r>
          </a:p>
          <a:p>
            <a:r>
              <a:rPr lang="en-US" sz="2000">
                <a:solidFill>
                  <a:srgbClr val="FFFFFF"/>
                </a:solidFill>
              </a:rPr>
              <a:t>Different Pricing Models</a:t>
            </a:r>
          </a:p>
          <a:p>
            <a:r>
              <a:rPr lang="en-US" sz="2000">
                <a:solidFill>
                  <a:srgbClr val="FFFFFF"/>
                </a:solidFill>
              </a:rPr>
              <a:t>Alternative Credentialing </a:t>
            </a:r>
          </a:p>
          <a:p>
            <a:r>
              <a:rPr lang="en-US" sz="2000">
                <a:solidFill>
                  <a:srgbClr val="FFFFFF"/>
                </a:solidFill>
              </a:rPr>
              <a:t>Technology </a:t>
            </a:r>
          </a:p>
        </p:txBody>
      </p:sp>
    </p:spTree>
    <p:extLst>
      <p:ext uri="{BB962C8B-B14F-4D97-AF65-F5344CB8AC3E}">
        <p14:creationId xmlns:p14="http://schemas.microsoft.com/office/powerpoint/2010/main" val="1437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51467" cy="1676603"/>
          </a:xfrm>
        </p:spPr>
        <p:txBody>
          <a:bodyPr vert="horz" lIns="91440" tIns="45720" rIns="91440" bIns="45720" rtlCol="0" anchor="ctr">
            <a:normAutofit/>
          </a:bodyPr>
          <a:lstStyle/>
          <a:p>
            <a:r>
              <a:rPr lang="en-US" sz="4100"/>
              <a:t>Why is a Think Tank Important? </a:t>
            </a:r>
          </a:p>
        </p:txBody>
      </p:sp>
      <p:sp>
        <p:nvSpPr>
          <p:cNvPr id="3" name="Content Placeholder 2"/>
          <p:cNvSpPr>
            <a:spLocks noGrp="1"/>
          </p:cNvSpPr>
          <p:nvPr>
            <p:ph sz="half" idx="1"/>
          </p:nvPr>
        </p:nvSpPr>
        <p:spPr>
          <a:xfrm>
            <a:off x="648931" y="2438400"/>
            <a:ext cx="3651466" cy="3785419"/>
          </a:xfrm>
        </p:spPr>
        <p:txBody>
          <a:bodyPr vert="horz" lIns="91440" tIns="45720" rIns="91440" bIns="45720" rtlCol="0">
            <a:normAutofit/>
          </a:bodyPr>
          <a:lstStyle/>
          <a:p>
            <a:r>
              <a:rPr lang="en-US" sz="1400"/>
              <a:t>Employees feel heard (Climate Survey Feedback)</a:t>
            </a:r>
          </a:p>
          <a:p>
            <a:r>
              <a:rPr lang="en-US" sz="1400"/>
              <a:t>Solves Problems </a:t>
            </a:r>
          </a:p>
          <a:p>
            <a:r>
              <a:rPr lang="en-US" sz="1400"/>
              <a:t>Fosters collaboration &amp; teamwork </a:t>
            </a:r>
          </a:p>
          <a:p>
            <a:r>
              <a:rPr lang="en-US" sz="1400"/>
              <a:t>Gives the work back to the people who are 12 feet from the problem</a:t>
            </a:r>
          </a:p>
          <a:p>
            <a:r>
              <a:rPr lang="en-US" sz="1400"/>
              <a:t>Aligned with AMP and MSUM’s Strategic Priorities </a:t>
            </a:r>
          </a:p>
          <a:p>
            <a:r>
              <a:rPr lang="en-US" sz="1400"/>
              <a:t>Designed to increase revenue, improve processes, and create a collaborative culture of innovation </a:t>
            </a:r>
          </a:p>
          <a:p>
            <a:r>
              <a:rPr lang="en-US" sz="1400"/>
              <a:t>Assist in launching new ideas with agile design principles</a:t>
            </a:r>
          </a:p>
          <a:p>
            <a:r>
              <a:rPr lang="en-US" sz="1400"/>
              <a:t>Disruption in Higher Education </a:t>
            </a:r>
          </a:p>
          <a:p>
            <a:endParaRPr lang="en-US" sz="1400"/>
          </a:p>
          <a:p>
            <a:endParaRPr lang="en-US" sz="1400"/>
          </a:p>
        </p:txBody>
      </p:sp>
      <p:pic>
        <p:nvPicPr>
          <p:cNvPr id="5" name="Content Placeholder 4" descr="&lt;strong&gt;Why&lt;/strong&gt; We Need A Conference – Area 5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428" b="-2"/>
          <a:stretch/>
        </p:blipFill>
        <p:spPr>
          <a:xfrm>
            <a:off x="4639056" y="10"/>
            <a:ext cx="7552944" cy="6857990"/>
          </a:xfrm>
          <a:prstGeom prst="rect">
            <a:avLst/>
          </a:prstGeom>
          <a:effectLst/>
        </p:spPr>
      </p:pic>
    </p:spTree>
    <p:extLst>
      <p:ext uri="{BB962C8B-B14F-4D97-AF65-F5344CB8AC3E}">
        <p14:creationId xmlns:p14="http://schemas.microsoft.com/office/powerpoint/2010/main" val="221743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What are Design Thinking Pillars? </a:t>
            </a:r>
          </a:p>
        </p:txBody>
      </p:sp>
      <p:graphicFrame>
        <p:nvGraphicFramePr>
          <p:cNvPr id="5" name="Content Placeholder 2">
            <a:extLst>
              <a:ext uri="{FF2B5EF4-FFF2-40B4-BE49-F238E27FC236}">
                <a16:creationId xmlns:a16="http://schemas.microsoft.com/office/drawing/2014/main" id="{1C61B9D8-F285-438B-A83B-808CA466FAA8}"/>
              </a:ext>
            </a:extLst>
          </p:cNvPr>
          <p:cNvGraphicFramePr>
            <a:graphicFrameLocks noGrp="1"/>
          </p:cNvGraphicFramePr>
          <p:nvPr>
            <p:ph idx="1"/>
            <p:extLst>
              <p:ext uri="{D42A27DB-BD31-4B8C-83A1-F6EECF244321}">
                <p14:modId xmlns:p14="http://schemas.microsoft.com/office/powerpoint/2010/main" val="12530264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42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4B43B-0EEF-4031-8E8C-5CD209FB98CC}"/>
              </a:ext>
            </a:extLst>
          </p:cNvPr>
          <p:cNvSpPr>
            <a:spLocks noGrp="1"/>
          </p:cNvSpPr>
          <p:nvPr>
            <p:ph type="title"/>
          </p:nvPr>
        </p:nvSpPr>
        <p:spPr>
          <a:xfrm>
            <a:off x="863029" y="1012004"/>
            <a:ext cx="3416158" cy="4795408"/>
          </a:xfrm>
        </p:spPr>
        <p:txBody>
          <a:bodyPr>
            <a:normAutofit/>
          </a:bodyPr>
          <a:lstStyle/>
          <a:p>
            <a:r>
              <a:rPr lang="en-US">
                <a:solidFill>
                  <a:srgbClr val="FFFFFF"/>
                </a:solidFill>
              </a:rPr>
              <a:t>To Get Started--</a:t>
            </a:r>
          </a:p>
        </p:txBody>
      </p:sp>
      <p:graphicFrame>
        <p:nvGraphicFramePr>
          <p:cNvPr id="5" name="Content Placeholder 2">
            <a:extLst>
              <a:ext uri="{FF2B5EF4-FFF2-40B4-BE49-F238E27FC236}">
                <a16:creationId xmlns:a16="http://schemas.microsoft.com/office/drawing/2014/main" id="{830747C5-834A-48E0-99C4-0C5CCB1BCD65}"/>
              </a:ext>
            </a:extLst>
          </p:cNvPr>
          <p:cNvGraphicFramePr>
            <a:graphicFrameLocks noGrp="1"/>
          </p:cNvGraphicFramePr>
          <p:nvPr>
            <p:ph idx="1"/>
            <p:extLst>
              <p:ext uri="{D42A27DB-BD31-4B8C-83A1-F6EECF244321}">
                <p14:modId xmlns:p14="http://schemas.microsoft.com/office/powerpoint/2010/main" val="34540145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81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4700" y="762000"/>
            <a:ext cx="3759200" cy="3340100"/>
          </a:xfrm>
        </p:spPr>
        <p:txBody>
          <a:bodyPr vert="horz" lIns="91440" tIns="45720" rIns="91440" bIns="45720" rtlCol="0" anchor="ctr">
            <a:normAutofit/>
          </a:bodyPr>
          <a:lstStyle/>
          <a:p>
            <a:r>
              <a:rPr lang="en-US" sz="3700" kern="1200">
                <a:solidFill>
                  <a:srgbClr val="FFFFFF"/>
                </a:solidFill>
                <a:latin typeface="+mj-lt"/>
                <a:ea typeface="+mj-ea"/>
                <a:cs typeface="+mj-cs"/>
              </a:rPr>
              <a:t>Establish the participation paraments and timeline </a:t>
            </a:r>
            <a:br>
              <a:rPr lang="en-US" sz="3700" kern="1200">
                <a:solidFill>
                  <a:srgbClr val="FFFFFF"/>
                </a:solidFill>
                <a:latin typeface="+mj-lt"/>
                <a:ea typeface="+mj-ea"/>
                <a:cs typeface="+mj-cs"/>
              </a:rPr>
            </a:br>
            <a:r>
              <a:rPr lang="en-US" sz="3700" kern="1200">
                <a:solidFill>
                  <a:srgbClr val="FFFFFF"/>
                </a:solidFill>
                <a:latin typeface="+mj-lt"/>
                <a:ea typeface="+mj-ea"/>
                <a:cs typeface="+mj-cs"/>
              </a:rPr>
              <a:t>--Why are you Here? </a:t>
            </a: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F121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Content Placeholder 6" descr="Apoyo | dominicasbcn | Flick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3500" y="2700179"/>
            <a:ext cx="1905004" cy="1458518"/>
          </a:xfrm>
          <a:prstGeom prst="rect">
            <a:avLst/>
          </a:prstGeom>
        </p:spPr>
      </p:pic>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6D514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p:cNvSpPr>
            <a:spLocks noGrp="1"/>
          </p:cNvSpPr>
          <p:nvPr>
            <p:ph sz="half" idx="1"/>
          </p:nvPr>
        </p:nvSpPr>
        <p:spPr>
          <a:xfrm>
            <a:off x="7658103" y="795548"/>
            <a:ext cx="3759198" cy="5275603"/>
          </a:xfrm>
        </p:spPr>
        <p:txBody>
          <a:bodyPr vert="horz" lIns="91440" tIns="45720" rIns="91440" bIns="45720" rtlCol="0" anchor="ctr">
            <a:normAutofit/>
          </a:bodyPr>
          <a:lstStyle/>
          <a:p>
            <a:pPr marL="514350"/>
            <a:r>
              <a:rPr lang="en-US" sz="1600"/>
              <a:t>Nominated </a:t>
            </a:r>
          </a:p>
          <a:p>
            <a:pPr marL="514350"/>
            <a:r>
              <a:rPr lang="en-US" sz="1600"/>
              <a:t>Forward thinkers and can see possibility </a:t>
            </a:r>
          </a:p>
          <a:p>
            <a:pPr marL="514350"/>
            <a:r>
              <a:rPr lang="en-US" sz="1600"/>
              <a:t>Student centric</a:t>
            </a:r>
          </a:p>
          <a:p>
            <a:pPr marL="514350"/>
            <a:r>
              <a:rPr lang="en-US" sz="1600"/>
              <a:t>Wears two hats: discipline specific and a university wide </a:t>
            </a:r>
          </a:p>
          <a:p>
            <a:pPr marL="514350"/>
            <a:r>
              <a:rPr lang="en-US" sz="1600"/>
              <a:t>Desire to collaborate </a:t>
            </a:r>
          </a:p>
          <a:p>
            <a:pPr marL="514350"/>
            <a:r>
              <a:rPr lang="en-US" sz="1600"/>
              <a:t>Willing to research and present ideas </a:t>
            </a:r>
          </a:p>
          <a:p>
            <a:pPr marL="514350"/>
            <a:r>
              <a:rPr lang="en-US" sz="1600"/>
              <a:t>Participates in healthy conflict </a:t>
            </a:r>
          </a:p>
          <a:p>
            <a:pPr marL="514350"/>
            <a:r>
              <a:rPr lang="en-US" sz="1600"/>
              <a:t>Can move on when their idea are heard, but may not be chosen </a:t>
            </a:r>
          </a:p>
          <a:p>
            <a:pPr marL="514350"/>
            <a:r>
              <a:rPr lang="en-US" sz="1600"/>
              <a:t>Perceived as a leader by others</a:t>
            </a:r>
          </a:p>
          <a:p>
            <a:pPr marL="514350"/>
            <a:r>
              <a:rPr lang="en-US" sz="1600"/>
              <a:t>Balanced decisions makers: university, student, and employee needs </a:t>
            </a:r>
          </a:p>
          <a:p>
            <a:pPr marL="514350"/>
            <a:r>
              <a:rPr lang="en-US" sz="1600"/>
              <a:t>Has a sense of humor </a:t>
            </a:r>
          </a:p>
        </p:txBody>
      </p:sp>
    </p:spTree>
    <p:extLst>
      <p:ext uri="{BB962C8B-B14F-4D97-AF65-F5344CB8AC3E}">
        <p14:creationId xmlns:p14="http://schemas.microsoft.com/office/powerpoint/2010/main" val="26221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1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What is the Process? </a:t>
            </a:r>
          </a:p>
        </p:txBody>
      </p:sp>
      <p:pic>
        <p:nvPicPr>
          <p:cNvPr id="5" name="Content Placeholder 4" descr="Course &lt;strong&gt;Outline&lt;/strong&gt; - example | CoCreat | Purot.net wiki"/>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7676" r="1" b="4735"/>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a:solidFill>
                  <a:srgbClr val="FFFFFF"/>
                </a:solidFill>
              </a:rPr>
              <a:t>Kickoff Meeting </a:t>
            </a:r>
          </a:p>
          <a:p>
            <a:pPr marL="742950"/>
            <a:r>
              <a:rPr lang="en-US" sz="2000">
                <a:solidFill>
                  <a:srgbClr val="FFFFFF"/>
                </a:solidFill>
              </a:rPr>
              <a:t>Empathize</a:t>
            </a:r>
          </a:p>
          <a:p>
            <a:pPr marL="742950"/>
            <a:r>
              <a:rPr lang="en-US" sz="2000">
                <a:solidFill>
                  <a:srgbClr val="FFFFFF"/>
                </a:solidFill>
              </a:rPr>
              <a:t>Define</a:t>
            </a:r>
          </a:p>
          <a:p>
            <a:pPr marL="742950"/>
            <a:r>
              <a:rPr lang="en-US" sz="2000">
                <a:solidFill>
                  <a:srgbClr val="FFFFFF"/>
                </a:solidFill>
              </a:rPr>
              <a:t>Ideate</a:t>
            </a:r>
          </a:p>
          <a:p>
            <a:pPr marL="742950"/>
            <a:r>
              <a:rPr lang="en-US" sz="2000">
                <a:solidFill>
                  <a:srgbClr val="FFFFFF"/>
                </a:solidFill>
              </a:rPr>
              <a:t>Ideate	</a:t>
            </a:r>
          </a:p>
          <a:p>
            <a:pPr marL="742950"/>
            <a:r>
              <a:rPr lang="en-US" sz="2000">
                <a:solidFill>
                  <a:srgbClr val="FFFFFF"/>
                </a:solidFill>
              </a:rPr>
              <a:t>Prototype</a:t>
            </a:r>
          </a:p>
          <a:p>
            <a:pPr marL="742950"/>
            <a:r>
              <a:rPr lang="en-US" sz="2000">
                <a:solidFill>
                  <a:srgbClr val="FFFFFF"/>
                </a:solidFill>
              </a:rPr>
              <a:t>Prototype</a:t>
            </a:r>
          </a:p>
          <a:p>
            <a:pPr marL="742950"/>
            <a:r>
              <a:rPr lang="en-US" sz="2000">
                <a:solidFill>
                  <a:srgbClr val="FFFFFF"/>
                </a:solidFill>
              </a:rPr>
              <a:t>Test </a:t>
            </a:r>
          </a:p>
          <a:p>
            <a:pPr marL="742950"/>
            <a:r>
              <a:rPr lang="en-US" sz="2000">
                <a:solidFill>
                  <a:srgbClr val="FFFFFF"/>
                </a:solidFill>
              </a:rPr>
              <a:t>Presentation Prep </a:t>
            </a:r>
          </a:p>
          <a:p>
            <a:pPr marL="742950"/>
            <a:r>
              <a:rPr lang="en-US" sz="2000">
                <a:solidFill>
                  <a:srgbClr val="FFFFFF"/>
                </a:solidFill>
              </a:rPr>
              <a:t>Study Day Presentation to Senior Leaders </a:t>
            </a:r>
          </a:p>
          <a:p>
            <a:endParaRPr lang="en-US" sz="2000">
              <a:solidFill>
                <a:srgbClr val="FFFFFF"/>
              </a:solidFill>
            </a:endParaRPr>
          </a:p>
        </p:txBody>
      </p:sp>
    </p:spTree>
    <p:extLst>
      <p:ext uri="{BB962C8B-B14F-4D97-AF65-F5344CB8AC3E}">
        <p14:creationId xmlns:p14="http://schemas.microsoft.com/office/powerpoint/2010/main" val="49799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30155" y="730155"/>
            <a:ext cx="6090743" cy="1422871"/>
          </a:xfrm>
        </p:spPr>
        <p:txBody>
          <a:bodyPr vert="horz" lIns="91440" tIns="45720" rIns="91440" bIns="45720" rtlCol="0" anchor="ctr">
            <a:normAutofit/>
          </a:bodyPr>
          <a:lstStyle/>
          <a:p>
            <a:r>
              <a:rPr lang="en-US" kern="1200">
                <a:solidFill>
                  <a:srgbClr val="FFFFFF"/>
                </a:solidFill>
                <a:latin typeface="+mj-lt"/>
                <a:ea typeface="+mj-ea"/>
                <a:cs typeface="+mj-cs"/>
              </a:rPr>
              <a:t>What is the Output of a Think Tank? </a:t>
            </a:r>
          </a:p>
        </p:txBody>
      </p:sp>
      <p:pic>
        <p:nvPicPr>
          <p:cNvPr id="5" name="Content Placeholder 4" descr="Business as a System ~ Maliexke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8921" y="3279357"/>
            <a:ext cx="4412444" cy="2316532"/>
          </a:xfrm>
          <a:prstGeom prst="rect">
            <a:avLst/>
          </a:prstGeom>
        </p:spPr>
      </p:pic>
      <p:sp>
        <p:nvSpPr>
          <p:cNvPr id="17"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FEA1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rgbClr val="43543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7761639" y="900442"/>
            <a:ext cx="3514088" cy="5048417"/>
          </a:xfrm>
        </p:spPr>
        <p:txBody>
          <a:bodyPr vert="horz" lIns="91440" tIns="45720" rIns="91440" bIns="45720" rtlCol="0" anchor="ctr">
            <a:normAutofit/>
          </a:bodyPr>
          <a:lstStyle/>
          <a:p>
            <a:r>
              <a:rPr lang="en-US" sz="2400"/>
              <a:t>Proposal to _________. </a:t>
            </a:r>
          </a:p>
          <a:p>
            <a:r>
              <a:rPr lang="en-US" sz="2400"/>
              <a:t>Implementation Handoff </a:t>
            </a:r>
          </a:p>
          <a:p>
            <a:r>
              <a:rPr lang="en-US" sz="2400"/>
              <a:t>6 week Implementation check in</a:t>
            </a:r>
          </a:p>
          <a:p>
            <a:r>
              <a:rPr lang="en-US" sz="2400"/>
              <a:t>Train the Trainer Choice</a:t>
            </a:r>
          </a:p>
        </p:txBody>
      </p:sp>
    </p:spTree>
    <p:extLst>
      <p:ext uri="{BB962C8B-B14F-4D97-AF65-F5344CB8AC3E}">
        <p14:creationId xmlns:p14="http://schemas.microsoft.com/office/powerpoint/2010/main" val="24141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49D7-666F-4E44-B21B-A203CA26FF8D}"/>
              </a:ext>
            </a:extLst>
          </p:cNvPr>
          <p:cNvSpPr>
            <a:spLocks noGrp="1"/>
          </p:cNvSpPr>
          <p:nvPr>
            <p:ph type="title"/>
          </p:nvPr>
        </p:nvSpPr>
        <p:spPr>
          <a:xfrm>
            <a:off x="569870" y="417666"/>
            <a:ext cx="5712824" cy="1325563"/>
          </a:xfrm>
        </p:spPr>
        <p:txBody>
          <a:bodyPr vert="horz" lIns="91440" tIns="45720" rIns="91440" bIns="45720" rtlCol="0" anchor="ctr">
            <a:normAutofit/>
          </a:bodyPr>
          <a:lstStyle/>
          <a:p>
            <a:r>
              <a:rPr lang="en-US" kern="1200" dirty="0">
                <a:solidFill>
                  <a:schemeClr val="tx1"/>
                </a:solidFill>
                <a:latin typeface="+mj-lt"/>
                <a:ea typeface="+mj-ea"/>
                <a:cs typeface="+mj-cs"/>
              </a:rPr>
              <a:t>Perspectives</a:t>
            </a:r>
          </a:p>
        </p:txBody>
      </p:sp>
      <p:sp>
        <p:nvSpPr>
          <p:cNvPr id="17" name="Content Placeholder 16">
            <a:extLst>
              <a:ext uri="{FF2B5EF4-FFF2-40B4-BE49-F238E27FC236}">
                <a16:creationId xmlns:a16="http://schemas.microsoft.com/office/drawing/2014/main" id="{5E883FE3-F1ED-4436-817F-FD69047FC861}"/>
              </a:ext>
            </a:extLst>
          </p:cNvPr>
          <p:cNvSpPr>
            <a:spLocks noGrp="1"/>
          </p:cNvSpPr>
          <p:nvPr>
            <p:ph sz="half" idx="1"/>
          </p:nvPr>
        </p:nvSpPr>
        <p:spPr>
          <a:xfrm>
            <a:off x="805543" y="1743229"/>
            <a:ext cx="4558309" cy="4310437"/>
          </a:xfrm>
        </p:spPr>
        <p:txBody>
          <a:bodyPr vert="horz" lIns="91440" tIns="45720" rIns="91440" bIns="45720" rtlCol="0" anchor="t">
            <a:normAutofit/>
          </a:bodyPr>
          <a:lstStyle/>
          <a:p>
            <a:r>
              <a:rPr lang="en-US" sz="4000" dirty="0"/>
              <a:t>The Dean</a:t>
            </a:r>
          </a:p>
          <a:p>
            <a:r>
              <a:rPr lang="en-US" sz="4000" dirty="0"/>
              <a:t>The Faculty</a:t>
            </a:r>
          </a:p>
          <a:p>
            <a:r>
              <a:rPr lang="en-US" sz="4000" dirty="0"/>
              <a:t>The Facilitator</a:t>
            </a:r>
          </a:p>
        </p:txBody>
      </p:sp>
      <p:sp>
        <p:nvSpPr>
          <p:cNvPr id="20" name="Oval 19">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indoor, table, wall, sky&#10;&#10;Description automatically generated">
            <a:extLst>
              <a:ext uri="{FF2B5EF4-FFF2-40B4-BE49-F238E27FC236}">
                <a16:creationId xmlns:a16="http://schemas.microsoft.com/office/drawing/2014/main" id="{41734260-092C-4EA1-A945-AEE6D37622F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476" r="12271" b="-5"/>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10" descr="A close up of a device&#10;&#10;Description automatically generated">
            <a:extLst>
              <a:ext uri="{FF2B5EF4-FFF2-40B4-BE49-F238E27FC236}">
                <a16:creationId xmlns:a16="http://schemas.microsoft.com/office/drawing/2014/main" id="{70210E77-20C9-4795-A771-662A8C74E2D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428" r="10790" b="4"/>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4" name="Freeform: Shape 23">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Content Placeholder 5" descr="A group of people standing in front of a crowd&#10;&#10;Description automatically generated">
            <a:extLst>
              <a:ext uri="{FF2B5EF4-FFF2-40B4-BE49-F238E27FC236}">
                <a16:creationId xmlns:a16="http://schemas.microsoft.com/office/drawing/2014/main" id="{D294156E-F4C9-4148-8933-E494E98BF0F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69" r="4052" b="-4"/>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7" name="TextBox 6">
            <a:extLst>
              <a:ext uri="{FF2B5EF4-FFF2-40B4-BE49-F238E27FC236}">
                <a16:creationId xmlns:a16="http://schemas.microsoft.com/office/drawing/2014/main" id="{51C8251E-5ACA-47F7-838C-82E4E6D0D7D7}"/>
              </a:ext>
            </a:extLst>
          </p:cNvPr>
          <p:cNvSpPr txBox="1"/>
          <p:nvPr/>
        </p:nvSpPr>
        <p:spPr>
          <a:xfrm>
            <a:off x="9732673" y="687070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wjmc.blogspot.com/2011/08/future-of-tenure-at-public-universiti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12" name="TextBox 11">
            <a:extLst>
              <a:ext uri="{FF2B5EF4-FFF2-40B4-BE49-F238E27FC236}">
                <a16:creationId xmlns:a16="http://schemas.microsoft.com/office/drawing/2014/main" id="{B8B8584A-3C43-492B-8051-E9D1A055A73C}"/>
              </a:ext>
            </a:extLst>
          </p:cNvPr>
          <p:cNvSpPr txBox="1"/>
          <p:nvPr/>
        </p:nvSpPr>
        <p:spPr>
          <a:xfrm>
            <a:off x="7393695"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pixeirein.gr/2015/10/05/ti-tha-ekana-an-imoun-foititi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9025609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DF11-2F50-4503-95C7-4C9BED55A881}"/>
              </a:ext>
            </a:extLst>
          </p:cNvPr>
          <p:cNvSpPr>
            <a:spLocks noGrp="1"/>
          </p:cNvSpPr>
          <p:nvPr>
            <p:ph type="title"/>
          </p:nvPr>
        </p:nvSpPr>
        <p:spPr/>
        <p:txBody>
          <a:bodyPr/>
          <a:lstStyle/>
          <a:p>
            <a:r>
              <a:rPr lang="en-US" dirty="0"/>
              <a:t>Success Factors and Roadblocks </a:t>
            </a:r>
          </a:p>
        </p:txBody>
      </p:sp>
      <p:sp>
        <p:nvSpPr>
          <p:cNvPr id="4" name="Content Placeholder 3">
            <a:extLst>
              <a:ext uri="{FF2B5EF4-FFF2-40B4-BE49-F238E27FC236}">
                <a16:creationId xmlns:a16="http://schemas.microsoft.com/office/drawing/2014/main" id="{0C9DA6B7-7A28-409F-93E9-BF449E5B1D8B}"/>
              </a:ext>
            </a:extLst>
          </p:cNvPr>
          <p:cNvSpPr>
            <a:spLocks noGrp="1"/>
          </p:cNvSpPr>
          <p:nvPr>
            <p:ph sz="half" idx="2"/>
          </p:nvPr>
        </p:nvSpPr>
        <p:spPr>
          <a:xfrm>
            <a:off x="713664" y="1586706"/>
            <a:ext cx="5157787" cy="3684588"/>
          </a:xfrm>
        </p:spPr>
        <p:txBody>
          <a:bodyPr>
            <a:normAutofit fontScale="85000" lnSpcReduction="20000"/>
          </a:bodyPr>
          <a:lstStyle/>
          <a:p>
            <a:r>
              <a:rPr lang="en-US" dirty="0"/>
              <a:t>Success Factors </a:t>
            </a:r>
          </a:p>
          <a:p>
            <a:pPr lvl="1"/>
            <a:r>
              <a:rPr lang="en-US" dirty="0"/>
              <a:t>Set the stage with Homework and Context for the Problem being solved </a:t>
            </a:r>
          </a:p>
          <a:p>
            <a:pPr lvl="1"/>
            <a:r>
              <a:rPr lang="en-US" dirty="0"/>
              <a:t>Excited and committed faculty</a:t>
            </a:r>
          </a:p>
          <a:p>
            <a:pPr lvl="1"/>
            <a:r>
              <a:rPr lang="en-US" dirty="0"/>
              <a:t>Be up front about the time commitment expectations </a:t>
            </a:r>
          </a:p>
          <a:p>
            <a:pPr lvl="1"/>
            <a:r>
              <a:rPr lang="en-US" dirty="0"/>
              <a:t>Executive Support and Cabinet buy in </a:t>
            </a:r>
          </a:p>
          <a:p>
            <a:pPr lvl="1"/>
            <a:r>
              <a:rPr lang="en-US" dirty="0"/>
              <a:t>Experienced facilitator </a:t>
            </a:r>
          </a:p>
          <a:p>
            <a:pPr lvl="1"/>
            <a:r>
              <a:rPr lang="en-US" dirty="0"/>
              <a:t>Union management </a:t>
            </a:r>
          </a:p>
          <a:p>
            <a:pPr lvl="1"/>
            <a:r>
              <a:rPr lang="en-US" dirty="0"/>
              <a:t>Cross discipline participation </a:t>
            </a:r>
          </a:p>
          <a:p>
            <a:pPr lvl="1"/>
            <a:r>
              <a:rPr lang="en-US" dirty="0"/>
              <a:t>Refining the question </a:t>
            </a:r>
          </a:p>
          <a:p>
            <a:pPr lvl="1"/>
            <a:r>
              <a:rPr lang="en-US" dirty="0"/>
              <a:t>Invite students and external audience to Prototype </a:t>
            </a:r>
          </a:p>
        </p:txBody>
      </p:sp>
      <p:sp>
        <p:nvSpPr>
          <p:cNvPr id="8" name="Content Placeholder 7">
            <a:extLst>
              <a:ext uri="{FF2B5EF4-FFF2-40B4-BE49-F238E27FC236}">
                <a16:creationId xmlns:a16="http://schemas.microsoft.com/office/drawing/2014/main" id="{6930889B-9CFF-4939-A1C6-5743D85717F8}"/>
              </a:ext>
            </a:extLst>
          </p:cNvPr>
          <p:cNvSpPr>
            <a:spLocks noGrp="1"/>
          </p:cNvSpPr>
          <p:nvPr>
            <p:ph sz="quarter" idx="4"/>
          </p:nvPr>
        </p:nvSpPr>
        <p:spPr>
          <a:xfrm>
            <a:off x="6096000" y="1690688"/>
            <a:ext cx="5183188" cy="3684588"/>
          </a:xfrm>
        </p:spPr>
        <p:txBody>
          <a:bodyPr>
            <a:normAutofit fontScale="85000" lnSpcReduction="20000"/>
          </a:bodyPr>
          <a:lstStyle/>
          <a:p>
            <a:r>
              <a:rPr lang="en-US" dirty="0"/>
              <a:t>Roadblocks and Failures </a:t>
            </a:r>
          </a:p>
          <a:p>
            <a:pPr lvl="1"/>
            <a:r>
              <a:rPr lang="en-US" dirty="0"/>
              <a:t>Dean buy in—the shiny ‘unicorn’</a:t>
            </a:r>
          </a:p>
          <a:p>
            <a:pPr lvl="1"/>
            <a:r>
              <a:rPr lang="en-US" dirty="0"/>
              <a:t>Time consuming for faculty and trainer </a:t>
            </a:r>
          </a:p>
          <a:p>
            <a:pPr lvl="1"/>
            <a:r>
              <a:rPr lang="en-US" dirty="0"/>
              <a:t>Union Management </a:t>
            </a:r>
          </a:p>
          <a:p>
            <a:pPr lvl="1"/>
            <a:r>
              <a:rPr lang="en-US" dirty="0"/>
              <a:t>Too large of a group </a:t>
            </a:r>
          </a:p>
          <a:p>
            <a:pPr lvl="1"/>
            <a:r>
              <a:rPr lang="en-US" dirty="0"/>
              <a:t>DISC Profile ice breaker </a:t>
            </a:r>
          </a:p>
          <a:p>
            <a:pPr lvl="1"/>
            <a:r>
              <a:rPr lang="en-US" dirty="0"/>
              <a:t>Prototype became an art project</a:t>
            </a:r>
          </a:p>
          <a:p>
            <a:pPr lvl="1"/>
            <a:r>
              <a:rPr lang="en-US" dirty="0"/>
              <a:t>Sales presentation vs project presentation flaw</a:t>
            </a:r>
          </a:p>
          <a:p>
            <a:pPr lvl="1"/>
            <a:r>
              <a:rPr lang="en-US" dirty="0"/>
              <a:t>Refining the Question </a:t>
            </a:r>
          </a:p>
          <a:p>
            <a:pPr marL="0" indent="0">
              <a:buNone/>
            </a:pPr>
            <a:endParaRPr lang="en-US" dirty="0"/>
          </a:p>
        </p:txBody>
      </p:sp>
    </p:spTree>
    <p:extLst>
      <p:ext uri="{BB962C8B-B14F-4D97-AF65-F5344CB8AC3E}">
        <p14:creationId xmlns:p14="http://schemas.microsoft.com/office/powerpoint/2010/main" val="12692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21FC3B-3F26-4D12-85C1-D20D961C72AF}"/>
              </a:ext>
            </a:extLst>
          </p:cNvPr>
          <p:cNvSpPr>
            <a:spLocks noGrp="1"/>
          </p:cNvSpPr>
          <p:nvPr>
            <p:ph type="title"/>
          </p:nvPr>
        </p:nvSpPr>
        <p:spPr>
          <a:xfrm>
            <a:off x="863029" y="1012004"/>
            <a:ext cx="3416158" cy="4795408"/>
          </a:xfrm>
        </p:spPr>
        <p:txBody>
          <a:bodyPr>
            <a:normAutofit/>
          </a:bodyPr>
          <a:lstStyle/>
          <a:p>
            <a:r>
              <a:rPr lang="en-US">
                <a:solidFill>
                  <a:srgbClr val="FFFFFF"/>
                </a:solidFill>
              </a:rPr>
              <a:t>Things to Figure Out</a:t>
            </a:r>
          </a:p>
        </p:txBody>
      </p:sp>
      <p:graphicFrame>
        <p:nvGraphicFramePr>
          <p:cNvPr id="5" name="Content Placeholder 2">
            <a:extLst>
              <a:ext uri="{FF2B5EF4-FFF2-40B4-BE49-F238E27FC236}">
                <a16:creationId xmlns:a16="http://schemas.microsoft.com/office/drawing/2014/main" id="{BBABA4CC-8D37-448E-BD9E-85306BC6784D}"/>
              </a:ext>
            </a:extLst>
          </p:cNvPr>
          <p:cNvGraphicFramePr>
            <a:graphicFrameLocks noGrp="1"/>
          </p:cNvGraphicFramePr>
          <p:nvPr>
            <p:ph idx="1"/>
            <p:extLst>
              <p:ext uri="{D42A27DB-BD31-4B8C-83A1-F6EECF244321}">
                <p14:modId xmlns:p14="http://schemas.microsoft.com/office/powerpoint/2010/main" val="333965360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7834-8A91-43B3-BB00-90B6F963106F}"/>
              </a:ext>
            </a:extLst>
          </p:cNvPr>
          <p:cNvSpPr>
            <a:spLocks noGrp="1"/>
          </p:cNvSpPr>
          <p:nvPr>
            <p:ph type="title"/>
          </p:nvPr>
        </p:nvSpPr>
        <p:spPr/>
        <p:txBody>
          <a:bodyPr/>
          <a:lstStyle/>
          <a:p>
            <a:r>
              <a:rPr lang="en-US" dirty="0"/>
              <a:t>Presentation Details </a:t>
            </a:r>
          </a:p>
        </p:txBody>
      </p:sp>
      <p:sp>
        <p:nvSpPr>
          <p:cNvPr id="3" name="Content Placeholder 2">
            <a:extLst>
              <a:ext uri="{FF2B5EF4-FFF2-40B4-BE49-F238E27FC236}">
                <a16:creationId xmlns:a16="http://schemas.microsoft.com/office/drawing/2014/main" id="{56D4DB8E-5E26-466A-B55C-18330EC54086}"/>
              </a:ext>
            </a:extLst>
          </p:cNvPr>
          <p:cNvSpPr>
            <a:spLocks noGrp="1"/>
          </p:cNvSpPr>
          <p:nvPr>
            <p:ph idx="1"/>
          </p:nvPr>
        </p:nvSpPr>
        <p:spPr/>
        <p:txBody>
          <a:bodyPr/>
          <a:lstStyle/>
          <a:p>
            <a:r>
              <a:rPr lang="en-US" dirty="0"/>
              <a:t>45 Minute Oral Presentation </a:t>
            </a:r>
          </a:p>
          <a:p>
            <a:r>
              <a:rPr lang="en-US" dirty="0"/>
              <a:t>Think Your Way Out of a Problem (Think Tanks)</a:t>
            </a:r>
          </a:p>
          <a:p>
            <a:pPr lvl="1"/>
            <a:r>
              <a:rPr lang="en-US" dirty="0"/>
              <a:t>Thursday, August 1, 2019 - 11:00 am </a:t>
            </a:r>
          </a:p>
        </p:txBody>
      </p:sp>
    </p:spTree>
    <p:extLst>
      <p:ext uri="{BB962C8B-B14F-4D97-AF65-F5344CB8AC3E}">
        <p14:creationId xmlns:p14="http://schemas.microsoft.com/office/powerpoint/2010/main" val="168478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2EE4-0787-454D-8A3F-054BEE437638}"/>
              </a:ext>
            </a:extLst>
          </p:cNvPr>
          <p:cNvSpPr>
            <a:spLocks noGrp="1"/>
          </p:cNvSpPr>
          <p:nvPr>
            <p:ph type="title"/>
          </p:nvPr>
        </p:nvSpPr>
        <p:spPr/>
        <p:txBody>
          <a:bodyPr/>
          <a:lstStyle/>
          <a:p>
            <a:r>
              <a:rPr lang="en-US" dirty="0"/>
              <a:t>Think Your Way Out of a Problem </a:t>
            </a:r>
          </a:p>
        </p:txBody>
      </p:sp>
      <p:sp>
        <p:nvSpPr>
          <p:cNvPr id="3" name="Content Placeholder 2">
            <a:extLst>
              <a:ext uri="{FF2B5EF4-FFF2-40B4-BE49-F238E27FC236}">
                <a16:creationId xmlns:a16="http://schemas.microsoft.com/office/drawing/2014/main" id="{AAAFF669-4052-46F7-BF87-38A713A6B0FF}"/>
              </a:ext>
            </a:extLst>
          </p:cNvPr>
          <p:cNvSpPr>
            <a:spLocks noGrp="1"/>
          </p:cNvSpPr>
          <p:nvPr>
            <p:ph idx="1"/>
          </p:nvPr>
        </p:nvSpPr>
        <p:spPr/>
        <p:txBody>
          <a:bodyPr>
            <a:normAutofit fontScale="92500" lnSpcReduction="20000"/>
          </a:bodyPr>
          <a:lstStyle/>
          <a:p>
            <a:r>
              <a:rPr lang="en-US" dirty="0"/>
              <a:t>To successfully navigate today's challenges in education, regardless of the level, we need to find a way to create a culture of innovation and collaboration. Using practices that have been effective in business seemed like a good place to start. Design thinking is a process that unites people around collaborative learning and solves a real problem at the same time. Using these Design Thinking Principles, MSUM launched a Think Tank Initiative to help faculty create collaboratively, solve a problem for the university, and potentially join a growing team of innovators who teach design thinking on campus. Attend this session to learn how the Academic Affairs Innovation team, deans, and faculty created Think Tanks, using Design Thinking Principles and the lessons learned along the way. You'll learn from an administrator's perspective, a faculty participant's perspective, and an academic dean's perspective on how and why this worked, some challenges along the way, and how you might try out this process.</a:t>
            </a:r>
          </a:p>
          <a:p>
            <a:endParaRPr lang="en-US" dirty="0"/>
          </a:p>
        </p:txBody>
      </p:sp>
    </p:spTree>
    <p:extLst>
      <p:ext uri="{BB962C8B-B14F-4D97-AF65-F5344CB8AC3E}">
        <p14:creationId xmlns:p14="http://schemas.microsoft.com/office/powerpoint/2010/main" val="109037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754E7E-7182-49AF-AD26-24D74FAB79BF}"/>
              </a:ext>
            </a:extLst>
          </p:cNvPr>
          <p:cNvSpPr>
            <a:spLocks noGrp="1"/>
          </p:cNvSpPr>
          <p:nvPr>
            <p:ph type="title"/>
          </p:nvPr>
        </p:nvSpPr>
        <p:spPr>
          <a:xfrm>
            <a:off x="863029" y="1012004"/>
            <a:ext cx="3416158" cy="4795408"/>
          </a:xfrm>
        </p:spPr>
        <p:txBody>
          <a:bodyPr>
            <a:normAutofit/>
          </a:bodyPr>
          <a:lstStyle/>
          <a:p>
            <a:r>
              <a:rPr lang="en-US">
                <a:solidFill>
                  <a:srgbClr val="FFFFFF"/>
                </a:solidFill>
              </a:rPr>
              <a:t>Session Objectives </a:t>
            </a:r>
          </a:p>
        </p:txBody>
      </p:sp>
      <p:graphicFrame>
        <p:nvGraphicFramePr>
          <p:cNvPr id="5" name="Content Placeholder 2">
            <a:extLst>
              <a:ext uri="{FF2B5EF4-FFF2-40B4-BE49-F238E27FC236}">
                <a16:creationId xmlns:a16="http://schemas.microsoft.com/office/drawing/2014/main" id="{5DD08835-7264-4701-8335-238FC99AC57E}"/>
              </a:ext>
            </a:extLst>
          </p:cNvPr>
          <p:cNvGraphicFramePr>
            <a:graphicFrameLocks noGrp="1"/>
          </p:cNvGraphicFramePr>
          <p:nvPr>
            <p:ph idx="1"/>
            <p:extLst>
              <p:ext uri="{D42A27DB-BD31-4B8C-83A1-F6EECF244321}">
                <p14:modId xmlns:p14="http://schemas.microsoft.com/office/powerpoint/2010/main" val="14256592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2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English Class 4Teens: 11th Graders"/>
          <p:cNvPicPr>
            <a:picLocks noGrp="1" noChangeAspect="1"/>
          </p:cNvPicPr>
          <p:nvPr>
            <p:ph sz="half" idx="2"/>
          </p:nvPr>
        </p:nvPicPr>
        <p:blipFill rotWithShape="1">
          <a:blip r:embed="rId2">
            <a:alphaModFix amt="50000"/>
            <a:extLst>
              <a:ext uri="{28A0092B-C50C-407E-A947-70E740481C1C}">
                <a14:useLocalDpi xmlns:a14="http://schemas.microsoft.com/office/drawing/2010/main" val="0"/>
              </a:ext>
            </a:extLst>
          </a:blip>
          <a:srcRect t="14881" b="17552"/>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What’s the Goal ?</a:t>
            </a:r>
          </a:p>
        </p:txBody>
      </p:sp>
      <p:sp>
        <p:nvSpPr>
          <p:cNvPr id="7" name="Content Placeholder 6"/>
          <p:cNvSpPr>
            <a:spLocks noGrp="1"/>
          </p:cNvSpPr>
          <p:nvPr>
            <p:ph sz="half"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To solve a problem with empathy, expertise, and process. </a:t>
            </a:r>
          </a:p>
        </p:txBody>
      </p:sp>
    </p:spTree>
    <p:extLst>
      <p:ext uri="{BB962C8B-B14F-4D97-AF65-F5344CB8AC3E}">
        <p14:creationId xmlns:p14="http://schemas.microsoft.com/office/powerpoint/2010/main" val="32048075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vert="horz" lIns="91440" tIns="45720" rIns="91440" bIns="45720" rtlCol="0" anchor="b">
            <a:normAutofit/>
          </a:bodyPr>
          <a:lstStyle/>
          <a:p>
            <a:r>
              <a:rPr lang="en-US" kern="1200">
                <a:solidFill>
                  <a:schemeClr val="tx1"/>
                </a:solidFill>
                <a:latin typeface="+mj-lt"/>
                <a:ea typeface="+mj-ea"/>
                <a:cs typeface="+mj-cs"/>
              </a:rPr>
              <a:t>What is the Think Tank Concept? </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uadros sinopticos de relaciones publicas | Buscar Emple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14023" y="2811104"/>
            <a:ext cx="3366480" cy="2836325"/>
          </a:xfrm>
          <a:prstGeom prst="rect">
            <a:avLst/>
          </a:prstGeom>
        </p:spPr>
      </p:pic>
      <p:sp>
        <p:nvSpPr>
          <p:cNvPr id="3" name="Content Placeholder 2"/>
          <p:cNvSpPr>
            <a:spLocks noGrp="1"/>
          </p:cNvSpPr>
          <p:nvPr>
            <p:ph sz="half" idx="1"/>
          </p:nvPr>
        </p:nvSpPr>
        <p:spPr>
          <a:xfrm>
            <a:off x="4955354" y="2682433"/>
            <a:ext cx="6282169" cy="3215749"/>
          </a:xfrm>
        </p:spPr>
        <p:txBody>
          <a:bodyPr vert="horz" lIns="91440" tIns="45720" rIns="91440" bIns="45720" rtlCol="0">
            <a:normAutofit/>
          </a:bodyPr>
          <a:lstStyle/>
          <a:p>
            <a:r>
              <a:rPr lang="en-US" sz="1700" dirty="0"/>
              <a:t>an institute, corporation, or group organized to study a particular subject (such as a policy issue or a scientific problem) and provide information, ideas, and advice. Ex.  IT </a:t>
            </a:r>
            <a:r>
              <a:rPr lang="en-US" sz="1700" b="1" dirty="0"/>
              <a:t>think tank</a:t>
            </a:r>
            <a:r>
              <a:rPr lang="en-US" sz="1700" dirty="0"/>
              <a:t>.</a:t>
            </a:r>
          </a:p>
          <a:p>
            <a:pPr marL="1828800" lvl="4" indent="0" algn="r">
              <a:buNone/>
            </a:pPr>
            <a:r>
              <a:rPr lang="en-US" sz="1700" i="1" dirty="0"/>
              <a:t>Merriam/Webster</a:t>
            </a:r>
          </a:p>
          <a:p>
            <a:r>
              <a:rPr lang="en-US" sz="1700" dirty="0"/>
              <a:t>when you think </a:t>
            </a:r>
            <a:r>
              <a:rPr lang="en-US" sz="1700" i="1" dirty="0"/>
              <a:t>Think Tank </a:t>
            </a:r>
            <a:r>
              <a:rPr lang="en-US" sz="1700" b="1" dirty="0"/>
              <a:t>think</a:t>
            </a:r>
            <a:r>
              <a:rPr lang="en-US" sz="1700" dirty="0"/>
              <a:t>:  performs research and advocacy concerning topics such as social policy, political strategy, economics, military, technology, and culture. </a:t>
            </a:r>
          </a:p>
          <a:p>
            <a:pPr marL="1828800" lvl="4" indent="0" algn="r">
              <a:buNone/>
            </a:pPr>
            <a:r>
              <a:rPr lang="en-US" sz="1700" i="1" dirty="0"/>
              <a:t>Thinktank.com </a:t>
            </a:r>
          </a:p>
          <a:p>
            <a:r>
              <a:rPr lang="en-US" sz="1700" dirty="0"/>
              <a:t>6500 Think Tanks around the World</a:t>
            </a:r>
          </a:p>
          <a:p>
            <a:pPr marL="3657600" lvl="8" indent="0" algn="r">
              <a:buNone/>
            </a:pPr>
            <a:r>
              <a:rPr lang="en-US" sz="1700" i="1" dirty="0"/>
              <a:t>University of Pennsylvania </a:t>
            </a:r>
          </a:p>
        </p:txBody>
      </p:sp>
    </p:spTree>
    <p:extLst>
      <p:ext uri="{BB962C8B-B14F-4D97-AF65-F5344CB8AC3E}">
        <p14:creationId xmlns:p14="http://schemas.microsoft.com/office/powerpoint/2010/main" val="149306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76" y="480906"/>
            <a:ext cx="7049829" cy="1325563"/>
          </a:xfrm>
        </p:spPr>
        <p:txBody>
          <a:bodyPr vert="horz" lIns="91440" tIns="45720" rIns="91440" bIns="45720" rtlCol="0" anchor="ctr">
            <a:normAutofit/>
          </a:bodyPr>
          <a:lstStyle/>
          <a:p>
            <a:r>
              <a:rPr lang="en-US" kern="1200" dirty="0">
                <a:solidFill>
                  <a:schemeClr val="tx1"/>
                </a:solidFill>
                <a:latin typeface="+mj-lt"/>
                <a:ea typeface="+mj-ea"/>
                <a:cs typeface="+mj-cs"/>
              </a:rPr>
              <a:t>What is an MSUM Think Tank? </a:t>
            </a:r>
          </a:p>
        </p:txBody>
      </p:sp>
      <p:sp>
        <p:nvSpPr>
          <p:cNvPr id="3" name="Content Placeholder 2"/>
          <p:cNvSpPr>
            <a:spLocks noGrp="1"/>
          </p:cNvSpPr>
          <p:nvPr>
            <p:ph sz="half" idx="1"/>
          </p:nvPr>
        </p:nvSpPr>
        <p:spPr>
          <a:xfrm>
            <a:off x="805542" y="1692166"/>
            <a:ext cx="6382657" cy="4361500"/>
          </a:xfrm>
        </p:spPr>
        <p:txBody>
          <a:bodyPr vert="horz" lIns="91440" tIns="45720" rIns="91440" bIns="45720" rtlCol="0" anchor="t">
            <a:normAutofit/>
          </a:bodyPr>
          <a:lstStyle/>
          <a:p>
            <a:r>
              <a:rPr lang="en-US" sz="1800" dirty="0"/>
              <a:t>A small temporary group of innovative thinkers and doers, internal and external, asked to  collaboratively research, dialogue, create ideas, and action plans for university wide opportunities and problems. </a:t>
            </a:r>
          </a:p>
          <a:p>
            <a:r>
              <a:rPr lang="en-US" sz="1800" dirty="0"/>
              <a:t>Each group will have a problem or opportunity statement to address</a:t>
            </a:r>
          </a:p>
          <a:p>
            <a:r>
              <a:rPr lang="en-US" sz="1800" dirty="0"/>
              <a:t>Problem and opportunity statements will be revised, reviewed, prioritized, and approved at Cabinet level, Admin Council Level, and AAC. </a:t>
            </a:r>
          </a:p>
          <a:p>
            <a:r>
              <a:rPr lang="en-US" sz="1800" dirty="0"/>
              <a:t>Not a committee or task force</a:t>
            </a:r>
          </a:p>
          <a:p>
            <a:r>
              <a:rPr lang="en-US" sz="1800" dirty="0"/>
              <a:t>Group Size: 8-10 </a:t>
            </a:r>
          </a:p>
          <a:p>
            <a:pPr lvl="1"/>
            <a:r>
              <a:rPr lang="en-US" sz="1800" dirty="0"/>
              <a:t>Based on Lencioni Work </a:t>
            </a:r>
          </a:p>
          <a:p>
            <a:pPr marL="0"/>
            <a:endParaRPr lang="en-US" sz="1800" dirty="0"/>
          </a:p>
        </p:txBody>
      </p:sp>
      <p:sp>
        <p:nvSpPr>
          <p:cNvPr id="11" name="Freeform: Shape 1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t;strong&gt;Think Tank&lt;/strong&gt; (@ThinkTankQuiz) | Twitter"/>
          <p:cNvPicPr>
            <a:picLocks noChangeAspect="1"/>
          </p:cNvPicPr>
          <p:nvPr/>
        </p:nvPicPr>
        <p:blipFill rotWithShape="1">
          <a:blip r:embed="rId2" cstate="print">
            <a:extLst>
              <a:ext uri="{28A0092B-C50C-407E-A947-70E740481C1C}">
                <a14:useLocalDpi xmlns:a14="http://schemas.microsoft.com/office/drawing/2010/main" val="0"/>
              </a:ext>
            </a:extLst>
          </a:blip>
          <a:srcRect t="11086" r="-4" b="12321"/>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3" name="Freeform: Shape 1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lt;strong&gt;MSUM&lt;/strong&gt; Dragon Belching Fire into the Sky | Flickr - Photo ..."/>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32293" r="4" b="6891"/>
          <a:stretch/>
        </p:blipFill>
        <p:spPr>
          <a:xfrm>
            <a:off x="8768825" y="408213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40207989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D7461CE-3608-4488-A833-0AC666D54A9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 y="10"/>
            <a:ext cx="12192000" cy="6857990"/>
          </a:xfrm>
          <a:prstGeom prst="rect">
            <a:avLst/>
          </a:prstGeom>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3EE3C41-598B-424A-9B5F-012E2A6FF811}"/>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Design Thinking Definition </a:t>
            </a:r>
          </a:p>
        </p:txBody>
      </p:sp>
      <p:cxnSp>
        <p:nvCxnSpPr>
          <p:cNvPr id="23"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F132A2-A2BB-4FD4-BA95-98143A2AA5A1}"/>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r>
              <a:rPr lang="en-US" sz="1800"/>
              <a:t> is a process of creating and testing innovative ideas to improve a product/service or solve existing problems. </a:t>
            </a:r>
          </a:p>
          <a:p>
            <a:r>
              <a:rPr lang="en-US" sz="1800"/>
              <a:t>provides people with a “generic” framework and its applicable to all areas of expertise of your company and on the market.</a:t>
            </a:r>
          </a:p>
        </p:txBody>
      </p:sp>
      <p:sp>
        <p:nvSpPr>
          <p:cNvPr id="7" name="TextBox 6">
            <a:extLst>
              <a:ext uri="{FF2B5EF4-FFF2-40B4-BE49-F238E27FC236}">
                <a16:creationId xmlns:a16="http://schemas.microsoft.com/office/drawing/2014/main" id="{C6E10E84-C68E-497F-9527-7A23FAA7774A}"/>
              </a:ext>
            </a:extLst>
          </p:cNvPr>
          <p:cNvSpPr txBox="1"/>
          <p:nvPr/>
        </p:nvSpPr>
        <p:spPr>
          <a:xfrm>
            <a:off x="9751907"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eoplematters.in/article/employee-engagement/leveraging-design-thinking-for-enhancing-employee-engagement-1599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5543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What is Design Thinking? </a:t>
            </a:r>
          </a:p>
        </p:txBody>
      </p:sp>
      <p:pic>
        <p:nvPicPr>
          <p:cNvPr id="5" name="Content Placeholder 4" descr="Problem-Solving 101: Design Thinking + Social Entrepreneurship by tlazzaro11 - Thingiverse">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691313"/>
            <a:ext cx="10905066" cy="4362026"/>
          </a:xfrm>
          <a:prstGeom prst="rect">
            <a:avLst/>
          </a:prstGeom>
        </p:spPr>
      </p:pic>
      <p:pic>
        <p:nvPicPr>
          <p:cNvPr id="4" name="Graphic 3" descr="Magnifying glass">
            <a:extLst>
              <a:ext uri="{FF2B5EF4-FFF2-40B4-BE49-F238E27FC236}">
                <a16:creationId xmlns:a16="http://schemas.microsoft.com/office/drawing/2014/main" id="{70BD2F32-EB5A-44A6-A202-9513C9685D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771211">
            <a:off x="391608" y="1993920"/>
            <a:ext cx="2870160" cy="2870160"/>
          </a:xfrm>
          <a:prstGeom prst="rect">
            <a:avLst/>
          </a:prstGeom>
        </p:spPr>
      </p:pic>
      <p:pic>
        <p:nvPicPr>
          <p:cNvPr id="7" name="Graphic 6" descr="Magnifying glass">
            <a:extLst>
              <a:ext uri="{FF2B5EF4-FFF2-40B4-BE49-F238E27FC236}">
                <a16:creationId xmlns:a16="http://schemas.microsoft.com/office/drawing/2014/main" id="{E96E16CF-0117-400F-A0A8-2FFE222DEE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771211">
            <a:off x="2371152" y="3496191"/>
            <a:ext cx="2870160" cy="2870160"/>
          </a:xfrm>
          <a:prstGeom prst="rect">
            <a:avLst/>
          </a:prstGeom>
        </p:spPr>
      </p:pic>
      <p:pic>
        <p:nvPicPr>
          <p:cNvPr id="8" name="Graphic 7" descr="Magnifying glass">
            <a:extLst>
              <a:ext uri="{FF2B5EF4-FFF2-40B4-BE49-F238E27FC236}">
                <a16:creationId xmlns:a16="http://schemas.microsoft.com/office/drawing/2014/main" id="{0CAF1092-DA5B-47DA-837C-CFF3D924AF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771211">
            <a:off x="4187460" y="1993921"/>
            <a:ext cx="2870160" cy="2870160"/>
          </a:xfrm>
          <a:prstGeom prst="rect">
            <a:avLst/>
          </a:prstGeom>
        </p:spPr>
      </p:pic>
      <p:pic>
        <p:nvPicPr>
          <p:cNvPr id="9" name="Graphic 8" descr="Magnifying glass">
            <a:extLst>
              <a:ext uri="{FF2B5EF4-FFF2-40B4-BE49-F238E27FC236}">
                <a16:creationId xmlns:a16="http://schemas.microsoft.com/office/drawing/2014/main" id="{AD27E2FB-22E0-49E3-BC1D-CF52C7B789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771211">
            <a:off x="6219393" y="3376948"/>
            <a:ext cx="2870160" cy="2870160"/>
          </a:xfrm>
          <a:prstGeom prst="rect">
            <a:avLst/>
          </a:prstGeom>
        </p:spPr>
      </p:pic>
      <p:pic>
        <p:nvPicPr>
          <p:cNvPr id="11" name="Graphic 10" descr="Magnifying glass">
            <a:extLst>
              <a:ext uri="{FF2B5EF4-FFF2-40B4-BE49-F238E27FC236}">
                <a16:creationId xmlns:a16="http://schemas.microsoft.com/office/drawing/2014/main" id="{3CC887E5-A8BE-47E4-AE79-B311C2428C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771211">
            <a:off x="8198935" y="1914810"/>
            <a:ext cx="2870160" cy="2870160"/>
          </a:xfrm>
          <a:prstGeom prst="rect">
            <a:avLst/>
          </a:prstGeom>
        </p:spPr>
      </p:pic>
    </p:spTree>
    <p:extLst>
      <p:ext uri="{BB962C8B-B14F-4D97-AF65-F5344CB8AC3E}">
        <p14:creationId xmlns:p14="http://schemas.microsoft.com/office/powerpoint/2010/main" val="27004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xit" presetSubtype="0" fill="hold"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xit" presetSubtype="0" fill="hold"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937</Words>
  <Application>Microsoft Office PowerPoint</Application>
  <PresentationFormat>Widescreen</PresentationFormat>
  <Paragraphs>136</Paragraphs>
  <Slides>19</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Think Tanks </vt:lpstr>
      <vt:lpstr>Presentation Details </vt:lpstr>
      <vt:lpstr>Think Your Way Out of a Problem </vt:lpstr>
      <vt:lpstr>Session Objectives </vt:lpstr>
      <vt:lpstr>What’s the Goal ?</vt:lpstr>
      <vt:lpstr>What is the Think Tank Concept? </vt:lpstr>
      <vt:lpstr>What is an MSUM Think Tank? </vt:lpstr>
      <vt:lpstr>Design Thinking Definition </vt:lpstr>
      <vt:lpstr>What is Design Thinking? </vt:lpstr>
      <vt:lpstr>Why a Think Tank? Disruption </vt:lpstr>
      <vt:lpstr>Why is a Think Tank Important? </vt:lpstr>
      <vt:lpstr>What are Design Thinking Pillars? </vt:lpstr>
      <vt:lpstr>To Get Started--</vt:lpstr>
      <vt:lpstr>Establish the participation paraments and timeline  --Why are you Here? </vt:lpstr>
      <vt:lpstr>What is the Process? </vt:lpstr>
      <vt:lpstr>What is the Output of a Think Tank? </vt:lpstr>
      <vt:lpstr>Perspectives</vt:lpstr>
      <vt:lpstr>Success Factors and Roadblocks </vt:lpstr>
      <vt:lpstr>Things to Figure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Tanks </dc:title>
  <dc:creator>Behl, Joshua J</dc:creator>
  <cp:lastModifiedBy>Behl, Joshua J</cp:lastModifiedBy>
  <cp:revision>1</cp:revision>
  <dcterms:created xsi:type="dcterms:W3CDTF">2019-08-01T02:23:11Z</dcterms:created>
  <dcterms:modified xsi:type="dcterms:W3CDTF">2019-08-01T02:31:08Z</dcterms:modified>
</cp:coreProperties>
</file>