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8" r:id="rId6"/>
    <p:sldId id="257" r:id="rId7"/>
    <p:sldId id="269" r:id="rId8"/>
    <p:sldId id="276" r:id="rId9"/>
    <p:sldId id="267" r:id="rId10"/>
    <p:sldId id="271" r:id="rId11"/>
    <p:sldId id="270" r:id="rId12"/>
    <p:sldId id="275" r:id="rId13"/>
    <p:sldId id="277" r:id="rId14"/>
    <p:sldId id="263" r:id="rId15"/>
    <p:sldId id="280" r:id="rId16"/>
    <p:sldId id="264" r:id="rId17"/>
    <p:sldId id="281" r:id="rId18"/>
    <p:sldId id="279" r:id="rId19"/>
    <p:sldId id="27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882079-A22E-4B05-BA5E-6C39CE1BB759}" v="67" dt="2019-08-01T02:30:58.1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712" autoAdjust="0"/>
    <p:restoredTop sz="94660"/>
  </p:normalViewPr>
  <p:slideViewPr>
    <p:cSldViewPr snapToGrid="0">
      <p:cViewPr varScale="1">
        <p:scale>
          <a:sx n="39" d="100"/>
          <a:sy n="39" d="100"/>
        </p:scale>
        <p:origin x="36" y="6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hl, Joshua J" userId="2dfa54a0-9b66-4622-ab6c-10a4232d15a9" providerId="ADAL" clId="{42882079-A22E-4B05-BA5E-6C39CE1BB759}"/>
    <pc:docChg chg="undo custSel mod addSld modSld">
      <pc:chgData name="Behl, Joshua J" userId="2dfa54a0-9b66-4622-ab6c-10a4232d15a9" providerId="ADAL" clId="{42882079-A22E-4B05-BA5E-6C39CE1BB759}" dt="2019-08-01T02:30:58.120" v="297"/>
      <pc:docMkLst>
        <pc:docMk/>
      </pc:docMkLst>
      <pc:sldChg chg="addSp delSp modSp mod setBg setClrOvrMap">
        <pc:chgData name="Behl, Joshua J" userId="2dfa54a0-9b66-4622-ab6c-10a4232d15a9" providerId="ADAL" clId="{42882079-A22E-4B05-BA5E-6C39CE1BB759}" dt="2019-08-01T02:23:11.559" v="254" actId="26606"/>
        <pc:sldMkLst>
          <pc:docMk/>
          <pc:sldMk cId="2061698931" sldId="256"/>
        </pc:sldMkLst>
        <pc:spChg chg="mod">
          <ac:chgData name="Behl, Joshua J" userId="2dfa54a0-9b66-4622-ab6c-10a4232d15a9" providerId="ADAL" clId="{42882079-A22E-4B05-BA5E-6C39CE1BB759}" dt="2019-08-01T02:23:11.551" v="253" actId="26606"/>
          <ac:spMkLst>
            <pc:docMk/>
            <pc:sldMk cId="2061698931" sldId="256"/>
            <ac:spMk id="2" creationId="{8D428BB4-9996-4535-AA9B-FACF1B8F8D83}"/>
          </ac:spMkLst>
        </pc:spChg>
        <pc:spChg chg="mod">
          <ac:chgData name="Behl, Joshua J" userId="2dfa54a0-9b66-4622-ab6c-10a4232d15a9" providerId="ADAL" clId="{42882079-A22E-4B05-BA5E-6C39CE1BB759}" dt="2019-08-01T02:23:11.551" v="253" actId="26606"/>
          <ac:spMkLst>
            <pc:docMk/>
            <pc:sldMk cId="2061698931" sldId="256"/>
            <ac:spMk id="3" creationId="{246D8AB7-1FAF-4479-B4DA-7C775A2CBEBC}"/>
          </ac:spMkLst>
        </pc:spChg>
        <pc:spChg chg="add del">
          <ac:chgData name="Behl, Joshua J" userId="2dfa54a0-9b66-4622-ab6c-10a4232d15a9" providerId="ADAL" clId="{42882079-A22E-4B05-BA5E-6C39CE1BB759}" dt="2019-08-01T02:23:11.559" v="254" actId="26606"/>
          <ac:spMkLst>
            <pc:docMk/>
            <pc:sldMk cId="2061698931" sldId="256"/>
            <ac:spMk id="11" creationId="{1DB7C82F-AB7E-4F0C-B829-FA1B9C415180}"/>
          </ac:spMkLst>
        </pc:spChg>
        <pc:spChg chg="add del">
          <ac:chgData name="Behl, Joshua J" userId="2dfa54a0-9b66-4622-ab6c-10a4232d15a9" providerId="ADAL" clId="{42882079-A22E-4B05-BA5E-6C39CE1BB759}" dt="2019-08-01T02:23:07.693" v="251" actId="26606"/>
          <ac:spMkLst>
            <pc:docMk/>
            <pc:sldMk cId="2061698931" sldId="256"/>
            <ac:spMk id="16" creationId="{87CC2527-562A-4F69-B487-4371E5B243E7}"/>
          </ac:spMkLst>
        </pc:spChg>
        <pc:spChg chg="add del">
          <ac:chgData name="Behl, Joshua J" userId="2dfa54a0-9b66-4622-ab6c-10a4232d15a9" providerId="ADAL" clId="{42882079-A22E-4B05-BA5E-6C39CE1BB759}" dt="2019-08-01T02:23:11.551" v="253" actId="26606"/>
          <ac:spMkLst>
            <pc:docMk/>
            <pc:sldMk cId="2061698931" sldId="256"/>
            <ac:spMk id="20" creationId="{71B2258F-86CA-4D4D-8270-BC05FCDEBFB3}"/>
          </ac:spMkLst>
        </pc:spChg>
        <pc:spChg chg="add">
          <ac:chgData name="Behl, Joshua J" userId="2dfa54a0-9b66-4622-ab6c-10a4232d15a9" providerId="ADAL" clId="{42882079-A22E-4B05-BA5E-6C39CE1BB759}" dt="2019-08-01T02:23:11.559" v="254" actId="26606"/>
          <ac:spMkLst>
            <pc:docMk/>
            <pc:sldMk cId="2061698931" sldId="256"/>
            <ac:spMk id="22" creationId="{1DB7C82F-AB7E-4F0C-B829-FA1B9C415180}"/>
          </ac:spMkLst>
        </pc:spChg>
        <pc:picChg chg="mod ord">
          <ac:chgData name="Behl, Joshua J" userId="2dfa54a0-9b66-4622-ab6c-10a4232d15a9" providerId="ADAL" clId="{42882079-A22E-4B05-BA5E-6C39CE1BB759}" dt="2019-08-01T02:23:11.551" v="253" actId="26606"/>
          <ac:picMkLst>
            <pc:docMk/>
            <pc:sldMk cId="2061698931" sldId="256"/>
            <ac:picMk id="5" creationId="{356921A6-EA0E-4C95-B00E-33AD44EC5A19}"/>
          </ac:picMkLst>
        </pc:picChg>
        <pc:cxnChg chg="add del">
          <ac:chgData name="Behl, Joshua J" userId="2dfa54a0-9b66-4622-ab6c-10a4232d15a9" providerId="ADAL" clId="{42882079-A22E-4B05-BA5E-6C39CE1BB759}" dt="2019-08-01T02:23:07.693" v="251" actId="26606"/>
          <ac:cxnSpMkLst>
            <pc:docMk/>
            <pc:sldMk cId="2061698931" sldId="256"/>
            <ac:cxnSpMk id="18" creationId="{BCDAEC91-5BCE-4B55-9CC0-43EF94CB734B}"/>
          </ac:cxnSpMkLst>
        </pc:cxnChg>
      </pc:sldChg>
      <pc:sldChg chg="modTransition">
        <pc:chgData name="Behl, Joshua J" userId="2dfa54a0-9b66-4622-ab6c-10a4232d15a9" providerId="ADAL" clId="{42882079-A22E-4B05-BA5E-6C39CE1BB759}" dt="2019-08-01T02:20:05.849" v="142"/>
        <pc:sldMkLst>
          <pc:docMk/>
          <pc:sldMk cId="1090375503" sldId="259"/>
        </pc:sldMkLst>
      </pc:sldChg>
      <pc:sldChg chg="addSp delSp modSp mod setBg setClrOvrMap">
        <pc:chgData name="Behl, Joshua J" userId="2dfa54a0-9b66-4622-ab6c-10a4232d15a9" providerId="ADAL" clId="{42882079-A22E-4B05-BA5E-6C39CE1BB759}" dt="2019-08-01T02:20:44.503" v="145" actId="26606"/>
        <pc:sldMkLst>
          <pc:docMk/>
          <pc:sldMk cId="242424385" sldId="260"/>
        </pc:sldMkLst>
        <pc:spChg chg="mod">
          <ac:chgData name="Behl, Joshua J" userId="2dfa54a0-9b66-4622-ab6c-10a4232d15a9" providerId="ADAL" clId="{42882079-A22E-4B05-BA5E-6C39CE1BB759}" dt="2019-08-01T02:20:44.503" v="145" actId="26606"/>
          <ac:spMkLst>
            <pc:docMk/>
            <pc:sldMk cId="242424385" sldId="260"/>
            <ac:spMk id="2" creationId="{D0754E7E-7182-49AF-AD26-24D74FAB79BF}"/>
          </ac:spMkLst>
        </pc:spChg>
        <pc:spChg chg="del mod">
          <ac:chgData name="Behl, Joshua J" userId="2dfa54a0-9b66-4622-ab6c-10a4232d15a9" providerId="ADAL" clId="{42882079-A22E-4B05-BA5E-6C39CE1BB759}" dt="2019-08-01T02:20:44.503" v="145" actId="26606"/>
          <ac:spMkLst>
            <pc:docMk/>
            <pc:sldMk cId="242424385" sldId="260"/>
            <ac:spMk id="3" creationId="{71980E87-BEC2-41FB-8A80-2331E941912E}"/>
          </ac:spMkLst>
        </pc:spChg>
        <pc:spChg chg="add del">
          <ac:chgData name="Behl, Joshua J" userId="2dfa54a0-9b66-4622-ab6c-10a4232d15a9" providerId="ADAL" clId="{42882079-A22E-4B05-BA5E-6C39CE1BB759}" dt="2019-08-01T02:20:44.447" v="144" actId="26606"/>
          <ac:spMkLst>
            <pc:docMk/>
            <pc:sldMk cId="242424385" sldId="260"/>
            <ac:spMk id="8" creationId="{48A740BC-A0AA-45E0-B899-2AE9C6FE11CA}"/>
          </ac:spMkLst>
        </pc:spChg>
        <pc:spChg chg="add">
          <ac:chgData name="Behl, Joshua J" userId="2dfa54a0-9b66-4622-ab6c-10a4232d15a9" providerId="ADAL" clId="{42882079-A22E-4B05-BA5E-6C39CE1BB759}" dt="2019-08-01T02:20:44.503" v="145" actId="26606"/>
          <ac:spMkLst>
            <pc:docMk/>
            <pc:sldMk cId="242424385" sldId="260"/>
            <ac:spMk id="12" creationId="{46C2E80F-49A6-4372-B103-219D417A55ED}"/>
          </ac:spMkLst>
        </pc:spChg>
        <pc:graphicFrameChg chg="add">
          <ac:chgData name="Behl, Joshua J" userId="2dfa54a0-9b66-4622-ab6c-10a4232d15a9" providerId="ADAL" clId="{42882079-A22E-4B05-BA5E-6C39CE1BB759}" dt="2019-08-01T02:20:44.503" v="145" actId="26606"/>
          <ac:graphicFrameMkLst>
            <pc:docMk/>
            <pc:sldMk cId="242424385" sldId="260"/>
            <ac:graphicFrameMk id="5" creationId="{5DD08835-7264-4701-8335-238FC99AC57E}"/>
          </ac:graphicFrameMkLst>
        </pc:graphicFrameChg>
        <pc:cxnChg chg="add del">
          <ac:chgData name="Behl, Joshua J" userId="2dfa54a0-9b66-4622-ab6c-10a4232d15a9" providerId="ADAL" clId="{42882079-A22E-4B05-BA5E-6C39CE1BB759}" dt="2019-08-01T02:20:44.447" v="144" actId="26606"/>
          <ac:cxnSpMkLst>
            <pc:docMk/>
            <pc:sldMk cId="242424385" sldId="260"/>
            <ac:cxnSpMk id="10" creationId="{B874EF51-C858-4BB9-97C3-D17755787127}"/>
          </ac:cxnSpMkLst>
        </pc:cxnChg>
      </pc:sldChg>
      <pc:sldChg chg="addSp modSp modAnim">
        <pc:chgData name="Behl, Joshua J" userId="2dfa54a0-9b66-4622-ab6c-10a4232d15a9" providerId="ADAL" clId="{42882079-A22E-4B05-BA5E-6C39CE1BB759}" dt="2019-08-01T02:30:01.493" v="296"/>
        <pc:sldMkLst>
          <pc:docMk/>
          <pc:sldMk cId="2700480728" sldId="267"/>
        </pc:sldMkLst>
        <pc:picChg chg="add mod">
          <ac:chgData name="Behl, Joshua J" userId="2dfa54a0-9b66-4622-ab6c-10a4232d15a9" providerId="ADAL" clId="{42882079-A22E-4B05-BA5E-6C39CE1BB759}" dt="2019-08-01T02:26:59.631" v="270" actId="1076"/>
          <ac:picMkLst>
            <pc:docMk/>
            <pc:sldMk cId="2700480728" sldId="267"/>
            <ac:picMk id="4" creationId="{70BD2F32-EB5A-44A6-A202-9513C9685D4E}"/>
          </ac:picMkLst>
        </pc:picChg>
        <pc:picChg chg="add mod">
          <ac:chgData name="Behl, Joshua J" userId="2dfa54a0-9b66-4622-ab6c-10a4232d15a9" providerId="ADAL" clId="{42882079-A22E-4B05-BA5E-6C39CE1BB759}" dt="2019-08-01T02:27:11.044" v="272" actId="1076"/>
          <ac:picMkLst>
            <pc:docMk/>
            <pc:sldMk cId="2700480728" sldId="267"/>
            <ac:picMk id="7" creationId="{E96E16CF-0117-400F-A0A8-2FFE222DEEBF}"/>
          </ac:picMkLst>
        </pc:picChg>
        <pc:picChg chg="add mod">
          <ac:chgData name="Behl, Joshua J" userId="2dfa54a0-9b66-4622-ab6c-10a4232d15a9" providerId="ADAL" clId="{42882079-A22E-4B05-BA5E-6C39CE1BB759}" dt="2019-08-01T02:27:21.366" v="274" actId="1076"/>
          <ac:picMkLst>
            <pc:docMk/>
            <pc:sldMk cId="2700480728" sldId="267"/>
            <ac:picMk id="8" creationId="{0CAF1092-DA5B-47DA-837C-CFF3D924AFD1}"/>
          </ac:picMkLst>
        </pc:picChg>
        <pc:picChg chg="add mod">
          <ac:chgData name="Behl, Joshua J" userId="2dfa54a0-9b66-4622-ab6c-10a4232d15a9" providerId="ADAL" clId="{42882079-A22E-4B05-BA5E-6C39CE1BB759}" dt="2019-08-01T02:27:32.338" v="278" actId="1036"/>
          <ac:picMkLst>
            <pc:docMk/>
            <pc:sldMk cId="2700480728" sldId="267"/>
            <ac:picMk id="9" creationId="{AD27E2FB-22E0-49E3-BC1D-CF52C7B789DF}"/>
          </ac:picMkLst>
        </pc:picChg>
        <pc:picChg chg="add mod">
          <ac:chgData name="Behl, Joshua J" userId="2dfa54a0-9b66-4622-ab6c-10a4232d15a9" providerId="ADAL" clId="{42882079-A22E-4B05-BA5E-6C39CE1BB759}" dt="2019-08-01T02:27:38.002" v="280" actId="1076"/>
          <ac:picMkLst>
            <pc:docMk/>
            <pc:sldMk cId="2700480728" sldId="267"/>
            <ac:picMk id="11" creationId="{3CC887E5-A8BE-47E4-AE79-B311C2428C9C}"/>
          </ac:picMkLst>
        </pc:picChg>
      </pc:sldChg>
      <pc:sldChg chg="addSp delSp modSp mod setBg setClrOvrMap">
        <pc:chgData name="Behl, Joshua J" userId="2dfa54a0-9b66-4622-ab6c-10a4232d15a9" providerId="ADAL" clId="{42882079-A22E-4B05-BA5E-6C39CE1BB759}" dt="2019-08-01T02:24:31.854" v="259" actId="26606"/>
        <pc:sldMkLst>
          <pc:docMk/>
          <pc:sldMk cId="1555439089" sldId="276"/>
        </pc:sldMkLst>
        <pc:spChg chg="mod">
          <ac:chgData name="Behl, Joshua J" userId="2dfa54a0-9b66-4622-ab6c-10a4232d15a9" providerId="ADAL" clId="{42882079-A22E-4B05-BA5E-6C39CE1BB759}" dt="2019-08-01T02:24:31.854" v="259" actId="26606"/>
          <ac:spMkLst>
            <pc:docMk/>
            <pc:sldMk cId="1555439089" sldId="276"/>
            <ac:spMk id="2" creationId="{D3EE3C41-598B-424A-9B5F-012E2A6FF811}"/>
          </ac:spMkLst>
        </pc:spChg>
        <pc:spChg chg="mod ord">
          <ac:chgData name="Behl, Joshua J" userId="2dfa54a0-9b66-4622-ab6c-10a4232d15a9" providerId="ADAL" clId="{42882079-A22E-4B05-BA5E-6C39CE1BB759}" dt="2019-08-01T02:24:31.854" v="259" actId="26606"/>
          <ac:spMkLst>
            <pc:docMk/>
            <pc:sldMk cId="1555439089" sldId="276"/>
            <ac:spMk id="3" creationId="{CCF132A2-A2BB-4FD4-BA95-98143A2AA5A1}"/>
          </ac:spMkLst>
        </pc:spChg>
        <pc:spChg chg="del mod">
          <ac:chgData name="Behl, Joshua J" userId="2dfa54a0-9b66-4622-ab6c-10a4232d15a9" providerId="ADAL" clId="{42882079-A22E-4B05-BA5E-6C39CE1BB759}" dt="2019-08-01T02:24:20.961" v="256" actId="931"/>
          <ac:spMkLst>
            <pc:docMk/>
            <pc:sldMk cId="1555439089" sldId="276"/>
            <ac:spMk id="4" creationId="{2701F54E-EBBE-483C-9420-9DCF853534C6}"/>
          </ac:spMkLst>
        </pc:spChg>
        <pc:spChg chg="add mod">
          <ac:chgData name="Behl, Joshua J" userId="2dfa54a0-9b66-4622-ab6c-10a4232d15a9" providerId="ADAL" clId="{42882079-A22E-4B05-BA5E-6C39CE1BB759}" dt="2019-08-01T02:24:31.854" v="259" actId="26606"/>
          <ac:spMkLst>
            <pc:docMk/>
            <pc:sldMk cId="1555439089" sldId="276"/>
            <ac:spMk id="7" creationId="{C6E10E84-C68E-497F-9527-7A23FAA7774A}"/>
          </ac:spMkLst>
        </pc:spChg>
        <pc:spChg chg="add del">
          <ac:chgData name="Behl, Joshua J" userId="2dfa54a0-9b66-4622-ab6c-10a4232d15a9" providerId="ADAL" clId="{42882079-A22E-4B05-BA5E-6C39CE1BB759}" dt="2019-08-01T02:24:31.854" v="259" actId="26606"/>
          <ac:spMkLst>
            <pc:docMk/>
            <pc:sldMk cId="1555439089" sldId="276"/>
            <ac:spMk id="9" creationId="{1DE7243B-5109-444B-8FAF-7437C66BC0E9}"/>
          </ac:spMkLst>
        </pc:spChg>
        <pc:spChg chg="add del">
          <ac:chgData name="Behl, Joshua J" userId="2dfa54a0-9b66-4622-ab6c-10a4232d15a9" providerId="ADAL" clId="{42882079-A22E-4B05-BA5E-6C39CE1BB759}" dt="2019-08-01T02:24:31.854" v="259" actId="26606"/>
          <ac:spMkLst>
            <pc:docMk/>
            <pc:sldMk cId="1555439089" sldId="276"/>
            <ac:spMk id="11" creationId="{4C5D6221-DA7B-4611-AA26-7D8E349FDE96}"/>
          </ac:spMkLst>
        </pc:spChg>
        <pc:spChg chg="add del">
          <ac:chgData name="Behl, Joshua J" userId="2dfa54a0-9b66-4622-ab6c-10a4232d15a9" providerId="ADAL" clId="{42882079-A22E-4B05-BA5E-6C39CE1BB759}" dt="2019-08-01T02:24:31.846" v="258" actId="26606"/>
          <ac:spMkLst>
            <pc:docMk/>
            <pc:sldMk cId="1555439089" sldId="276"/>
            <ac:spMk id="16" creationId="{F56F5174-31D9-4DBB-AAB7-A1FD7BDB1352}"/>
          </ac:spMkLst>
        </pc:spChg>
        <pc:spChg chg="add del">
          <ac:chgData name="Behl, Joshua J" userId="2dfa54a0-9b66-4622-ab6c-10a4232d15a9" providerId="ADAL" clId="{42882079-A22E-4B05-BA5E-6C39CE1BB759}" dt="2019-08-01T02:24:31.846" v="258" actId="26606"/>
          <ac:spMkLst>
            <pc:docMk/>
            <pc:sldMk cId="1555439089" sldId="276"/>
            <ac:spMk id="20" creationId="{F9A95BEE-6BB1-4A28-A8E6-A34B2E42EF87}"/>
          </ac:spMkLst>
        </pc:spChg>
        <pc:spChg chg="add">
          <ac:chgData name="Behl, Joshua J" userId="2dfa54a0-9b66-4622-ab6c-10a4232d15a9" providerId="ADAL" clId="{42882079-A22E-4B05-BA5E-6C39CE1BB759}" dt="2019-08-01T02:24:31.854" v="259" actId="26606"/>
          <ac:spMkLst>
            <pc:docMk/>
            <pc:sldMk cId="1555439089" sldId="276"/>
            <ac:spMk id="22" creationId="{3CD9DF72-87A3-404E-A828-84CBF11A8303}"/>
          </ac:spMkLst>
        </pc:spChg>
        <pc:picChg chg="add mod ord">
          <ac:chgData name="Behl, Joshua J" userId="2dfa54a0-9b66-4622-ab6c-10a4232d15a9" providerId="ADAL" clId="{42882079-A22E-4B05-BA5E-6C39CE1BB759}" dt="2019-08-01T02:24:31.854" v="259" actId="26606"/>
          <ac:picMkLst>
            <pc:docMk/>
            <pc:sldMk cId="1555439089" sldId="276"/>
            <ac:picMk id="6" creationId="{AD7461CE-3608-4488-A833-0AC666D54A92}"/>
          </ac:picMkLst>
        </pc:picChg>
        <pc:picChg chg="add del">
          <ac:chgData name="Behl, Joshua J" userId="2dfa54a0-9b66-4622-ab6c-10a4232d15a9" providerId="ADAL" clId="{42882079-A22E-4B05-BA5E-6C39CE1BB759}" dt="2019-08-01T02:24:31.846" v="258" actId="26606"/>
          <ac:picMkLst>
            <pc:docMk/>
            <pc:sldMk cId="1555439089" sldId="276"/>
            <ac:picMk id="18" creationId="{AE113210-7872-481A-ADE6-3A05CCAF5EB2}"/>
          </ac:picMkLst>
        </pc:picChg>
        <pc:cxnChg chg="add">
          <ac:chgData name="Behl, Joshua J" userId="2dfa54a0-9b66-4622-ab6c-10a4232d15a9" providerId="ADAL" clId="{42882079-A22E-4B05-BA5E-6C39CE1BB759}" dt="2019-08-01T02:24:31.854" v="259" actId="26606"/>
          <ac:cxnSpMkLst>
            <pc:docMk/>
            <pc:sldMk cId="1555439089" sldId="276"/>
            <ac:cxnSpMk id="23" creationId="{20E3A342-4D61-4E3F-AF90-1AB42AEB96CC}"/>
          </ac:cxnSpMkLst>
        </pc:cxnChg>
      </pc:sldChg>
      <pc:sldChg chg="addSp delSp modSp">
        <pc:chgData name="Behl, Joshua J" userId="2dfa54a0-9b66-4622-ab6c-10a4232d15a9" providerId="ADAL" clId="{42882079-A22E-4B05-BA5E-6C39CE1BB759}" dt="2019-08-01T02:21:29.382" v="150" actId="26606"/>
        <pc:sldMkLst>
          <pc:docMk/>
          <pc:sldMk cId="198417633" sldId="278"/>
        </pc:sldMkLst>
        <pc:spChg chg="add del">
          <ac:chgData name="Behl, Joshua J" userId="2dfa54a0-9b66-4622-ab6c-10a4232d15a9" providerId="ADAL" clId="{42882079-A22E-4B05-BA5E-6C39CE1BB759}" dt="2019-08-01T02:21:29.382" v="150" actId="26606"/>
          <ac:spMkLst>
            <pc:docMk/>
            <pc:sldMk cId="198417633" sldId="278"/>
            <ac:spMk id="10" creationId="{46C2E80F-49A6-4372-B103-219D417A55ED}"/>
          </ac:spMkLst>
        </pc:spChg>
        <pc:spChg chg="add del">
          <ac:chgData name="Behl, Joshua J" userId="2dfa54a0-9b66-4622-ab6c-10a4232d15a9" providerId="ADAL" clId="{42882079-A22E-4B05-BA5E-6C39CE1BB759}" dt="2019-08-01T02:21:25.454" v="147" actId="26606"/>
          <ac:spMkLst>
            <pc:docMk/>
            <pc:sldMk cId="198417633" sldId="278"/>
            <ac:spMk id="15" creationId="{46C2E80F-49A6-4372-B103-219D417A55ED}"/>
          </ac:spMkLst>
        </pc:spChg>
        <pc:spChg chg="add del">
          <ac:chgData name="Behl, Joshua J" userId="2dfa54a0-9b66-4622-ab6c-10a4232d15a9" providerId="ADAL" clId="{42882079-A22E-4B05-BA5E-6C39CE1BB759}" dt="2019-08-01T02:21:29.350" v="149" actId="26606"/>
          <ac:spMkLst>
            <pc:docMk/>
            <pc:sldMk cId="198417633" sldId="278"/>
            <ac:spMk id="17" creationId="{46C2E80F-49A6-4372-B103-219D417A55ED}"/>
          </ac:spMkLst>
        </pc:spChg>
        <pc:spChg chg="add">
          <ac:chgData name="Behl, Joshua J" userId="2dfa54a0-9b66-4622-ab6c-10a4232d15a9" providerId="ADAL" clId="{42882079-A22E-4B05-BA5E-6C39CE1BB759}" dt="2019-08-01T02:21:29.382" v="150" actId="26606"/>
          <ac:spMkLst>
            <pc:docMk/>
            <pc:sldMk cId="198417633" sldId="278"/>
            <ac:spMk id="19" creationId="{46C2E80F-49A6-4372-B103-219D417A55ED}"/>
          </ac:spMkLst>
        </pc:spChg>
        <pc:graphicFrameChg chg="mod modGraphic">
          <ac:chgData name="Behl, Joshua J" userId="2dfa54a0-9b66-4622-ab6c-10a4232d15a9" providerId="ADAL" clId="{42882079-A22E-4B05-BA5E-6C39CE1BB759}" dt="2019-08-01T02:21:29.382" v="150" actId="26606"/>
          <ac:graphicFrameMkLst>
            <pc:docMk/>
            <pc:sldMk cId="198417633" sldId="278"/>
            <ac:graphicFrameMk id="5" creationId="{BBABA4CC-8D37-448E-BD9E-85306BC6784D}"/>
          </ac:graphicFrameMkLst>
        </pc:graphicFrameChg>
      </pc:sldChg>
      <pc:sldChg chg="addSp delSp modSp setBg modAnim">
        <pc:chgData name="Behl, Joshua J" userId="2dfa54a0-9b66-4622-ab6c-10a4232d15a9" providerId="ADAL" clId="{42882079-A22E-4B05-BA5E-6C39CE1BB759}" dt="2019-08-01T02:30:58.120" v="297"/>
        <pc:sldMkLst>
          <pc:docMk/>
          <pc:sldMk cId="1269295207" sldId="279"/>
        </pc:sldMkLst>
        <pc:spChg chg="add del mod">
          <ac:chgData name="Behl, Joshua J" userId="2dfa54a0-9b66-4622-ab6c-10a4232d15a9" providerId="ADAL" clId="{42882079-A22E-4B05-BA5E-6C39CE1BB759}" dt="2019-08-01T02:17:41.440" v="105" actId="478"/>
          <ac:spMkLst>
            <pc:docMk/>
            <pc:sldMk cId="1269295207" sldId="279"/>
            <ac:spMk id="6" creationId="{6D814649-01CC-438E-8008-F4394DF7AD24}"/>
          </ac:spMkLst>
        </pc:spChg>
        <pc:picChg chg="add del mod">
          <ac:chgData name="Behl, Joshua J" userId="2dfa54a0-9b66-4622-ab6c-10a4232d15a9" providerId="ADAL" clId="{42882079-A22E-4B05-BA5E-6C39CE1BB759}" dt="2019-08-01T02:17:41.440" v="105" actId="478"/>
          <ac:picMkLst>
            <pc:docMk/>
            <pc:sldMk cId="1269295207" sldId="279"/>
            <ac:picMk id="5" creationId="{3B66FA5D-F65A-4B12-84B8-FB19F75B8E9C}"/>
          </ac:picMkLst>
        </pc:picChg>
      </pc:sldChg>
      <pc:sldChg chg="addSp delSp modSp add mod setBg setClrOvrMap">
        <pc:chgData name="Behl, Joshua J" userId="2dfa54a0-9b66-4622-ab6c-10a4232d15a9" providerId="ADAL" clId="{42882079-A22E-4B05-BA5E-6C39CE1BB759}" dt="2019-08-01T02:16:11.267" v="100" actId="403"/>
        <pc:sldMkLst>
          <pc:docMk/>
          <pc:sldMk cId="1902560931" sldId="281"/>
        </pc:sldMkLst>
        <pc:spChg chg="mod">
          <ac:chgData name="Behl, Joshua J" userId="2dfa54a0-9b66-4622-ab6c-10a4232d15a9" providerId="ADAL" clId="{42882079-A22E-4B05-BA5E-6C39CE1BB759}" dt="2019-08-01T02:16:04.893" v="93" actId="1076"/>
          <ac:spMkLst>
            <pc:docMk/>
            <pc:sldMk cId="1902560931" sldId="281"/>
            <ac:spMk id="2" creationId="{417F49D7-666F-4E44-B21B-A203CA26FF8D}"/>
          </ac:spMkLst>
        </pc:spChg>
        <pc:spChg chg="del">
          <ac:chgData name="Behl, Joshua J" userId="2dfa54a0-9b66-4622-ab6c-10a4232d15a9" providerId="ADAL" clId="{42882079-A22E-4B05-BA5E-6C39CE1BB759}" dt="2019-08-01T02:11:42.706" v="19" actId="931"/>
          <ac:spMkLst>
            <pc:docMk/>
            <pc:sldMk cId="1902560931" sldId="281"/>
            <ac:spMk id="3" creationId="{5F13F8F3-4D64-4FEA-A290-E8C1479DA5E3}"/>
          </ac:spMkLst>
        </pc:spChg>
        <pc:spChg chg="del">
          <ac:chgData name="Behl, Joshua J" userId="2dfa54a0-9b66-4622-ab6c-10a4232d15a9" providerId="ADAL" clId="{42882079-A22E-4B05-BA5E-6C39CE1BB759}" dt="2019-08-01T02:12:40.484" v="22" actId="931"/>
          <ac:spMkLst>
            <pc:docMk/>
            <pc:sldMk cId="1902560931" sldId="281"/>
            <ac:spMk id="4" creationId="{86F05232-4985-4274-94C6-C249138946F5}"/>
          </ac:spMkLst>
        </pc:spChg>
        <pc:spChg chg="add mod ord">
          <ac:chgData name="Behl, Joshua J" userId="2dfa54a0-9b66-4622-ab6c-10a4232d15a9" providerId="ADAL" clId="{42882079-A22E-4B05-BA5E-6C39CE1BB759}" dt="2019-08-01T02:15:36.529" v="28" actId="26606"/>
          <ac:spMkLst>
            <pc:docMk/>
            <pc:sldMk cId="1902560931" sldId="281"/>
            <ac:spMk id="7" creationId="{51C8251E-5ACA-47F7-838C-82E4E6D0D7D7}"/>
          </ac:spMkLst>
        </pc:spChg>
        <pc:spChg chg="add mod">
          <ac:chgData name="Behl, Joshua J" userId="2dfa54a0-9b66-4622-ab6c-10a4232d15a9" providerId="ADAL" clId="{42882079-A22E-4B05-BA5E-6C39CE1BB759}" dt="2019-08-01T02:15:36.529" v="28" actId="26606"/>
          <ac:spMkLst>
            <pc:docMk/>
            <pc:sldMk cId="1902560931" sldId="281"/>
            <ac:spMk id="12" creationId="{B8B8584A-3C43-492B-8051-E9D1A055A73C}"/>
          </ac:spMkLst>
        </pc:spChg>
        <pc:spChg chg="add mod">
          <ac:chgData name="Behl, Joshua J" userId="2dfa54a0-9b66-4622-ab6c-10a4232d15a9" providerId="ADAL" clId="{42882079-A22E-4B05-BA5E-6C39CE1BB759}" dt="2019-08-01T02:16:11.267" v="100" actId="403"/>
          <ac:spMkLst>
            <pc:docMk/>
            <pc:sldMk cId="1902560931" sldId="281"/>
            <ac:spMk id="17" creationId="{5E883FE3-F1ED-4436-817F-FD69047FC861}"/>
          </ac:spMkLst>
        </pc:spChg>
        <pc:spChg chg="add">
          <ac:chgData name="Behl, Joshua J" userId="2dfa54a0-9b66-4622-ab6c-10a4232d15a9" providerId="ADAL" clId="{42882079-A22E-4B05-BA5E-6C39CE1BB759}" dt="2019-08-01T02:15:36.529" v="28" actId="26606"/>
          <ac:spMkLst>
            <pc:docMk/>
            <pc:sldMk cId="1902560931" sldId="281"/>
            <ac:spMk id="20" creationId="{C99A8FB7-A79B-4BC9-9D56-B79587F6AA3E}"/>
          </ac:spMkLst>
        </pc:spChg>
        <pc:spChg chg="add">
          <ac:chgData name="Behl, Joshua J" userId="2dfa54a0-9b66-4622-ab6c-10a4232d15a9" providerId="ADAL" clId="{42882079-A22E-4B05-BA5E-6C39CE1BB759}" dt="2019-08-01T02:15:36.529" v="28" actId="26606"/>
          <ac:spMkLst>
            <pc:docMk/>
            <pc:sldMk cId="1902560931" sldId="281"/>
            <ac:spMk id="22" creationId="{B23893E2-3349-46D7-A7AA-B9E447957FB1}"/>
          </ac:spMkLst>
        </pc:spChg>
        <pc:spChg chg="add">
          <ac:chgData name="Behl, Joshua J" userId="2dfa54a0-9b66-4622-ab6c-10a4232d15a9" providerId="ADAL" clId="{42882079-A22E-4B05-BA5E-6C39CE1BB759}" dt="2019-08-01T02:15:36.529" v="28" actId="26606"/>
          <ac:spMkLst>
            <pc:docMk/>
            <pc:sldMk cId="1902560931" sldId="281"/>
            <ac:spMk id="24" creationId="{2B7592FE-10D1-4664-B623-353F47C8DF7F}"/>
          </ac:spMkLst>
        </pc:spChg>
        <pc:picChg chg="add del mod">
          <ac:chgData name="Behl, Joshua J" userId="2dfa54a0-9b66-4622-ab6c-10a4232d15a9" providerId="ADAL" clId="{42882079-A22E-4B05-BA5E-6C39CE1BB759}" dt="2019-08-01T02:15:36.529" v="28" actId="26606"/>
          <ac:picMkLst>
            <pc:docMk/>
            <pc:sldMk cId="1902560931" sldId="281"/>
            <ac:picMk id="6" creationId="{D294156E-F4C9-4148-8933-E494E98BF0F2}"/>
          </ac:picMkLst>
        </pc:picChg>
        <pc:picChg chg="add mod">
          <ac:chgData name="Behl, Joshua J" userId="2dfa54a0-9b66-4622-ab6c-10a4232d15a9" providerId="ADAL" clId="{42882079-A22E-4B05-BA5E-6C39CE1BB759}" dt="2019-08-01T02:15:36.529" v="28" actId="26606"/>
          <ac:picMkLst>
            <pc:docMk/>
            <pc:sldMk cId="1902560931" sldId="281"/>
            <ac:picMk id="9" creationId="{41734260-092C-4EA1-A945-AEE6D37622FE}"/>
          </ac:picMkLst>
        </pc:picChg>
        <pc:picChg chg="add mod">
          <ac:chgData name="Behl, Joshua J" userId="2dfa54a0-9b66-4622-ab6c-10a4232d15a9" providerId="ADAL" clId="{42882079-A22E-4B05-BA5E-6C39CE1BB759}" dt="2019-08-01T02:15:36.529" v="28" actId="26606"/>
          <ac:picMkLst>
            <pc:docMk/>
            <pc:sldMk cId="1902560931" sldId="281"/>
            <ac:picMk id="11" creationId="{70210E77-20C9-4795-A771-662A8C74E2DD}"/>
          </ac:picMkLst>
        </pc:picChg>
        <pc:picChg chg="add">
          <ac:chgData name="Behl, Joshua J" userId="2dfa54a0-9b66-4622-ab6c-10a4232d15a9" providerId="ADAL" clId="{42882079-A22E-4B05-BA5E-6C39CE1BB759}" dt="2019-08-01T02:15:36.529" v="28" actId="26606"/>
          <ac:picMkLst>
            <pc:docMk/>
            <pc:sldMk cId="1902560931" sldId="281"/>
            <ac:picMk id="15" creationId="{D294156E-F4C9-4148-8933-E494E98BF0F2}"/>
          </ac:picMkLst>
        </pc:pic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_rels/data4.xml.rels><?xml version="1.0" encoding="UTF-8" standalone="yes"?>
<Relationships xmlns="http://schemas.openxmlformats.org/package/2006/relationships"><Relationship Id="rId8" Type="http://schemas.openxmlformats.org/officeDocument/2006/relationships/image" Target="../media/image39.svg"/><Relationship Id="rId13" Type="http://schemas.openxmlformats.org/officeDocument/2006/relationships/image" Target="../media/image44.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3.svg"/><Relationship Id="rId2" Type="http://schemas.openxmlformats.org/officeDocument/2006/relationships/image" Target="../media/image5.svg"/><Relationship Id="rId16" Type="http://schemas.openxmlformats.org/officeDocument/2006/relationships/image" Target="../media/image47.svg"/><Relationship Id="rId1" Type="http://schemas.openxmlformats.org/officeDocument/2006/relationships/image" Target="../media/image13.png"/><Relationship Id="rId6" Type="http://schemas.openxmlformats.org/officeDocument/2006/relationships/image" Target="../media/image37.svg"/><Relationship Id="rId11" Type="http://schemas.openxmlformats.org/officeDocument/2006/relationships/image" Target="../media/image42.png"/><Relationship Id="rId5" Type="http://schemas.openxmlformats.org/officeDocument/2006/relationships/image" Target="../media/image36.png"/><Relationship Id="rId15" Type="http://schemas.openxmlformats.org/officeDocument/2006/relationships/image" Target="../media/image46.pn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png"/><Relationship Id="rId14" Type="http://schemas.openxmlformats.org/officeDocument/2006/relationships/image" Target="../media/image45.sv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image" Target="../media/image3.svg"/><Relationship Id="rId1" Type="http://schemas.openxmlformats.org/officeDocument/2006/relationships/image" Target="../media/image12.png"/><Relationship Id="rId6" Type="http://schemas.openxmlformats.org/officeDocument/2006/relationships/image" Target="../media/image7.svg"/><Relationship Id="rId5" Type="http://schemas.openxmlformats.org/officeDocument/2006/relationships/image" Target="../media/image14.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6.png"/></Relationships>
</file>

<file path=ppt/diagrams/_rels/drawing4.xml.rels><?xml version="1.0" encoding="UTF-8" standalone="yes"?>
<Relationships xmlns="http://schemas.openxmlformats.org/package/2006/relationships"><Relationship Id="rId8" Type="http://schemas.openxmlformats.org/officeDocument/2006/relationships/image" Target="../media/image39.svg"/><Relationship Id="rId13" Type="http://schemas.openxmlformats.org/officeDocument/2006/relationships/image" Target="../media/image44.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3.svg"/><Relationship Id="rId2" Type="http://schemas.openxmlformats.org/officeDocument/2006/relationships/image" Target="../media/image5.svg"/><Relationship Id="rId16" Type="http://schemas.openxmlformats.org/officeDocument/2006/relationships/image" Target="../media/image47.svg"/><Relationship Id="rId1" Type="http://schemas.openxmlformats.org/officeDocument/2006/relationships/image" Target="../media/image13.png"/><Relationship Id="rId6" Type="http://schemas.openxmlformats.org/officeDocument/2006/relationships/image" Target="../media/image37.svg"/><Relationship Id="rId11" Type="http://schemas.openxmlformats.org/officeDocument/2006/relationships/image" Target="../media/image42.png"/><Relationship Id="rId5" Type="http://schemas.openxmlformats.org/officeDocument/2006/relationships/image" Target="../media/image36.png"/><Relationship Id="rId15" Type="http://schemas.openxmlformats.org/officeDocument/2006/relationships/image" Target="../media/image46.pn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png"/><Relationship Id="rId14" Type="http://schemas.openxmlformats.org/officeDocument/2006/relationships/image" Target="../media/image45.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ADA2AF-E0EE-46FB-B787-7152EF088AD7}"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227B50EC-67D1-4EC3-81B0-055E7757E36C}">
      <dgm:prSet/>
      <dgm:spPr/>
      <dgm:t>
        <a:bodyPr/>
        <a:lstStyle/>
        <a:p>
          <a:r>
            <a:rPr lang="en-US"/>
            <a:t>Attend this session to learn how the Academic Affairs Innovation team, deans, and faculty created Think Tanks, using Design Thinking Principles and the lessons learned along the way. </a:t>
          </a:r>
        </a:p>
      </dgm:t>
    </dgm:pt>
    <dgm:pt modelId="{030BC01F-DBE4-4776-B639-7ECEA9382805}" type="parTrans" cxnId="{4E382748-C8B6-447A-804A-6FEC63D4719E}">
      <dgm:prSet/>
      <dgm:spPr/>
      <dgm:t>
        <a:bodyPr/>
        <a:lstStyle/>
        <a:p>
          <a:endParaRPr lang="en-US"/>
        </a:p>
      </dgm:t>
    </dgm:pt>
    <dgm:pt modelId="{749BA249-B78B-463D-85D3-0AE23C03DA5A}" type="sibTrans" cxnId="{4E382748-C8B6-447A-804A-6FEC63D4719E}">
      <dgm:prSet/>
      <dgm:spPr/>
      <dgm:t>
        <a:bodyPr/>
        <a:lstStyle/>
        <a:p>
          <a:endParaRPr lang="en-US"/>
        </a:p>
      </dgm:t>
    </dgm:pt>
    <dgm:pt modelId="{05AF7E9F-E790-4F6F-9255-06A3C28FFB46}">
      <dgm:prSet/>
      <dgm:spPr/>
      <dgm:t>
        <a:bodyPr/>
        <a:lstStyle/>
        <a:p>
          <a:r>
            <a:rPr lang="en-US"/>
            <a:t>You'll learn from an administrator's perspective, a faculty participant's perspective, and an academic dean's perspective</a:t>
          </a:r>
        </a:p>
      </dgm:t>
    </dgm:pt>
    <dgm:pt modelId="{6D0B9775-8A2B-42A2-8B02-BE0CC7CF5863}" type="parTrans" cxnId="{A8A8E28F-E2A2-4BF9-A50A-C2E88F5A1630}">
      <dgm:prSet/>
      <dgm:spPr/>
      <dgm:t>
        <a:bodyPr/>
        <a:lstStyle/>
        <a:p>
          <a:endParaRPr lang="en-US"/>
        </a:p>
      </dgm:t>
    </dgm:pt>
    <dgm:pt modelId="{691B2490-6DDC-4E46-B3B2-8B2E68384E2C}" type="sibTrans" cxnId="{A8A8E28F-E2A2-4BF9-A50A-C2E88F5A1630}">
      <dgm:prSet/>
      <dgm:spPr/>
      <dgm:t>
        <a:bodyPr/>
        <a:lstStyle/>
        <a:p>
          <a:endParaRPr lang="en-US"/>
        </a:p>
      </dgm:t>
    </dgm:pt>
    <dgm:pt modelId="{B5CA615F-CFB8-4ECE-9480-5A954C06E511}">
      <dgm:prSet/>
      <dgm:spPr/>
      <dgm:t>
        <a:bodyPr/>
        <a:lstStyle/>
        <a:p>
          <a:r>
            <a:rPr lang="en-US"/>
            <a:t>How and why this worked</a:t>
          </a:r>
        </a:p>
      </dgm:t>
    </dgm:pt>
    <dgm:pt modelId="{0BFCEDBA-84E4-4661-8A90-D64028ED7261}" type="parTrans" cxnId="{814642EF-B7EA-490C-BAF0-F7DACE7F7521}">
      <dgm:prSet/>
      <dgm:spPr/>
      <dgm:t>
        <a:bodyPr/>
        <a:lstStyle/>
        <a:p>
          <a:endParaRPr lang="en-US"/>
        </a:p>
      </dgm:t>
    </dgm:pt>
    <dgm:pt modelId="{D45C7643-DA31-44FF-914B-F5CF010FBAF8}" type="sibTrans" cxnId="{814642EF-B7EA-490C-BAF0-F7DACE7F7521}">
      <dgm:prSet/>
      <dgm:spPr/>
      <dgm:t>
        <a:bodyPr/>
        <a:lstStyle/>
        <a:p>
          <a:endParaRPr lang="en-US"/>
        </a:p>
      </dgm:t>
    </dgm:pt>
    <dgm:pt modelId="{E6DD3DAC-639E-4333-8268-1BF143F9763D}">
      <dgm:prSet/>
      <dgm:spPr/>
      <dgm:t>
        <a:bodyPr/>
        <a:lstStyle/>
        <a:p>
          <a:r>
            <a:rPr lang="en-US"/>
            <a:t>Some challenges along the way, and </a:t>
          </a:r>
        </a:p>
      </dgm:t>
    </dgm:pt>
    <dgm:pt modelId="{8EBD698C-D735-467F-9BE1-079433D54BDF}" type="parTrans" cxnId="{22BCA9B9-F34F-4061-B2A7-D051EB012034}">
      <dgm:prSet/>
      <dgm:spPr/>
      <dgm:t>
        <a:bodyPr/>
        <a:lstStyle/>
        <a:p>
          <a:endParaRPr lang="en-US"/>
        </a:p>
      </dgm:t>
    </dgm:pt>
    <dgm:pt modelId="{3E2F82D3-8DD7-4B4D-9820-D5BC7B7F768A}" type="sibTrans" cxnId="{22BCA9B9-F34F-4061-B2A7-D051EB012034}">
      <dgm:prSet/>
      <dgm:spPr/>
      <dgm:t>
        <a:bodyPr/>
        <a:lstStyle/>
        <a:p>
          <a:endParaRPr lang="en-US"/>
        </a:p>
      </dgm:t>
    </dgm:pt>
    <dgm:pt modelId="{46D56793-AE9A-4A88-8F45-F5A80C181A00}">
      <dgm:prSet/>
      <dgm:spPr/>
      <dgm:t>
        <a:bodyPr/>
        <a:lstStyle/>
        <a:p>
          <a:r>
            <a:rPr lang="en-US"/>
            <a:t>How you might try out this process.</a:t>
          </a:r>
        </a:p>
      </dgm:t>
    </dgm:pt>
    <dgm:pt modelId="{9D41D8CA-4573-4FCC-BEA2-8569A4F713D5}" type="parTrans" cxnId="{75603206-1B8C-41EE-962E-17D488394093}">
      <dgm:prSet/>
      <dgm:spPr/>
      <dgm:t>
        <a:bodyPr/>
        <a:lstStyle/>
        <a:p>
          <a:endParaRPr lang="en-US"/>
        </a:p>
      </dgm:t>
    </dgm:pt>
    <dgm:pt modelId="{30D7F655-BFEF-451B-B4CB-B8620FFA94C4}" type="sibTrans" cxnId="{75603206-1B8C-41EE-962E-17D488394093}">
      <dgm:prSet/>
      <dgm:spPr/>
      <dgm:t>
        <a:bodyPr/>
        <a:lstStyle/>
        <a:p>
          <a:endParaRPr lang="en-US"/>
        </a:p>
      </dgm:t>
    </dgm:pt>
    <dgm:pt modelId="{40EE199C-D284-4A0E-A368-5BBCB0F39EF6}" type="pres">
      <dgm:prSet presAssocID="{7FADA2AF-E0EE-46FB-B787-7152EF088AD7}" presName="root" presStyleCnt="0">
        <dgm:presLayoutVars>
          <dgm:dir/>
          <dgm:resizeHandles val="exact"/>
        </dgm:presLayoutVars>
      </dgm:prSet>
      <dgm:spPr/>
    </dgm:pt>
    <dgm:pt modelId="{F311F499-1178-40B4-AFEE-8947FEF51764}" type="pres">
      <dgm:prSet presAssocID="{227B50EC-67D1-4EC3-81B0-055E7757E36C}" presName="compNode" presStyleCnt="0"/>
      <dgm:spPr/>
    </dgm:pt>
    <dgm:pt modelId="{94A368B7-6663-4AAA-ABF1-96265FE80DE2}" type="pres">
      <dgm:prSet presAssocID="{227B50EC-67D1-4EC3-81B0-055E7757E36C}" presName="bgRect" presStyleLbl="bgShp" presStyleIdx="0" presStyleCnt="5"/>
      <dgm:spPr/>
    </dgm:pt>
    <dgm:pt modelId="{F05A3BBB-0C17-4558-95D0-AF0B08ECF4D5}" type="pres">
      <dgm:prSet presAssocID="{227B50EC-67D1-4EC3-81B0-055E7757E36C}"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oup Brainstorm"/>
        </a:ext>
      </dgm:extLst>
    </dgm:pt>
    <dgm:pt modelId="{FEF02C0A-9E77-4EC4-ABFB-A8C488FDD0FC}" type="pres">
      <dgm:prSet presAssocID="{227B50EC-67D1-4EC3-81B0-055E7757E36C}" presName="spaceRect" presStyleCnt="0"/>
      <dgm:spPr/>
    </dgm:pt>
    <dgm:pt modelId="{BCD748B1-4B60-4110-ABDD-D4F9A42EBCD0}" type="pres">
      <dgm:prSet presAssocID="{227B50EC-67D1-4EC3-81B0-055E7757E36C}" presName="parTx" presStyleLbl="revTx" presStyleIdx="0" presStyleCnt="5">
        <dgm:presLayoutVars>
          <dgm:chMax val="0"/>
          <dgm:chPref val="0"/>
        </dgm:presLayoutVars>
      </dgm:prSet>
      <dgm:spPr/>
    </dgm:pt>
    <dgm:pt modelId="{19599145-101E-4833-87BC-A4B3C3E05E7E}" type="pres">
      <dgm:prSet presAssocID="{749BA249-B78B-463D-85D3-0AE23C03DA5A}" presName="sibTrans" presStyleCnt="0"/>
      <dgm:spPr/>
    </dgm:pt>
    <dgm:pt modelId="{CD719762-33BC-41FF-BC01-5B511903D70B}" type="pres">
      <dgm:prSet presAssocID="{05AF7E9F-E790-4F6F-9255-06A3C28FFB46}" presName="compNode" presStyleCnt="0"/>
      <dgm:spPr/>
    </dgm:pt>
    <dgm:pt modelId="{B8F16BBA-045D-4918-9761-E4AF56E22126}" type="pres">
      <dgm:prSet presAssocID="{05AF7E9F-E790-4F6F-9255-06A3C28FFB46}" presName="bgRect" presStyleLbl="bgShp" presStyleIdx="1" presStyleCnt="5"/>
      <dgm:spPr/>
    </dgm:pt>
    <dgm:pt modelId="{37734907-AEB6-4C27-8E0E-16857986BD95}" type="pres">
      <dgm:prSet presAssocID="{05AF7E9F-E790-4F6F-9255-06A3C28FFB46}"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ssroom"/>
        </a:ext>
      </dgm:extLst>
    </dgm:pt>
    <dgm:pt modelId="{8F64AD2E-C520-4C81-8877-11DD935BAB9F}" type="pres">
      <dgm:prSet presAssocID="{05AF7E9F-E790-4F6F-9255-06A3C28FFB46}" presName="spaceRect" presStyleCnt="0"/>
      <dgm:spPr/>
    </dgm:pt>
    <dgm:pt modelId="{8009C9C8-CF58-4982-83B3-89F6A1E45986}" type="pres">
      <dgm:prSet presAssocID="{05AF7E9F-E790-4F6F-9255-06A3C28FFB46}" presName="parTx" presStyleLbl="revTx" presStyleIdx="1" presStyleCnt="5">
        <dgm:presLayoutVars>
          <dgm:chMax val="0"/>
          <dgm:chPref val="0"/>
        </dgm:presLayoutVars>
      </dgm:prSet>
      <dgm:spPr/>
    </dgm:pt>
    <dgm:pt modelId="{C49D76ED-9B42-4143-967A-65169D03EFF6}" type="pres">
      <dgm:prSet presAssocID="{691B2490-6DDC-4E46-B3B2-8B2E68384E2C}" presName="sibTrans" presStyleCnt="0"/>
      <dgm:spPr/>
    </dgm:pt>
    <dgm:pt modelId="{AF8C65C2-01DF-455C-9144-EB5B5912C742}" type="pres">
      <dgm:prSet presAssocID="{B5CA615F-CFB8-4ECE-9480-5A954C06E511}" presName="compNode" presStyleCnt="0"/>
      <dgm:spPr/>
    </dgm:pt>
    <dgm:pt modelId="{DC915FB3-D7F4-4997-804D-99D5396234AB}" type="pres">
      <dgm:prSet presAssocID="{B5CA615F-CFB8-4ECE-9480-5A954C06E511}" presName="bgRect" presStyleLbl="bgShp" presStyleIdx="2" presStyleCnt="5"/>
      <dgm:spPr/>
    </dgm:pt>
    <dgm:pt modelId="{D7F20D5D-5442-4B93-825F-5BA647DA40AD}" type="pres">
      <dgm:prSet presAssocID="{B5CA615F-CFB8-4ECE-9480-5A954C06E511}"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riefcase"/>
        </a:ext>
      </dgm:extLst>
    </dgm:pt>
    <dgm:pt modelId="{001821BE-4BB9-4D4C-9F4F-5EFF15F01337}" type="pres">
      <dgm:prSet presAssocID="{B5CA615F-CFB8-4ECE-9480-5A954C06E511}" presName="spaceRect" presStyleCnt="0"/>
      <dgm:spPr/>
    </dgm:pt>
    <dgm:pt modelId="{F36FF586-4D1D-4D79-A112-81627B63AF94}" type="pres">
      <dgm:prSet presAssocID="{B5CA615F-CFB8-4ECE-9480-5A954C06E511}" presName="parTx" presStyleLbl="revTx" presStyleIdx="2" presStyleCnt="5">
        <dgm:presLayoutVars>
          <dgm:chMax val="0"/>
          <dgm:chPref val="0"/>
        </dgm:presLayoutVars>
      </dgm:prSet>
      <dgm:spPr/>
    </dgm:pt>
    <dgm:pt modelId="{1EA6B96F-661F-4A61-99FD-585BED860EBC}" type="pres">
      <dgm:prSet presAssocID="{D45C7643-DA31-44FF-914B-F5CF010FBAF8}" presName="sibTrans" presStyleCnt="0"/>
      <dgm:spPr/>
    </dgm:pt>
    <dgm:pt modelId="{5AA8FAE5-00CF-4F09-80CD-A9FBE72E74E4}" type="pres">
      <dgm:prSet presAssocID="{E6DD3DAC-639E-4333-8268-1BF143F9763D}" presName="compNode" presStyleCnt="0"/>
      <dgm:spPr/>
    </dgm:pt>
    <dgm:pt modelId="{7D9239C6-3557-45FA-B2D0-AAE6B6990FB9}" type="pres">
      <dgm:prSet presAssocID="{E6DD3DAC-639E-4333-8268-1BF143F9763D}" presName="bgRect" presStyleLbl="bgShp" presStyleIdx="3" presStyleCnt="5"/>
      <dgm:spPr/>
    </dgm:pt>
    <dgm:pt modelId="{D5204F15-B4E6-4807-BD69-C0097A6ED685}" type="pres">
      <dgm:prSet presAssocID="{E6DD3DAC-639E-4333-8268-1BF143F9763D}"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vron Arrows"/>
        </a:ext>
      </dgm:extLst>
    </dgm:pt>
    <dgm:pt modelId="{B069E76F-790D-4E2F-B34E-FC52A9D53F2A}" type="pres">
      <dgm:prSet presAssocID="{E6DD3DAC-639E-4333-8268-1BF143F9763D}" presName="spaceRect" presStyleCnt="0"/>
      <dgm:spPr/>
    </dgm:pt>
    <dgm:pt modelId="{FFFC03AD-2DF8-4D3A-90D8-7CE76B51D4E3}" type="pres">
      <dgm:prSet presAssocID="{E6DD3DAC-639E-4333-8268-1BF143F9763D}" presName="parTx" presStyleLbl="revTx" presStyleIdx="3" presStyleCnt="5">
        <dgm:presLayoutVars>
          <dgm:chMax val="0"/>
          <dgm:chPref val="0"/>
        </dgm:presLayoutVars>
      </dgm:prSet>
      <dgm:spPr/>
    </dgm:pt>
    <dgm:pt modelId="{695B2FCC-7E2B-4E7F-BD63-CBB2B4C60C52}" type="pres">
      <dgm:prSet presAssocID="{3E2F82D3-8DD7-4B4D-9820-D5BC7B7F768A}" presName="sibTrans" presStyleCnt="0"/>
      <dgm:spPr/>
    </dgm:pt>
    <dgm:pt modelId="{D3FF6011-1A86-4F06-8F76-DD51BAF5F344}" type="pres">
      <dgm:prSet presAssocID="{46D56793-AE9A-4A88-8F45-F5A80C181A00}" presName="compNode" presStyleCnt="0"/>
      <dgm:spPr/>
    </dgm:pt>
    <dgm:pt modelId="{8D52D37F-5A86-47F6-8A12-CDEA52DE1381}" type="pres">
      <dgm:prSet presAssocID="{46D56793-AE9A-4A88-8F45-F5A80C181A00}" presName="bgRect" presStyleLbl="bgShp" presStyleIdx="4" presStyleCnt="5"/>
      <dgm:spPr/>
    </dgm:pt>
    <dgm:pt modelId="{54BDB189-8D7F-43C6-BC8E-43040855CA20}" type="pres">
      <dgm:prSet presAssocID="{46D56793-AE9A-4A88-8F45-F5A80C181A00}"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Question mark"/>
        </a:ext>
      </dgm:extLst>
    </dgm:pt>
    <dgm:pt modelId="{2DF14DE4-CBCF-44A0-9FF9-F2D75BC2B1B3}" type="pres">
      <dgm:prSet presAssocID="{46D56793-AE9A-4A88-8F45-F5A80C181A00}" presName="spaceRect" presStyleCnt="0"/>
      <dgm:spPr/>
    </dgm:pt>
    <dgm:pt modelId="{25C8C660-C5E6-49C2-A75B-3840AB997C21}" type="pres">
      <dgm:prSet presAssocID="{46D56793-AE9A-4A88-8F45-F5A80C181A00}" presName="parTx" presStyleLbl="revTx" presStyleIdx="4" presStyleCnt="5">
        <dgm:presLayoutVars>
          <dgm:chMax val="0"/>
          <dgm:chPref val="0"/>
        </dgm:presLayoutVars>
      </dgm:prSet>
      <dgm:spPr/>
    </dgm:pt>
  </dgm:ptLst>
  <dgm:cxnLst>
    <dgm:cxn modelId="{75603206-1B8C-41EE-962E-17D488394093}" srcId="{7FADA2AF-E0EE-46FB-B787-7152EF088AD7}" destId="{46D56793-AE9A-4A88-8F45-F5A80C181A00}" srcOrd="4" destOrd="0" parTransId="{9D41D8CA-4573-4FCC-BEA2-8569A4F713D5}" sibTransId="{30D7F655-BFEF-451B-B4CB-B8620FFA94C4}"/>
    <dgm:cxn modelId="{FD7D041B-E0CE-42FF-8585-5F5AAB4C4A90}" type="presOf" srcId="{227B50EC-67D1-4EC3-81B0-055E7757E36C}" destId="{BCD748B1-4B60-4110-ABDD-D4F9A42EBCD0}" srcOrd="0" destOrd="0" presId="urn:microsoft.com/office/officeart/2018/2/layout/IconVerticalSolidList"/>
    <dgm:cxn modelId="{E99F931C-AB9C-4B2E-B916-8548575722DA}" type="presOf" srcId="{7FADA2AF-E0EE-46FB-B787-7152EF088AD7}" destId="{40EE199C-D284-4A0E-A368-5BBCB0F39EF6}" srcOrd="0" destOrd="0" presId="urn:microsoft.com/office/officeart/2018/2/layout/IconVerticalSolidList"/>
    <dgm:cxn modelId="{070BB325-CCC8-467E-B26E-520B2592C3B4}" type="presOf" srcId="{46D56793-AE9A-4A88-8F45-F5A80C181A00}" destId="{25C8C660-C5E6-49C2-A75B-3840AB997C21}" srcOrd="0" destOrd="0" presId="urn:microsoft.com/office/officeart/2018/2/layout/IconVerticalSolidList"/>
    <dgm:cxn modelId="{8862743C-8FEC-42B6-90F4-296B2BB47C4E}" type="presOf" srcId="{05AF7E9F-E790-4F6F-9255-06A3C28FFB46}" destId="{8009C9C8-CF58-4982-83B3-89F6A1E45986}" srcOrd="0" destOrd="0" presId="urn:microsoft.com/office/officeart/2018/2/layout/IconVerticalSolidList"/>
    <dgm:cxn modelId="{4E382748-C8B6-447A-804A-6FEC63D4719E}" srcId="{7FADA2AF-E0EE-46FB-B787-7152EF088AD7}" destId="{227B50EC-67D1-4EC3-81B0-055E7757E36C}" srcOrd="0" destOrd="0" parTransId="{030BC01F-DBE4-4776-B639-7ECEA9382805}" sibTransId="{749BA249-B78B-463D-85D3-0AE23C03DA5A}"/>
    <dgm:cxn modelId="{71FDEE4A-DC04-4D93-8B36-48598E1F0F45}" type="presOf" srcId="{E6DD3DAC-639E-4333-8268-1BF143F9763D}" destId="{FFFC03AD-2DF8-4D3A-90D8-7CE76B51D4E3}" srcOrd="0" destOrd="0" presId="urn:microsoft.com/office/officeart/2018/2/layout/IconVerticalSolidList"/>
    <dgm:cxn modelId="{909BEC6E-BB5F-45CD-B0C8-0E2C983886C3}" type="presOf" srcId="{B5CA615F-CFB8-4ECE-9480-5A954C06E511}" destId="{F36FF586-4D1D-4D79-A112-81627B63AF94}" srcOrd="0" destOrd="0" presId="urn:microsoft.com/office/officeart/2018/2/layout/IconVerticalSolidList"/>
    <dgm:cxn modelId="{A8A8E28F-E2A2-4BF9-A50A-C2E88F5A1630}" srcId="{7FADA2AF-E0EE-46FB-B787-7152EF088AD7}" destId="{05AF7E9F-E790-4F6F-9255-06A3C28FFB46}" srcOrd="1" destOrd="0" parTransId="{6D0B9775-8A2B-42A2-8B02-BE0CC7CF5863}" sibTransId="{691B2490-6DDC-4E46-B3B2-8B2E68384E2C}"/>
    <dgm:cxn modelId="{22BCA9B9-F34F-4061-B2A7-D051EB012034}" srcId="{7FADA2AF-E0EE-46FB-B787-7152EF088AD7}" destId="{E6DD3DAC-639E-4333-8268-1BF143F9763D}" srcOrd="3" destOrd="0" parTransId="{8EBD698C-D735-467F-9BE1-079433D54BDF}" sibTransId="{3E2F82D3-8DD7-4B4D-9820-D5BC7B7F768A}"/>
    <dgm:cxn modelId="{814642EF-B7EA-490C-BAF0-F7DACE7F7521}" srcId="{7FADA2AF-E0EE-46FB-B787-7152EF088AD7}" destId="{B5CA615F-CFB8-4ECE-9480-5A954C06E511}" srcOrd="2" destOrd="0" parTransId="{0BFCEDBA-84E4-4661-8A90-D64028ED7261}" sibTransId="{D45C7643-DA31-44FF-914B-F5CF010FBAF8}"/>
    <dgm:cxn modelId="{AD9DA494-F42A-4343-931A-8640ACC71EEE}" type="presParOf" srcId="{40EE199C-D284-4A0E-A368-5BBCB0F39EF6}" destId="{F311F499-1178-40B4-AFEE-8947FEF51764}" srcOrd="0" destOrd="0" presId="urn:microsoft.com/office/officeart/2018/2/layout/IconVerticalSolidList"/>
    <dgm:cxn modelId="{6347B449-506F-40E3-B6F1-7B29B04B9268}" type="presParOf" srcId="{F311F499-1178-40B4-AFEE-8947FEF51764}" destId="{94A368B7-6663-4AAA-ABF1-96265FE80DE2}" srcOrd="0" destOrd="0" presId="urn:microsoft.com/office/officeart/2018/2/layout/IconVerticalSolidList"/>
    <dgm:cxn modelId="{9ADB923A-9F38-4D7A-B1A8-448DCA4474F6}" type="presParOf" srcId="{F311F499-1178-40B4-AFEE-8947FEF51764}" destId="{F05A3BBB-0C17-4558-95D0-AF0B08ECF4D5}" srcOrd="1" destOrd="0" presId="urn:microsoft.com/office/officeart/2018/2/layout/IconVerticalSolidList"/>
    <dgm:cxn modelId="{BA2D249A-AB72-4ADA-9ABC-2F5A82A1FCF1}" type="presParOf" srcId="{F311F499-1178-40B4-AFEE-8947FEF51764}" destId="{FEF02C0A-9E77-4EC4-ABFB-A8C488FDD0FC}" srcOrd="2" destOrd="0" presId="urn:microsoft.com/office/officeart/2018/2/layout/IconVerticalSolidList"/>
    <dgm:cxn modelId="{6B8F0EFD-3136-4F00-9ED6-DAEC820F9204}" type="presParOf" srcId="{F311F499-1178-40B4-AFEE-8947FEF51764}" destId="{BCD748B1-4B60-4110-ABDD-D4F9A42EBCD0}" srcOrd="3" destOrd="0" presId="urn:microsoft.com/office/officeart/2018/2/layout/IconVerticalSolidList"/>
    <dgm:cxn modelId="{3D9C9B70-7826-42F1-AF35-8FE66B35F7EF}" type="presParOf" srcId="{40EE199C-D284-4A0E-A368-5BBCB0F39EF6}" destId="{19599145-101E-4833-87BC-A4B3C3E05E7E}" srcOrd="1" destOrd="0" presId="urn:microsoft.com/office/officeart/2018/2/layout/IconVerticalSolidList"/>
    <dgm:cxn modelId="{647BF0BC-FA99-4E14-B534-5A1C732511C8}" type="presParOf" srcId="{40EE199C-D284-4A0E-A368-5BBCB0F39EF6}" destId="{CD719762-33BC-41FF-BC01-5B511903D70B}" srcOrd="2" destOrd="0" presId="urn:microsoft.com/office/officeart/2018/2/layout/IconVerticalSolidList"/>
    <dgm:cxn modelId="{1E504E52-8F28-4C4E-9B45-85B5DD02D902}" type="presParOf" srcId="{CD719762-33BC-41FF-BC01-5B511903D70B}" destId="{B8F16BBA-045D-4918-9761-E4AF56E22126}" srcOrd="0" destOrd="0" presId="urn:microsoft.com/office/officeart/2018/2/layout/IconVerticalSolidList"/>
    <dgm:cxn modelId="{050C865D-E802-4E46-A646-CD51E51E7B6B}" type="presParOf" srcId="{CD719762-33BC-41FF-BC01-5B511903D70B}" destId="{37734907-AEB6-4C27-8E0E-16857986BD95}" srcOrd="1" destOrd="0" presId="urn:microsoft.com/office/officeart/2018/2/layout/IconVerticalSolidList"/>
    <dgm:cxn modelId="{D93A8516-F242-4B08-BD9A-CEEB7984D0F3}" type="presParOf" srcId="{CD719762-33BC-41FF-BC01-5B511903D70B}" destId="{8F64AD2E-C520-4C81-8877-11DD935BAB9F}" srcOrd="2" destOrd="0" presId="urn:microsoft.com/office/officeart/2018/2/layout/IconVerticalSolidList"/>
    <dgm:cxn modelId="{58D128D5-5BA8-479E-A8DB-C8B114DC99E1}" type="presParOf" srcId="{CD719762-33BC-41FF-BC01-5B511903D70B}" destId="{8009C9C8-CF58-4982-83B3-89F6A1E45986}" srcOrd="3" destOrd="0" presId="urn:microsoft.com/office/officeart/2018/2/layout/IconVerticalSolidList"/>
    <dgm:cxn modelId="{883B65E6-5079-440B-AAE2-A018CE353C15}" type="presParOf" srcId="{40EE199C-D284-4A0E-A368-5BBCB0F39EF6}" destId="{C49D76ED-9B42-4143-967A-65169D03EFF6}" srcOrd="3" destOrd="0" presId="urn:microsoft.com/office/officeart/2018/2/layout/IconVerticalSolidList"/>
    <dgm:cxn modelId="{8FB61308-0D70-4DD2-971A-3837B61EB95D}" type="presParOf" srcId="{40EE199C-D284-4A0E-A368-5BBCB0F39EF6}" destId="{AF8C65C2-01DF-455C-9144-EB5B5912C742}" srcOrd="4" destOrd="0" presId="urn:microsoft.com/office/officeart/2018/2/layout/IconVerticalSolidList"/>
    <dgm:cxn modelId="{F8C306EB-06C6-40AA-A658-E5BE9C80D93F}" type="presParOf" srcId="{AF8C65C2-01DF-455C-9144-EB5B5912C742}" destId="{DC915FB3-D7F4-4997-804D-99D5396234AB}" srcOrd="0" destOrd="0" presId="urn:microsoft.com/office/officeart/2018/2/layout/IconVerticalSolidList"/>
    <dgm:cxn modelId="{D9CB114E-CD61-41D3-BB0E-FE227CE022E5}" type="presParOf" srcId="{AF8C65C2-01DF-455C-9144-EB5B5912C742}" destId="{D7F20D5D-5442-4B93-825F-5BA647DA40AD}" srcOrd="1" destOrd="0" presId="urn:microsoft.com/office/officeart/2018/2/layout/IconVerticalSolidList"/>
    <dgm:cxn modelId="{35A3DDEB-D11B-4102-94EC-5B252EF8E374}" type="presParOf" srcId="{AF8C65C2-01DF-455C-9144-EB5B5912C742}" destId="{001821BE-4BB9-4D4C-9F4F-5EFF15F01337}" srcOrd="2" destOrd="0" presId="urn:microsoft.com/office/officeart/2018/2/layout/IconVerticalSolidList"/>
    <dgm:cxn modelId="{B7C9F7A5-FAEC-4978-818D-03A1C899E724}" type="presParOf" srcId="{AF8C65C2-01DF-455C-9144-EB5B5912C742}" destId="{F36FF586-4D1D-4D79-A112-81627B63AF94}" srcOrd="3" destOrd="0" presId="urn:microsoft.com/office/officeart/2018/2/layout/IconVerticalSolidList"/>
    <dgm:cxn modelId="{36AF145D-4376-494A-92EB-6EC3ABD4ECBE}" type="presParOf" srcId="{40EE199C-D284-4A0E-A368-5BBCB0F39EF6}" destId="{1EA6B96F-661F-4A61-99FD-585BED860EBC}" srcOrd="5" destOrd="0" presId="urn:microsoft.com/office/officeart/2018/2/layout/IconVerticalSolidList"/>
    <dgm:cxn modelId="{20E5E5A0-AE8C-40F0-BEDF-BCCE113B651F}" type="presParOf" srcId="{40EE199C-D284-4A0E-A368-5BBCB0F39EF6}" destId="{5AA8FAE5-00CF-4F09-80CD-A9FBE72E74E4}" srcOrd="6" destOrd="0" presId="urn:microsoft.com/office/officeart/2018/2/layout/IconVerticalSolidList"/>
    <dgm:cxn modelId="{04006E09-3911-4DC8-9BC1-013657CC1D83}" type="presParOf" srcId="{5AA8FAE5-00CF-4F09-80CD-A9FBE72E74E4}" destId="{7D9239C6-3557-45FA-B2D0-AAE6B6990FB9}" srcOrd="0" destOrd="0" presId="urn:microsoft.com/office/officeart/2018/2/layout/IconVerticalSolidList"/>
    <dgm:cxn modelId="{3BE76928-3190-440E-AAF0-14B76CC6BAD4}" type="presParOf" srcId="{5AA8FAE5-00CF-4F09-80CD-A9FBE72E74E4}" destId="{D5204F15-B4E6-4807-BD69-C0097A6ED685}" srcOrd="1" destOrd="0" presId="urn:microsoft.com/office/officeart/2018/2/layout/IconVerticalSolidList"/>
    <dgm:cxn modelId="{1D7FBF88-F6DB-4EA5-91CC-E3248F0427C7}" type="presParOf" srcId="{5AA8FAE5-00CF-4F09-80CD-A9FBE72E74E4}" destId="{B069E76F-790D-4E2F-B34E-FC52A9D53F2A}" srcOrd="2" destOrd="0" presId="urn:microsoft.com/office/officeart/2018/2/layout/IconVerticalSolidList"/>
    <dgm:cxn modelId="{6862B94C-9B06-424B-B734-D6B8226104E0}" type="presParOf" srcId="{5AA8FAE5-00CF-4F09-80CD-A9FBE72E74E4}" destId="{FFFC03AD-2DF8-4D3A-90D8-7CE76B51D4E3}" srcOrd="3" destOrd="0" presId="urn:microsoft.com/office/officeart/2018/2/layout/IconVerticalSolidList"/>
    <dgm:cxn modelId="{5FDF30C6-E56E-4154-97AF-712FA9FD8349}" type="presParOf" srcId="{40EE199C-D284-4A0E-A368-5BBCB0F39EF6}" destId="{695B2FCC-7E2B-4E7F-BD63-CBB2B4C60C52}" srcOrd="7" destOrd="0" presId="urn:microsoft.com/office/officeart/2018/2/layout/IconVerticalSolidList"/>
    <dgm:cxn modelId="{50D9F9F8-07EC-494D-8263-1BB80E525183}" type="presParOf" srcId="{40EE199C-D284-4A0E-A368-5BBCB0F39EF6}" destId="{D3FF6011-1A86-4F06-8F76-DD51BAF5F344}" srcOrd="8" destOrd="0" presId="urn:microsoft.com/office/officeart/2018/2/layout/IconVerticalSolidList"/>
    <dgm:cxn modelId="{3945F16F-305D-4D5E-87FA-6107D5B50109}" type="presParOf" srcId="{D3FF6011-1A86-4F06-8F76-DD51BAF5F344}" destId="{8D52D37F-5A86-47F6-8A12-CDEA52DE1381}" srcOrd="0" destOrd="0" presId="urn:microsoft.com/office/officeart/2018/2/layout/IconVerticalSolidList"/>
    <dgm:cxn modelId="{259B212D-922A-48CF-97A3-3DD8A144BB71}" type="presParOf" srcId="{D3FF6011-1A86-4F06-8F76-DD51BAF5F344}" destId="{54BDB189-8D7F-43C6-BC8E-43040855CA20}" srcOrd="1" destOrd="0" presId="urn:microsoft.com/office/officeart/2018/2/layout/IconVerticalSolidList"/>
    <dgm:cxn modelId="{8DE3721E-D1E8-4776-954D-A6BCD6A5A4E8}" type="presParOf" srcId="{D3FF6011-1A86-4F06-8F76-DD51BAF5F344}" destId="{2DF14DE4-CBCF-44A0-9FF9-F2D75BC2B1B3}" srcOrd="2" destOrd="0" presId="urn:microsoft.com/office/officeart/2018/2/layout/IconVerticalSolidList"/>
    <dgm:cxn modelId="{2D81A523-4BAB-45D9-B477-979BA59521C5}" type="presParOf" srcId="{D3FF6011-1A86-4F06-8F76-DD51BAF5F344}" destId="{25C8C660-C5E6-49C2-A75B-3840AB997C2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49587B-DFC3-4C34-80C0-F13BF4447E9A}"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F2FF4EBE-3568-4037-9DCB-E12275E39138}">
      <dgm:prSet/>
      <dgm:spPr/>
      <dgm:t>
        <a:bodyPr/>
        <a:lstStyle/>
        <a:p>
          <a:r>
            <a:rPr lang="en-US"/>
            <a:t>Intended for complex problems</a:t>
          </a:r>
        </a:p>
      </dgm:t>
    </dgm:pt>
    <dgm:pt modelId="{56E56FA7-B8E9-49E2-9749-E681AEEAA00E}" type="parTrans" cxnId="{7CEABF51-704C-4B3A-B04D-B65D2A1919FA}">
      <dgm:prSet/>
      <dgm:spPr/>
      <dgm:t>
        <a:bodyPr/>
        <a:lstStyle/>
        <a:p>
          <a:endParaRPr lang="en-US"/>
        </a:p>
      </dgm:t>
    </dgm:pt>
    <dgm:pt modelId="{F259974A-9F86-498E-B7D6-3DB1028C010D}" type="sibTrans" cxnId="{7CEABF51-704C-4B3A-B04D-B65D2A1919FA}">
      <dgm:prSet/>
      <dgm:spPr/>
      <dgm:t>
        <a:bodyPr/>
        <a:lstStyle/>
        <a:p>
          <a:endParaRPr lang="en-US"/>
        </a:p>
      </dgm:t>
    </dgm:pt>
    <dgm:pt modelId="{38B346D4-D61F-47E4-BDB5-7165C60EEA81}">
      <dgm:prSet/>
      <dgm:spPr/>
      <dgm:t>
        <a:bodyPr/>
        <a:lstStyle/>
        <a:p>
          <a:r>
            <a:rPr lang="en-US"/>
            <a:t>Based on human-center design  </a:t>
          </a:r>
        </a:p>
      </dgm:t>
    </dgm:pt>
    <dgm:pt modelId="{EBB5C51C-CC4B-48A2-A7A0-B4DFB66C1641}" type="parTrans" cxnId="{FC09642B-491D-40C4-BC19-244AE4C11311}">
      <dgm:prSet/>
      <dgm:spPr/>
      <dgm:t>
        <a:bodyPr/>
        <a:lstStyle/>
        <a:p>
          <a:endParaRPr lang="en-US"/>
        </a:p>
      </dgm:t>
    </dgm:pt>
    <dgm:pt modelId="{9B484B24-0D69-4AC3-BF3C-16F8BB0D1711}" type="sibTrans" cxnId="{FC09642B-491D-40C4-BC19-244AE4C11311}">
      <dgm:prSet/>
      <dgm:spPr/>
      <dgm:t>
        <a:bodyPr/>
        <a:lstStyle/>
        <a:p>
          <a:endParaRPr lang="en-US"/>
        </a:p>
      </dgm:t>
    </dgm:pt>
    <dgm:pt modelId="{5870D764-40B6-4117-9399-1DFACC33EF96}">
      <dgm:prSet/>
      <dgm:spPr/>
      <dgm:t>
        <a:bodyPr/>
        <a:lstStyle/>
        <a:p>
          <a:r>
            <a:rPr lang="en-US"/>
            <a:t>Starts with empathy and leads to a human centered problem statement </a:t>
          </a:r>
        </a:p>
      </dgm:t>
    </dgm:pt>
    <dgm:pt modelId="{5110381C-D6EB-42BD-B9A7-EBE4B2F855D0}" type="parTrans" cxnId="{C0C9B935-B111-46E8-B31E-8D1A2FF341CE}">
      <dgm:prSet/>
      <dgm:spPr/>
      <dgm:t>
        <a:bodyPr/>
        <a:lstStyle/>
        <a:p>
          <a:endParaRPr lang="en-US"/>
        </a:p>
      </dgm:t>
    </dgm:pt>
    <dgm:pt modelId="{8B77AA9D-8F7A-4855-8037-9091CD97FCC0}" type="sibTrans" cxnId="{C0C9B935-B111-46E8-B31E-8D1A2FF341CE}">
      <dgm:prSet/>
      <dgm:spPr/>
      <dgm:t>
        <a:bodyPr/>
        <a:lstStyle/>
        <a:p>
          <a:endParaRPr lang="en-US"/>
        </a:p>
      </dgm:t>
    </dgm:pt>
    <dgm:pt modelId="{CDB3DFB5-EEAB-4A98-9A17-39C9BCFEBFF4}">
      <dgm:prSet/>
      <dgm:spPr/>
      <dgm:t>
        <a:bodyPr/>
        <a:lstStyle/>
        <a:p>
          <a:r>
            <a:rPr lang="en-US"/>
            <a:t>Based on ideate</a:t>
          </a:r>
        </a:p>
      </dgm:t>
    </dgm:pt>
    <dgm:pt modelId="{43E3D50F-4BEF-49E0-A889-045A39A5FE96}" type="parTrans" cxnId="{15A53CF9-83E2-4B62-9B7B-E321F4BF42A7}">
      <dgm:prSet/>
      <dgm:spPr/>
      <dgm:t>
        <a:bodyPr/>
        <a:lstStyle/>
        <a:p>
          <a:endParaRPr lang="en-US"/>
        </a:p>
      </dgm:t>
    </dgm:pt>
    <dgm:pt modelId="{9379586E-1A20-4FCB-8584-450ECC598FD2}" type="sibTrans" cxnId="{15A53CF9-83E2-4B62-9B7B-E321F4BF42A7}">
      <dgm:prSet/>
      <dgm:spPr/>
      <dgm:t>
        <a:bodyPr/>
        <a:lstStyle/>
        <a:p>
          <a:endParaRPr lang="en-US"/>
        </a:p>
      </dgm:t>
    </dgm:pt>
    <dgm:pt modelId="{662A2B37-8F28-4124-AA50-B335ECAA263A}">
      <dgm:prSet/>
      <dgm:spPr/>
      <dgm:t>
        <a:bodyPr/>
        <a:lstStyle/>
        <a:p>
          <a:r>
            <a:rPr lang="en-US"/>
            <a:t>Build a physical prototype</a:t>
          </a:r>
        </a:p>
      </dgm:t>
    </dgm:pt>
    <dgm:pt modelId="{01FB1C8F-BF66-4C42-8F21-E7EAF7B6C484}" type="parTrans" cxnId="{1641C35B-2F6F-4BA7-9B0C-4F79D853895F}">
      <dgm:prSet/>
      <dgm:spPr/>
      <dgm:t>
        <a:bodyPr/>
        <a:lstStyle/>
        <a:p>
          <a:endParaRPr lang="en-US"/>
        </a:p>
      </dgm:t>
    </dgm:pt>
    <dgm:pt modelId="{2B23E8EF-1A0D-4818-9464-0AFD2918E7AA}" type="sibTrans" cxnId="{1641C35B-2F6F-4BA7-9B0C-4F79D853895F}">
      <dgm:prSet/>
      <dgm:spPr/>
      <dgm:t>
        <a:bodyPr/>
        <a:lstStyle/>
        <a:p>
          <a:endParaRPr lang="en-US"/>
        </a:p>
      </dgm:t>
    </dgm:pt>
    <dgm:pt modelId="{02F52A84-E8C1-40FE-BF61-B46F97B08EAE}">
      <dgm:prSet/>
      <dgm:spPr/>
      <dgm:t>
        <a:bodyPr/>
        <a:lstStyle/>
        <a:p>
          <a:r>
            <a:rPr lang="en-US"/>
            <a:t>Agile testing is important </a:t>
          </a:r>
        </a:p>
      </dgm:t>
    </dgm:pt>
    <dgm:pt modelId="{AFC35AB1-F628-4C88-8735-672F95D584C1}" type="parTrans" cxnId="{709B1E00-788C-4076-8AEB-6C5D45A17DCF}">
      <dgm:prSet/>
      <dgm:spPr/>
      <dgm:t>
        <a:bodyPr/>
        <a:lstStyle/>
        <a:p>
          <a:endParaRPr lang="en-US"/>
        </a:p>
      </dgm:t>
    </dgm:pt>
    <dgm:pt modelId="{450E0622-B622-42A4-B09A-84B543B9C934}" type="sibTrans" cxnId="{709B1E00-788C-4076-8AEB-6C5D45A17DCF}">
      <dgm:prSet/>
      <dgm:spPr/>
      <dgm:t>
        <a:bodyPr/>
        <a:lstStyle/>
        <a:p>
          <a:endParaRPr lang="en-US"/>
        </a:p>
      </dgm:t>
    </dgm:pt>
    <dgm:pt modelId="{6D9C357A-B139-4E9C-A616-1343F26903D1}">
      <dgm:prSet/>
      <dgm:spPr/>
      <dgm:t>
        <a:bodyPr/>
        <a:lstStyle/>
        <a:p>
          <a:r>
            <a:rPr lang="en-US"/>
            <a:t>It is intended to be fast (er) </a:t>
          </a:r>
        </a:p>
      </dgm:t>
    </dgm:pt>
    <dgm:pt modelId="{46E7004C-743C-4A3A-9A67-33B5EDF51A77}" type="parTrans" cxnId="{93A8AE8E-EDB4-4E9E-97A1-07D9CFC08AE2}">
      <dgm:prSet/>
      <dgm:spPr/>
      <dgm:t>
        <a:bodyPr/>
        <a:lstStyle/>
        <a:p>
          <a:endParaRPr lang="en-US"/>
        </a:p>
      </dgm:t>
    </dgm:pt>
    <dgm:pt modelId="{769C5B44-9E48-4318-84C9-ADF2013274EF}" type="sibTrans" cxnId="{93A8AE8E-EDB4-4E9E-97A1-07D9CFC08AE2}">
      <dgm:prSet/>
      <dgm:spPr/>
      <dgm:t>
        <a:bodyPr/>
        <a:lstStyle/>
        <a:p>
          <a:endParaRPr lang="en-US"/>
        </a:p>
      </dgm:t>
    </dgm:pt>
    <dgm:pt modelId="{41872EEB-01DF-40A3-A782-BE6566FAD944}" type="pres">
      <dgm:prSet presAssocID="{8B49587B-DFC3-4C34-80C0-F13BF4447E9A}" presName="linear" presStyleCnt="0">
        <dgm:presLayoutVars>
          <dgm:animLvl val="lvl"/>
          <dgm:resizeHandles val="exact"/>
        </dgm:presLayoutVars>
      </dgm:prSet>
      <dgm:spPr/>
    </dgm:pt>
    <dgm:pt modelId="{B3EE1C59-3E80-4D6B-85AC-48BF6A283897}" type="pres">
      <dgm:prSet presAssocID="{F2FF4EBE-3568-4037-9DCB-E12275E39138}" presName="parentText" presStyleLbl="node1" presStyleIdx="0" presStyleCnt="7">
        <dgm:presLayoutVars>
          <dgm:chMax val="0"/>
          <dgm:bulletEnabled val="1"/>
        </dgm:presLayoutVars>
      </dgm:prSet>
      <dgm:spPr/>
    </dgm:pt>
    <dgm:pt modelId="{3AAD9D5F-F08A-4618-871D-13E78917CE4E}" type="pres">
      <dgm:prSet presAssocID="{F259974A-9F86-498E-B7D6-3DB1028C010D}" presName="spacer" presStyleCnt="0"/>
      <dgm:spPr/>
    </dgm:pt>
    <dgm:pt modelId="{C8CFBBA5-3D80-42E2-96D9-B8829771DFA7}" type="pres">
      <dgm:prSet presAssocID="{38B346D4-D61F-47E4-BDB5-7165C60EEA81}" presName="parentText" presStyleLbl="node1" presStyleIdx="1" presStyleCnt="7">
        <dgm:presLayoutVars>
          <dgm:chMax val="0"/>
          <dgm:bulletEnabled val="1"/>
        </dgm:presLayoutVars>
      </dgm:prSet>
      <dgm:spPr/>
    </dgm:pt>
    <dgm:pt modelId="{39A61123-5D6E-4132-AC38-1D62193A3A9C}" type="pres">
      <dgm:prSet presAssocID="{9B484B24-0D69-4AC3-BF3C-16F8BB0D1711}" presName="spacer" presStyleCnt="0"/>
      <dgm:spPr/>
    </dgm:pt>
    <dgm:pt modelId="{C339B920-76A8-4203-978E-F7089F845E53}" type="pres">
      <dgm:prSet presAssocID="{5870D764-40B6-4117-9399-1DFACC33EF96}" presName="parentText" presStyleLbl="node1" presStyleIdx="2" presStyleCnt="7">
        <dgm:presLayoutVars>
          <dgm:chMax val="0"/>
          <dgm:bulletEnabled val="1"/>
        </dgm:presLayoutVars>
      </dgm:prSet>
      <dgm:spPr/>
    </dgm:pt>
    <dgm:pt modelId="{DA3494BB-F5E5-4947-9A2A-969C4DDB6965}" type="pres">
      <dgm:prSet presAssocID="{8B77AA9D-8F7A-4855-8037-9091CD97FCC0}" presName="spacer" presStyleCnt="0"/>
      <dgm:spPr/>
    </dgm:pt>
    <dgm:pt modelId="{52EF1996-95E6-4C3E-B1BC-0629682C8CC1}" type="pres">
      <dgm:prSet presAssocID="{CDB3DFB5-EEAB-4A98-9A17-39C9BCFEBFF4}" presName="parentText" presStyleLbl="node1" presStyleIdx="3" presStyleCnt="7">
        <dgm:presLayoutVars>
          <dgm:chMax val="0"/>
          <dgm:bulletEnabled val="1"/>
        </dgm:presLayoutVars>
      </dgm:prSet>
      <dgm:spPr/>
    </dgm:pt>
    <dgm:pt modelId="{4CAAFDE6-36D8-4CB8-B0EF-80E12036620A}" type="pres">
      <dgm:prSet presAssocID="{9379586E-1A20-4FCB-8584-450ECC598FD2}" presName="spacer" presStyleCnt="0"/>
      <dgm:spPr/>
    </dgm:pt>
    <dgm:pt modelId="{786FCEE1-3003-4389-8ECC-306A8DE3AAB8}" type="pres">
      <dgm:prSet presAssocID="{662A2B37-8F28-4124-AA50-B335ECAA263A}" presName="parentText" presStyleLbl="node1" presStyleIdx="4" presStyleCnt="7">
        <dgm:presLayoutVars>
          <dgm:chMax val="0"/>
          <dgm:bulletEnabled val="1"/>
        </dgm:presLayoutVars>
      </dgm:prSet>
      <dgm:spPr/>
    </dgm:pt>
    <dgm:pt modelId="{155A0720-D893-4954-AD08-6CC36F868A66}" type="pres">
      <dgm:prSet presAssocID="{2B23E8EF-1A0D-4818-9464-0AFD2918E7AA}" presName="spacer" presStyleCnt="0"/>
      <dgm:spPr/>
    </dgm:pt>
    <dgm:pt modelId="{BFE65EBE-DEA1-42E7-90E2-2051182B21A6}" type="pres">
      <dgm:prSet presAssocID="{02F52A84-E8C1-40FE-BF61-B46F97B08EAE}" presName="parentText" presStyleLbl="node1" presStyleIdx="5" presStyleCnt="7">
        <dgm:presLayoutVars>
          <dgm:chMax val="0"/>
          <dgm:bulletEnabled val="1"/>
        </dgm:presLayoutVars>
      </dgm:prSet>
      <dgm:spPr/>
    </dgm:pt>
    <dgm:pt modelId="{BCE0E530-FFF3-4986-A635-EBC267428ACB}" type="pres">
      <dgm:prSet presAssocID="{450E0622-B622-42A4-B09A-84B543B9C934}" presName="spacer" presStyleCnt="0"/>
      <dgm:spPr/>
    </dgm:pt>
    <dgm:pt modelId="{9B967815-B0AB-4FC2-A62B-23387D09E550}" type="pres">
      <dgm:prSet presAssocID="{6D9C357A-B139-4E9C-A616-1343F26903D1}" presName="parentText" presStyleLbl="node1" presStyleIdx="6" presStyleCnt="7">
        <dgm:presLayoutVars>
          <dgm:chMax val="0"/>
          <dgm:bulletEnabled val="1"/>
        </dgm:presLayoutVars>
      </dgm:prSet>
      <dgm:spPr/>
    </dgm:pt>
  </dgm:ptLst>
  <dgm:cxnLst>
    <dgm:cxn modelId="{709B1E00-788C-4076-8AEB-6C5D45A17DCF}" srcId="{8B49587B-DFC3-4C34-80C0-F13BF4447E9A}" destId="{02F52A84-E8C1-40FE-BF61-B46F97B08EAE}" srcOrd="5" destOrd="0" parTransId="{AFC35AB1-F628-4C88-8735-672F95D584C1}" sibTransId="{450E0622-B622-42A4-B09A-84B543B9C934}"/>
    <dgm:cxn modelId="{99694024-BE0D-4840-9A14-7D9400D3F93B}" type="presOf" srcId="{CDB3DFB5-EEAB-4A98-9A17-39C9BCFEBFF4}" destId="{52EF1996-95E6-4C3E-B1BC-0629682C8CC1}" srcOrd="0" destOrd="0" presId="urn:microsoft.com/office/officeart/2005/8/layout/vList2"/>
    <dgm:cxn modelId="{FC09642B-491D-40C4-BC19-244AE4C11311}" srcId="{8B49587B-DFC3-4C34-80C0-F13BF4447E9A}" destId="{38B346D4-D61F-47E4-BDB5-7165C60EEA81}" srcOrd="1" destOrd="0" parTransId="{EBB5C51C-CC4B-48A2-A7A0-B4DFB66C1641}" sibTransId="{9B484B24-0D69-4AC3-BF3C-16F8BB0D1711}"/>
    <dgm:cxn modelId="{C0C9B935-B111-46E8-B31E-8D1A2FF341CE}" srcId="{8B49587B-DFC3-4C34-80C0-F13BF4447E9A}" destId="{5870D764-40B6-4117-9399-1DFACC33EF96}" srcOrd="2" destOrd="0" parTransId="{5110381C-D6EB-42BD-B9A7-EBE4B2F855D0}" sibTransId="{8B77AA9D-8F7A-4855-8037-9091CD97FCC0}"/>
    <dgm:cxn modelId="{B7AE883A-FABE-4C6D-AA65-0A17F449AA73}" type="presOf" srcId="{02F52A84-E8C1-40FE-BF61-B46F97B08EAE}" destId="{BFE65EBE-DEA1-42E7-90E2-2051182B21A6}" srcOrd="0" destOrd="0" presId="urn:microsoft.com/office/officeart/2005/8/layout/vList2"/>
    <dgm:cxn modelId="{1641C35B-2F6F-4BA7-9B0C-4F79D853895F}" srcId="{8B49587B-DFC3-4C34-80C0-F13BF4447E9A}" destId="{662A2B37-8F28-4124-AA50-B335ECAA263A}" srcOrd="4" destOrd="0" parTransId="{01FB1C8F-BF66-4C42-8F21-E7EAF7B6C484}" sibTransId="{2B23E8EF-1A0D-4818-9464-0AFD2918E7AA}"/>
    <dgm:cxn modelId="{7CEABF51-704C-4B3A-B04D-B65D2A1919FA}" srcId="{8B49587B-DFC3-4C34-80C0-F13BF4447E9A}" destId="{F2FF4EBE-3568-4037-9DCB-E12275E39138}" srcOrd="0" destOrd="0" parTransId="{56E56FA7-B8E9-49E2-9749-E681AEEAA00E}" sibTransId="{F259974A-9F86-498E-B7D6-3DB1028C010D}"/>
    <dgm:cxn modelId="{97FD8977-494C-4EF0-ADDD-B4CAD637927B}" type="presOf" srcId="{662A2B37-8F28-4124-AA50-B335ECAA263A}" destId="{786FCEE1-3003-4389-8ECC-306A8DE3AAB8}" srcOrd="0" destOrd="0" presId="urn:microsoft.com/office/officeart/2005/8/layout/vList2"/>
    <dgm:cxn modelId="{93A8AE8E-EDB4-4E9E-97A1-07D9CFC08AE2}" srcId="{8B49587B-DFC3-4C34-80C0-F13BF4447E9A}" destId="{6D9C357A-B139-4E9C-A616-1343F26903D1}" srcOrd="6" destOrd="0" parTransId="{46E7004C-743C-4A3A-9A67-33B5EDF51A77}" sibTransId="{769C5B44-9E48-4318-84C9-ADF2013274EF}"/>
    <dgm:cxn modelId="{FF180C8F-921C-4860-86EB-A001471244CD}" type="presOf" srcId="{F2FF4EBE-3568-4037-9DCB-E12275E39138}" destId="{B3EE1C59-3E80-4D6B-85AC-48BF6A283897}" srcOrd="0" destOrd="0" presId="urn:microsoft.com/office/officeart/2005/8/layout/vList2"/>
    <dgm:cxn modelId="{4D5D1C93-FB08-4190-AB57-013A29B3B723}" type="presOf" srcId="{8B49587B-DFC3-4C34-80C0-F13BF4447E9A}" destId="{41872EEB-01DF-40A3-A782-BE6566FAD944}" srcOrd="0" destOrd="0" presId="urn:microsoft.com/office/officeart/2005/8/layout/vList2"/>
    <dgm:cxn modelId="{2B739BBB-5317-46FE-ADC0-14B623035639}" type="presOf" srcId="{6D9C357A-B139-4E9C-A616-1343F26903D1}" destId="{9B967815-B0AB-4FC2-A62B-23387D09E550}" srcOrd="0" destOrd="0" presId="urn:microsoft.com/office/officeart/2005/8/layout/vList2"/>
    <dgm:cxn modelId="{A43635BC-BBE6-4DA6-A427-E535E07954CF}" type="presOf" srcId="{38B346D4-D61F-47E4-BDB5-7165C60EEA81}" destId="{C8CFBBA5-3D80-42E2-96D9-B8829771DFA7}" srcOrd="0" destOrd="0" presId="urn:microsoft.com/office/officeart/2005/8/layout/vList2"/>
    <dgm:cxn modelId="{B4E84EED-A0E7-49CC-B310-F22DDBE62951}" type="presOf" srcId="{5870D764-40B6-4117-9399-1DFACC33EF96}" destId="{C339B920-76A8-4203-978E-F7089F845E53}" srcOrd="0" destOrd="0" presId="urn:microsoft.com/office/officeart/2005/8/layout/vList2"/>
    <dgm:cxn modelId="{15A53CF9-83E2-4B62-9B7B-E321F4BF42A7}" srcId="{8B49587B-DFC3-4C34-80C0-F13BF4447E9A}" destId="{CDB3DFB5-EEAB-4A98-9A17-39C9BCFEBFF4}" srcOrd="3" destOrd="0" parTransId="{43E3D50F-4BEF-49E0-A889-045A39A5FE96}" sibTransId="{9379586E-1A20-4FCB-8584-450ECC598FD2}"/>
    <dgm:cxn modelId="{278EB1B7-EAFC-47F7-AB3B-03EFAC450BE4}" type="presParOf" srcId="{41872EEB-01DF-40A3-A782-BE6566FAD944}" destId="{B3EE1C59-3E80-4D6B-85AC-48BF6A283897}" srcOrd="0" destOrd="0" presId="urn:microsoft.com/office/officeart/2005/8/layout/vList2"/>
    <dgm:cxn modelId="{9C502952-429D-47A0-BE94-0FCE10759293}" type="presParOf" srcId="{41872EEB-01DF-40A3-A782-BE6566FAD944}" destId="{3AAD9D5F-F08A-4618-871D-13E78917CE4E}" srcOrd="1" destOrd="0" presId="urn:microsoft.com/office/officeart/2005/8/layout/vList2"/>
    <dgm:cxn modelId="{5986F68E-EC59-40DD-9D91-F96199BFF3D4}" type="presParOf" srcId="{41872EEB-01DF-40A3-A782-BE6566FAD944}" destId="{C8CFBBA5-3D80-42E2-96D9-B8829771DFA7}" srcOrd="2" destOrd="0" presId="urn:microsoft.com/office/officeart/2005/8/layout/vList2"/>
    <dgm:cxn modelId="{CB69ADE0-0BAE-474B-A088-0B5E2540F9E5}" type="presParOf" srcId="{41872EEB-01DF-40A3-A782-BE6566FAD944}" destId="{39A61123-5D6E-4132-AC38-1D62193A3A9C}" srcOrd="3" destOrd="0" presId="urn:microsoft.com/office/officeart/2005/8/layout/vList2"/>
    <dgm:cxn modelId="{11488242-1A93-4018-AF09-E21CE14D9D15}" type="presParOf" srcId="{41872EEB-01DF-40A3-A782-BE6566FAD944}" destId="{C339B920-76A8-4203-978E-F7089F845E53}" srcOrd="4" destOrd="0" presId="urn:microsoft.com/office/officeart/2005/8/layout/vList2"/>
    <dgm:cxn modelId="{050DF58B-5278-4C3A-8E92-0D51BD2CFEF7}" type="presParOf" srcId="{41872EEB-01DF-40A3-A782-BE6566FAD944}" destId="{DA3494BB-F5E5-4947-9A2A-969C4DDB6965}" srcOrd="5" destOrd="0" presId="urn:microsoft.com/office/officeart/2005/8/layout/vList2"/>
    <dgm:cxn modelId="{F1E261AB-B1E4-419F-91A5-4EA05CBBFF32}" type="presParOf" srcId="{41872EEB-01DF-40A3-A782-BE6566FAD944}" destId="{52EF1996-95E6-4C3E-B1BC-0629682C8CC1}" srcOrd="6" destOrd="0" presId="urn:microsoft.com/office/officeart/2005/8/layout/vList2"/>
    <dgm:cxn modelId="{FB377E0C-9A1D-4B06-A433-0543DBA4178F}" type="presParOf" srcId="{41872EEB-01DF-40A3-A782-BE6566FAD944}" destId="{4CAAFDE6-36D8-4CB8-B0EF-80E12036620A}" srcOrd="7" destOrd="0" presId="urn:microsoft.com/office/officeart/2005/8/layout/vList2"/>
    <dgm:cxn modelId="{F7B23520-E481-4A22-8226-F490396D5F1C}" type="presParOf" srcId="{41872EEB-01DF-40A3-A782-BE6566FAD944}" destId="{786FCEE1-3003-4389-8ECC-306A8DE3AAB8}" srcOrd="8" destOrd="0" presId="urn:microsoft.com/office/officeart/2005/8/layout/vList2"/>
    <dgm:cxn modelId="{4C098951-3CE1-4EAD-84FE-7919BE4E0051}" type="presParOf" srcId="{41872EEB-01DF-40A3-A782-BE6566FAD944}" destId="{155A0720-D893-4954-AD08-6CC36F868A66}" srcOrd="9" destOrd="0" presId="urn:microsoft.com/office/officeart/2005/8/layout/vList2"/>
    <dgm:cxn modelId="{604356F5-00BC-4EAA-89BB-0AA42B2F85CA}" type="presParOf" srcId="{41872EEB-01DF-40A3-A782-BE6566FAD944}" destId="{BFE65EBE-DEA1-42E7-90E2-2051182B21A6}" srcOrd="10" destOrd="0" presId="urn:microsoft.com/office/officeart/2005/8/layout/vList2"/>
    <dgm:cxn modelId="{54FCD7AA-46F6-4A07-AED2-FB4891FD7A31}" type="presParOf" srcId="{41872EEB-01DF-40A3-A782-BE6566FAD944}" destId="{BCE0E530-FFF3-4986-A635-EBC267428ACB}" srcOrd="11" destOrd="0" presId="urn:microsoft.com/office/officeart/2005/8/layout/vList2"/>
    <dgm:cxn modelId="{B4E7264E-F00B-4D7C-B65D-EE7F3970FED1}" type="presParOf" srcId="{41872EEB-01DF-40A3-A782-BE6566FAD944}" destId="{9B967815-B0AB-4FC2-A62B-23387D09E550}"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FD9A74A-2635-482F-A97D-53168C4DEBF9}"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D3592422-0B49-4E3F-8160-3049E8680007}">
      <dgm:prSet/>
      <dgm:spPr/>
      <dgm:t>
        <a:bodyPr/>
        <a:lstStyle/>
        <a:p>
          <a:r>
            <a:rPr lang="en-US"/>
            <a:t>Faculty Ownership and Executive Sponsorship </a:t>
          </a:r>
        </a:p>
      </dgm:t>
    </dgm:pt>
    <dgm:pt modelId="{A6E0AF2D-E42E-495A-932F-D0362AB479BD}" type="parTrans" cxnId="{D17FA465-A249-4691-B683-98A311FC48F0}">
      <dgm:prSet/>
      <dgm:spPr/>
      <dgm:t>
        <a:bodyPr/>
        <a:lstStyle/>
        <a:p>
          <a:endParaRPr lang="en-US"/>
        </a:p>
      </dgm:t>
    </dgm:pt>
    <dgm:pt modelId="{84A62697-2B62-481B-8467-FE859B7E8559}" type="sibTrans" cxnId="{D17FA465-A249-4691-B683-98A311FC48F0}">
      <dgm:prSet/>
      <dgm:spPr/>
      <dgm:t>
        <a:bodyPr/>
        <a:lstStyle/>
        <a:p>
          <a:endParaRPr lang="en-US"/>
        </a:p>
      </dgm:t>
    </dgm:pt>
    <dgm:pt modelId="{6EE6F6DD-F85B-4266-BEC3-90F83D84D155}">
      <dgm:prSet/>
      <dgm:spPr/>
      <dgm:t>
        <a:bodyPr/>
        <a:lstStyle/>
        <a:p>
          <a:r>
            <a:rPr lang="en-US"/>
            <a:t>Train on Facilitation and Design Thinking Fundamentals </a:t>
          </a:r>
        </a:p>
      </dgm:t>
    </dgm:pt>
    <dgm:pt modelId="{0619D8B8-56BC-4B1B-9A99-598C00F90781}" type="parTrans" cxnId="{03E8FEFF-2068-406D-93B9-23C77BC5A5F7}">
      <dgm:prSet/>
      <dgm:spPr/>
      <dgm:t>
        <a:bodyPr/>
        <a:lstStyle/>
        <a:p>
          <a:endParaRPr lang="en-US"/>
        </a:p>
      </dgm:t>
    </dgm:pt>
    <dgm:pt modelId="{38E38C7B-BD20-41F1-998F-2EE71EDF1F86}" type="sibTrans" cxnId="{03E8FEFF-2068-406D-93B9-23C77BC5A5F7}">
      <dgm:prSet/>
      <dgm:spPr/>
      <dgm:t>
        <a:bodyPr/>
        <a:lstStyle/>
        <a:p>
          <a:endParaRPr lang="en-US"/>
        </a:p>
      </dgm:t>
    </dgm:pt>
    <dgm:pt modelId="{7CCA2872-8685-4BE1-9C51-C191097F60C6}">
      <dgm:prSet/>
      <dgm:spPr/>
      <dgm:t>
        <a:bodyPr/>
        <a:lstStyle/>
        <a:p>
          <a:r>
            <a:rPr lang="en-US"/>
            <a:t>Educate Audiences </a:t>
          </a:r>
        </a:p>
      </dgm:t>
    </dgm:pt>
    <dgm:pt modelId="{F431E766-ED4C-41C0-952C-5275728262BA}" type="parTrans" cxnId="{C8E5B39D-4006-47E9-B153-255D0AC2F0E8}">
      <dgm:prSet/>
      <dgm:spPr/>
      <dgm:t>
        <a:bodyPr/>
        <a:lstStyle/>
        <a:p>
          <a:endParaRPr lang="en-US"/>
        </a:p>
      </dgm:t>
    </dgm:pt>
    <dgm:pt modelId="{1FCE49C2-C1BE-4B55-B4BC-7F030DED736D}" type="sibTrans" cxnId="{C8E5B39D-4006-47E9-B153-255D0AC2F0E8}">
      <dgm:prSet/>
      <dgm:spPr/>
      <dgm:t>
        <a:bodyPr/>
        <a:lstStyle/>
        <a:p>
          <a:endParaRPr lang="en-US"/>
        </a:p>
      </dgm:t>
    </dgm:pt>
    <dgm:pt modelId="{B8D8D79A-E906-434F-91F3-BFF7FDE5009E}">
      <dgm:prSet/>
      <dgm:spPr/>
      <dgm:t>
        <a:bodyPr/>
        <a:lstStyle/>
        <a:p>
          <a:r>
            <a:rPr lang="en-US"/>
            <a:t>Administration </a:t>
          </a:r>
        </a:p>
      </dgm:t>
    </dgm:pt>
    <dgm:pt modelId="{2DADBC10-92F2-4E7E-9014-EDE69F7E68CA}" type="parTrans" cxnId="{CFCBA4CE-DA8A-4100-9C1E-0655E28A09DA}">
      <dgm:prSet/>
      <dgm:spPr/>
      <dgm:t>
        <a:bodyPr/>
        <a:lstStyle/>
        <a:p>
          <a:endParaRPr lang="en-US"/>
        </a:p>
      </dgm:t>
    </dgm:pt>
    <dgm:pt modelId="{8A90F58C-5A5A-4C96-9AE7-C2C1D5588736}" type="sibTrans" cxnId="{CFCBA4CE-DA8A-4100-9C1E-0655E28A09DA}">
      <dgm:prSet/>
      <dgm:spPr/>
      <dgm:t>
        <a:bodyPr/>
        <a:lstStyle/>
        <a:p>
          <a:endParaRPr lang="en-US"/>
        </a:p>
      </dgm:t>
    </dgm:pt>
    <dgm:pt modelId="{EB316B08-21AA-42FC-9112-6AA19C48DA01}">
      <dgm:prSet/>
      <dgm:spPr/>
      <dgm:t>
        <a:bodyPr/>
        <a:lstStyle/>
        <a:p>
          <a:r>
            <a:rPr lang="en-US"/>
            <a:t>Union </a:t>
          </a:r>
        </a:p>
      </dgm:t>
    </dgm:pt>
    <dgm:pt modelId="{FDF5776C-AB03-4751-8574-4971D8041665}" type="parTrans" cxnId="{9B785603-F411-42BE-9656-854978722983}">
      <dgm:prSet/>
      <dgm:spPr/>
      <dgm:t>
        <a:bodyPr/>
        <a:lstStyle/>
        <a:p>
          <a:endParaRPr lang="en-US"/>
        </a:p>
      </dgm:t>
    </dgm:pt>
    <dgm:pt modelId="{9DF54E2B-3530-42DF-A12A-C6FBEEDC269B}" type="sibTrans" cxnId="{9B785603-F411-42BE-9656-854978722983}">
      <dgm:prSet/>
      <dgm:spPr/>
      <dgm:t>
        <a:bodyPr/>
        <a:lstStyle/>
        <a:p>
          <a:endParaRPr lang="en-US"/>
        </a:p>
      </dgm:t>
    </dgm:pt>
    <dgm:pt modelId="{1D9C7132-ECEC-4A34-83CD-E4466F42C958}">
      <dgm:prSet/>
      <dgm:spPr/>
      <dgm:t>
        <a:bodyPr/>
        <a:lstStyle/>
        <a:p>
          <a:r>
            <a:rPr lang="en-US"/>
            <a:t>Select the problem </a:t>
          </a:r>
        </a:p>
      </dgm:t>
    </dgm:pt>
    <dgm:pt modelId="{81D41243-F43B-4943-A7EB-CE8247D42C23}" type="parTrans" cxnId="{047F5B10-3ACA-4D67-9109-F2DE51B07B01}">
      <dgm:prSet/>
      <dgm:spPr/>
      <dgm:t>
        <a:bodyPr/>
        <a:lstStyle/>
        <a:p>
          <a:endParaRPr lang="en-US"/>
        </a:p>
      </dgm:t>
    </dgm:pt>
    <dgm:pt modelId="{F1975C3E-7CFE-498D-B068-EFB9AFF352F8}" type="sibTrans" cxnId="{047F5B10-3ACA-4D67-9109-F2DE51B07B01}">
      <dgm:prSet/>
      <dgm:spPr/>
      <dgm:t>
        <a:bodyPr/>
        <a:lstStyle/>
        <a:p>
          <a:endParaRPr lang="en-US"/>
        </a:p>
      </dgm:t>
    </dgm:pt>
    <dgm:pt modelId="{C9F1FF46-9825-4D27-95E5-21D45E45C099}">
      <dgm:prSet/>
      <dgm:spPr/>
      <dgm:t>
        <a:bodyPr/>
        <a:lstStyle/>
        <a:p>
          <a:r>
            <a:rPr lang="en-US"/>
            <a:t>Establish the participation paraments and timeline </a:t>
          </a:r>
        </a:p>
      </dgm:t>
    </dgm:pt>
    <dgm:pt modelId="{36560EF8-9FE1-40EB-BE62-2A5AF1428382}" type="parTrans" cxnId="{1E3BD8B5-12F4-4CD4-B876-C3374D1E2672}">
      <dgm:prSet/>
      <dgm:spPr/>
      <dgm:t>
        <a:bodyPr/>
        <a:lstStyle/>
        <a:p>
          <a:endParaRPr lang="en-US"/>
        </a:p>
      </dgm:t>
    </dgm:pt>
    <dgm:pt modelId="{4F606F1D-06A7-412A-8445-CA78E3819045}" type="sibTrans" cxnId="{1E3BD8B5-12F4-4CD4-B876-C3374D1E2672}">
      <dgm:prSet/>
      <dgm:spPr/>
      <dgm:t>
        <a:bodyPr/>
        <a:lstStyle/>
        <a:p>
          <a:endParaRPr lang="en-US"/>
        </a:p>
      </dgm:t>
    </dgm:pt>
    <dgm:pt modelId="{E77F8287-D052-4F4D-85E9-890596DE872A}">
      <dgm:prSet/>
      <dgm:spPr/>
      <dgm:t>
        <a:bodyPr/>
        <a:lstStyle/>
        <a:p>
          <a:r>
            <a:rPr lang="en-US"/>
            <a:t>Select the participants </a:t>
          </a:r>
        </a:p>
      </dgm:t>
    </dgm:pt>
    <dgm:pt modelId="{33083240-DB81-432A-883F-B2D8B4D6B714}" type="parTrans" cxnId="{A3760300-ADE7-47BB-B159-F5A1E55D9C37}">
      <dgm:prSet/>
      <dgm:spPr/>
      <dgm:t>
        <a:bodyPr/>
        <a:lstStyle/>
        <a:p>
          <a:endParaRPr lang="en-US"/>
        </a:p>
      </dgm:t>
    </dgm:pt>
    <dgm:pt modelId="{153DE688-5A3D-474E-ACB4-B567E00DDAD4}" type="sibTrans" cxnId="{A3760300-ADE7-47BB-B159-F5A1E55D9C37}">
      <dgm:prSet/>
      <dgm:spPr/>
      <dgm:t>
        <a:bodyPr/>
        <a:lstStyle/>
        <a:p>
          <a:endParaRPr lang="en-US"/>
        </a:p>
      </dgm:t>
    </dgm:pt>
    <dgm:pt modelId="{3A7FD6C0-5590-4BC3-8FC8-BE595ED81DF5}">
      <dgm:prSet/>
      <dgm:spPr/>
      <dgm:t>
        <a:bodyPr/>
        <a:lstStyle/>
        <a:p>
          <a:r>
            <a:rPr lang="en-US"/>
            <a:t>Schedule Kickoff Meeting </a:t>
          </a:r>
        </a:p>
      </dgm:t>
    </dgm:pt>
    <dgm:pt modelId="{3CDDD2A7-929F-4EA9-A551-9F2D07FA77B4}" type="parTrans" cxnId="{B856E902-572B-4D2E-B97A-3C325A310868}">
      <dgm:prSet/>
      <dgm:spPr/>
      <dgm:t>
        <a:bodyPr/>
        <a:lstStyle/>
        <a:p>
          <a:endParaRPr lang="en-US"/>
        </a:p>
      </dgm:t>
    </dgm:pt>
    <dgm:pt modelId="{3C3195C2-14E2-4CBE-8515-178FA529A63E}" type="sibTrans" cxnId="{B856E902-572B-4D2E-B97A-3C325A310868}">
      <dgm:prSet/>
      <dgm:spPr/>
      <dgm:t>
        <a:bodyPr/>
        <a:lstStyle/>
        <a:p>
          <a:endParaRPr lang="en-US"/>
        </a:p>
      </dgm:t>
    </dgm:pt>
    <dgm:pt modelId="{F1535AF3-BA3D-4686-9A30-0264ED952858}" type="pres">
      <dgm:prSet presAssocID="{FFD9A74A-2635-482F-A97D-53168C4DEBF9}" presName="linear" presStyleCnt="0">
        <dgm:presLayoutVars>
          <dgm:animLvl val="lvl"/>
          <dgm:resizeHandles val="exact"/>
        </dgm:presLayoutVars>
      </dgm:prSet>
      <dgm:spPr/>
    </dgm:pt>
    <dgm:pt modelId="{BF3090E8-182C-4C3C-BCFE-396AE9697740}" type="pres">
      <dgm:prSet presAssocID="{D3592422-0B49-4E3F-8160-3049E8680007}" presName="parentText" presStyleLbl="node1" presStyleIdx="0" presStyleCnt="7">
        <dgm:presLayoutVars>
          <dgm:chMax val="0"/>
          <dgm:bulletEnabled val="1"/>
        </dgm:presLayoutVars>
      </dgm:prSet>
      <dgm:spPr/>
    </dgm:pt>
    <dgm:pt modelId="{9D9B9138-DDB1-473D-839B-134906B2763D}" type="pres">
      <dgm:prSet presAssocID="{84A62697-2B62-481B-8467-FE859B7E8559}" presName="spacer" presStyleCnt="0"/>
      <dgm:spPr/>
    </dgm:pt>
    <dgm:pt modelId="{AFF6BAF4-7E34-4F72-B1FF-5478B03B85F8}" type="pres">
      <dgm:prSet presAssocID="{6EE6F6DD-F85B-4266-BEC3-90F83D84D155}" presName="parentText" presStyleLbl="node1" presStyleIdx="1" presStyleCnt="7">
        <dgm:presLayoutVars>
          <dgm:chMax val="0"/>
          <dgm:bulletEnabled val="1"/>
        </dgm:presLayoutVars>
      </dgm:prSet>
      <dgm:spPr/>
    </dgm:pt>
    <dgm:pt modelId="{92C1AA0A-E9FD-4442-977D-7D2501328FE6}" type="pres">
      <dgm:prSet presAssocID="{38E38C7B-BD20-41F1-998F-2EE71EDF1F86}" presName="spacer" presStyleCnt="0"/>
      <dgm:spPr/>
    </dgm:pt>
    <dgm:pt modelId="{B68AA622-5422-4C42-B11C-4B2AF0202E6A}" type="pres">
      <dgm:prSet presAssocID="{7CCA2872-8685-4BE1-9C51-C191097F60C6}" presName="parentText" presStyleLbl="node1" presStyleIdx="2" presStyleCnt="7">
        <dgm:presLayoutVars>
          <dgm:chMax val="0"/>
          <dgm:bulletEnabled val="1"/>
        </dgm:presLayoutVars>
      </dgm:prSet>
      <dgm:spPr/>
    </dgm:pt>
    <dgm:pt modelId="{96047230-064B-43F2-9D3F-3148269055D6}" type="pres">
      <dgm:prSet presAssocID="{7CCA2872-8685-4BE1-9C51-C191097F60C6}" presName="childText" presStyleLbl="revTx" presStyleIdx="0" presStyleCnt="1">
        <dgm:presLayoutVars>
          <dgm:bulletEnabled val="1"/>
        </dgm:presLayoutVars>
      </dgm:prSet>
      <dgm:spPr/>
    </dgm:pt>
    <dgm:pt modelId="{2A89BB53-4A09-4AEC-9CFA-0A66622BCE37}" type="pres">
      <dgm:prSet presAssocID="{1D9C7132-ECEC-4A34-83CD-E4466F42C958}" presName="parentText" presStyleLbl="node1" presStyleIdx="3" presStyleCnt="7">
        <dgm:presLayoutVars>
          <dgm:chMax val="0"/>
          <dgm:bulletEnabled val="1"/>
        </dgm:presLayoutVars>
      </dgm:prSet>
      <dgm:spPr/>
    </dgm:pt>
    <dgm:pt modelId="{24049C67-9715-4293-8946-505283F64193}" type="pres">
      <dgm:prSet presAssocID="{F1975C3E-7CFE-498D-B068-EFB9AFF352F8}" presName="spacer" presStyleCnt="0"/>
      <dgm:spPr/>
    </dgm:pt>
    <dgm:pt modelId="{6783DC5F-C930-4BC2-B387-43C52AD8B76F}" type="pres">
      <dgm:prSet presAssocID="{C9F1FF46-9825-4D27-95E5-21D45E45C099}" presName="parentText" presStyleLbl="node1" presStyleIdx="4" presStyleCnt="7">
        <dgm:presLayoutVars>
          <dgm:chMax val="0"/>
          <dgm:bulletEnabled val="1"/>
        </dgm:presLayoutVars>
      </dgm:prSet>
      <dgm:spPr/>
    </dgm:pt>
    <dgm:pt modelId="{C88A536F-32B0-4F3E-A754-CF5A318CEBFA}" type="pres">
      <dgm:prSet presAssocID="{4F606F1D-06A7-412A-8445-CA78E3819045}" presName="spacer" presStyleCnt="0"/>
      <dgm:spPr/>
    </dgm:pt>
    <dgm:pt modelId="{C377953C-DCD1-4E87-8102-1F7D3ECE9809}" type="pres">
      <dgm:prSet presAssocID="{E77F8287-D052-4F4D-85E9-890596DE872A}" presName="parentText" presStyleLbl="node1" presStyleIdx="5" presStyleCnt="7">
        <dgm:presLayoutVars>
          <dgm:chMax val="0"/>
          <dgm:bulletEnabled val="1"/>
        </dgm:presLayoutVars>
      </dgm:prSet>
      <dgm:spPr/>
    </dgm:pt>
    <dgm:pt modelId="{08943F8A-7259-414F-BA5E-5D0BCBC8499B}" type="pres">
      <dgm:prSet presAssocID="{153DE688-5A3D-474E-ACB4-B567E00DDAD4}" presName="spacer" presStyleCnt="0"/>
      <dgm:spPr/>
    </dgm:pt>
    <dgm:pt modelId="{A7075AFA-C63D-463B-A2E6-4496476B4B92}" type="pres">
      <dgm:prSet presAssocID="{3A7FD6C0-5590-4BC3-8FC8-BE595ED81DF5}" presName="parentText" presStyleLbl="node1" presStyleIdx="6" presStyleCnt="7">
        <dgm:presLayoutVars>
          <dgm:chMax val="0"/>
          <dgm:bulletEnabled val="1"/>
        </dgm:presLayoutVars>
      </dgm:prSet>
      <dgm:spPr/>
    </dgm:pt>
  </dgm:ptLst>
  <dgm:cxnLst>
    <dgm:cxn modelId="{A3760300-ADE7-47BB-B159-F5A1E55D9C37}" srcId="{FFD9A74A-2635-482F-A97D-53168C4DEBF9}" destId="{E77F8287-D052-4F4D-85E9-890596DE872A}" srcOrd="5" destOrd="0" parTransId="{33083240-DB81-432A-883F-B2D8B4D6B714}" sibTransId="{153DE688-5A3D-474E-ACB4-B567E00DDAD4}"/>
    <dgm:cxn modelId="{B856E902-572B-4D2E-B97A-3C325A310868}" srcId="{FFD9A74A-2635-482F-A97D-53168C4DEBF9}" destId="{3A7FD6C0-5590-4BC3-8FC8-BE595ED81DF5}" srcOrd="6" destOrd="0" parTransId="{3CDDD2A7-929F-4EA9-A551-9F2D07FA77B4}" sibTransId="{3C3195C2-14E2-4CBE-8515-178FA529A63E}"/>
    <dgm:cxn modelId="{9B785603-F411-42BE-9656-854978722983}" srcId="{7CCA2872-8685-4BE1-9C51-C191097F60C6}" destId="{EB316B08-21AA-42FC-9112-6AA19C48DA01}" srcOrd="1" destOrd="0" parTransId="{FDF5776C-AB03-4751-8574-4971D8041665}" sibTransId="{9DF54E2B-3530-42DF-A12A-C6FBEEDC269B}"/>
    <dgm:cxn modelId="{047F5B10-3ACA-4D67-9109-F2DE51B07B01}" srcId="{FFD9A74A-2635-482F-A97D-53168C4DEBF9}" destId="{1D9C7132-ECEC-4A34-83CD-E4466F42C958}" srcOrd="3" destOrd="0" parTransId="{81D41243-F43B-4943-A7EB-CE8247D42C23}" sibTransId="{F1975C3E-7CFE-498D-B068-EFB9AFF352F8}"/>
    <dgm:cxn modelId="{C2AD631B-B894-408E-82D4-67A2758C8BC8}" type="presOf" srcId="{FFD9A74A-2635-482F-A97D-53168C4DEBF9}" destId="{F1535AF3-BA3D-4686-9A30-0264ED952858}" srcOrd="0" destOrd="0" presId="urn:microsoft.com/office/officeart/2005/8/layout/vList2"/>
    <dgm:cxn modelId="{3D8CA430-895D-4CAE-BCA0-84841441FC45}" type="presOf" srcId="{6EE6F6DD-F85B-4266-BEC3-90F83D84D155}" destId="{AFF6BAF4-7E34-4F72-B1FF-5478B03B85F8}" srcOrd="0" destOrd="0" presId="urn:microsoft.com/office/officeart/2005/8/layout/vList2"/>
    <dgm:cxn modelId="{ED537E43-149F-461D-BA65-245D036FB492}" type="presOf" srcId="{E77F8287-D052-4F4D-85E9-890596DE872A}" destId="{C377953C-DCD1-4E87-8102-1F7D3ECE9809}" srcOrd="0" destOrd="0" presId="urn:microsoft.com/office/officeart/2005/8/layout/vList2"/>
    <dgm:cxn modelId="{D17FA465-A249-4691-B683-98A311FC48F0}" srcId="{FFD9A74A-2635-482F-A97D-53168C4DEBF9}" destId="{D3592422-0B49-4E3F-8160-3049E8680007}" srcOrd="0" destOrd="0" parTransId="{A6E0AF2D-E42E-495A-932F-D0362AB479BD}" sibTransId="{84A62697-2B62-481B-8467-FE859B7E8559}"/>
    <dgm:cxn modelId="{4D195D4C-4B0C-45A0-8425-1FCF098FE289}" type="presOf" srcId="{7CCA2872-8685-4BE1-9C51-C191097F60C6}" destId="{B68AA622-5422-4C42-B11C-4B2AF0202E6A}" srcOrd="0" destOrd="0" presId="urn:microsoft.com/office/officeart/2005/8/layout/vList2"/>
    <dgm:cxn modelId="{35752D4E-64D4-409C-8DED-EAF96DDB9F97}" type="presOf" srcId="{1D9C7132-ECEC-4A34-83CD-E4466F42C958}" destId="{2A89BB53-4A09-4AEC-9CFA-0A66622BCE37}" srcOrd="0" destOrd="0" presId="urn:microsoft.com/office/officeart/2005/8/layout/vList2"/>
    <dgm:cxn modelId="{3014F88B-3580-49B4-A24C-61C2805A9A87}" type="presOf" srcId="{D3592422-0B49-4E3F-8160-3049E8680007}" destId="{BF3090E8-182C-4C3C-BCFE-396AE9697740}" srcOrd="0" destOrd="0" presId="urn:microsoft.com/office/officeart/2005/8/layout/vList2"/>
    <dgm:cxn modelId="{1BB3448F-FC58-461F-8A63-708DF077F7FE}" type="presOf" srcId="{C9F1FF46-9825-4D27-95E5-21D45E45C099}" destId="{6783DC5F-C930-4BC2-B387-43C52AD8B76F}" srcOrd="0" destOrd="0" presId="urn:microsoft.com/office/officeart/2005/8/layout/vList2"/>
    <dgm:cxn modelId="{C8E5B39D-4006-47E9-B153-255D0AC2F0E8}" srcId="{FFD9A74A-2635-482F-A97D-53168C4DEBF9}" destId="{7CCA2872-8685-4BE1-9C51-C191097F60C6}" srcOrd="2" destOrd="0" parTransId="{F431E766-ED4C-41C0-952C-5275728262BA}" sibTransId="{1FCE49C2-C1BE-4B55-B4BC-7F030DED736D}"/>
    <dgm:cxn modelId="{1E3BD8B5-12F4-4CD4-B876-C3374D1E2672}" srcId="{FFD9A74A-2635-482F-A97D-53168C4DEBF9}" destId="{C9F1FF46-9825-4D27-95E5-21D45E45C099}" srcOrd="4" destOrd="0" parTransId="{36560EF8-9FE1-40EB-BE62-2A5AF1428382}" sibTransId="{4F606F1D-06A7-412A-8445-CA78E3819045}"/>
    <dgm:cxn modelId="{CFCBA4CE-DA8A-4100-9C1E-0655E28A09DA}" srcId="{7CCA2872-8685-4BE1-9C51-C191097F60C6}" destId="{B8D8D79A-E906-434F-91F3-BFF7FDE5009E}" srcOrd="0" destOrd="0" parTransId="{2DADBC10-92F2-4E7E-9014-EDE69F7E68CA}" sibTransId="{8A90F58C-5A5A-4C96-9AE7-C2C1D5588736}"/>
    <dgm:cxn modelId="{DA05DDD1-EAE6-49F0-BA3D-E2E9C9FEC9AE}" type="presOf" srcId="{B8D8D79A-E906-434F-91F3-BFF7FDE5009E}" destId="{96047230-064B-43F2-9D3F-3148269055D6}" srcOrd="0" destOrd="0" presId="urn:microsoft.com/office/officeart/2005/8/layout/vList2"/>
    <dgm:cxn modelId="{C13954FE-2DDC-4530-BA2D-A6DB3190938F}" type="presOf" srcId="{3A7FD6C0-5590-4BC3-8FC8-BE595ED81DF5}" destId="{A7075AFA-C63D-463B-A2E6-4496476B4B92}" srcOrd="0" destOrd="0" presId="urn:microsoft.com/office/officeart/2005/8/layout/vList2"/>
    <dgm:cxn modelId="{390B22FF-9370-4727-ACB1-D9585747B7BB}" type="presOf" srcId="{EB316B08-21AA-42FC-9112-6AA19C48DA01}" destId="{96047230-064B-43F2-9D3F-3148269055D6}" srcOrd="0" destOrd="1" presId="urn:microsoft.com/office/officeart/2005/8/layout/vList2"/>
    <dgm:cxn modelId="{03E8FEFF-2068-406D-93B9-23C77BC5A5F7}" srcId="{FFD9A74A-2635-482F-A97D-53168C4DEBF9}" destId="{6EE6F6DD-F85B-4266-BEC3-90F83D84D155}" srcOrd="1" destOrd="0" parTransId="{0619D8B8-56BC-4B1B-9A99-598C00F90781}" sibTransId="{38E38C7B-BD20-41F1-998F-2EE71EDF1F86}"/>
    <dgm:cxn modelId="{EC85E481-CBF1-41C9-9347-F9C9FB8578D5}" type="presParOf" srcId="{F1535AF3-BA3D-4686-9A30-0264ED952858}" destId="{BF3090E8-182C-4C3C-BCFE-396AE9697740}" srcOrd="0" destOrd="0" presId="urn:microsoft.com/office/officeart/2005/8/layout/vList2"/>
    <dgm:cxn modelId="{19D52C96-67E4-4A86-9362-A4934926CBFC}" type="presParOf" srcId="{F1535AF3-BA3D-4686-9A30-0264ED952858}" destId="{9D9B9138-DDB1-473D-839B-134906B2763D}" srcOrd="1" destOrd="0" presId="urn:microsoft.com/office/officeart/2005/8/layout/vList2"/>
    <dgm:cxn modelId="{CA38D1C7-8799-4788-9B30-1A923871F930}" type="presParOf" srcId="{F1535AF3-BA3D-4686-9A30-0264ED952858}" destId="{AFF6BAF4-7E34-4F72-B1FF-5478B03B85F8}" srcOrd="2" destOrd="0" presId="urn:microsoft.com/office/officeart/2005/8/layout/vList2"/>
    <dgm:cxn modelId="{41E2FD71-BA6B-4A48-B1BC-F7D649E93345}" type="presParOf" srcId="{F1535AF3-BA3D-4686-9A30-0264ED952858}" destId="{92C1AA0A-E9FD-4442-977D-7D2501328FE6}" srcOrd="3" destOrd="0" presId="urn:microsoft.com/office/officeart/2005/8/layout/vList2"/>
    <dgm:cxn modelId="{599CAC88-5EA4-4A9D-9EC2-45F5190206A5}" type="presParOf" srcId="{F1535AF3-BA3D-4686-9A30-0264ED952858}" destId="{B68AA622-5422-4C42-B11C-4B2AF0202E6A}" srcOrd="4" destOrd="0" presId="urn:microsoft.com/office/officeart/2005/8/layout/vList2"/>
    <dgm:cxn modelId="{0D23E22A-6D68-4E58-B1DA-A30D149DE014}" type="presParOf" srcId="{F1535AF3-BA3D-4686-9A30-0264ED952858}" destId="{96047230-064B-43F2-9D3F-3148269055D6}" srcOrd="5" destOrd="0" presId="urn:microsoft.com/office/officeart/2005/8/layout/vList2"/>
    <dgm:cxn modelId="{2912CD81-6913-4D13-A26B-AF8200EC1439}" type="presParOf" srcId="{F1535AF3-BA3D-4686-9A30-0264ED952858}" destId="{2A89BB53-4A09-4AEC-9CFA-0A66622BCE37}" srcOrd="6" destOrd="0" presId="urn:microsoft.com/office/officeart/2005/8/layout/vList2"/>
    <dgm:cxn modelId="{140758B3-7A35-4E8A-9246-4C247FF62476}" type="presParOf" srcId="{F1535AF3-BA3D-4686-9A30-0264ED952858}" destId="{24049C67-9715-4293-8946-505283F64193}" srcOrd="7" destOrd="0" presId="urn:microsoft.com/office/officeart/2005/8/layout/vList2"/>
    <dgm:cxn modelId="{5A25695C-CD49-4D71-B3FD-9A25DAA2176A}" type="presParOf" srcId="{F1535AF3-BA3D-4686-9A30-0264ED952858}" destId="{6783DC5F-C930-4BC2-B387-43C52AD8B76F}" srcOrd="8" destOrd="0" presId="urn:microsoft.com/office/officeart/2005/8/layout/vList2"/>
    <dgm:cxn modelId="{007241D8-0DE1-4F57-AFAD-7F81FCFA7D05}" type="presParOf" srcId="{F1535AF3-BA3D-4686-9A30-0264ED952858}" destId="{C88A536F-32B0-4F3E-A754-CF5A318CEBFA}" srcOrd="9" destOrd="0" presId="urn:microsoft.com/office/officeart/2005/8/layout/vList2"/>
    <dgm:cxn modelId="{96A346B1-C314-4913-ABAA-D05F59F1335E}" type="presParOf" srcId="{F1535AF3-BA3D-4686-9A30-0264ED952858}" destId="{C377953C-DCD1-4E87-8102-1F7D3ECE9809}" srcOrd="10" destOrd="0" presId="urn:microsoft.com/office/officeart/2005/8/layout/vList2"/>
    <dgm:cxn modelId="{073BB3D9-CD16-44D5-A201-C8C8C17F85AA}" type="presParOf" srcId="{F1535AF3-BA3D-4686-9A30-0264ED952858}" destId="{08943F8A-7259-414F-BA5E-5D0BCBC8499B}" srcOrd="11" destOrd="0" presId="urn:microsoft.com/office/officeart/2005/8/layout/vList2"/>
    <dgm:cxn modelId="{C65BF1BB-5B23-4071-8A04-0AB7F0E4960B}" type="presParOf" srcId="{F1535AF3-BA3D-4686-9A30-0264ED952858}" destId="{A7075AFA-C63D-463B-A2E6-4496476B4B92}"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980ED2B-AE9C-47FA-BD6A-1AE73466E194}"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FAF9FE8B-E82E-41D3-A58F-BA392840B63A}">
      <dgm:prSet/>
      <dgm:spPr/>
      <dgm:t>
        <a:bodyPr/>
        <a:lstStyle/>
        <a:p>
          <a:pPr>
            <a:lnSpc>
              <a:spcPct val="100000"/>
            </a:lnSpc>
            <a:defRPr cap="all"/>
          </a:pPr>
          <a:r>
            <a:rPr lang="en-US"/>
            <a:t>Communicating results and plans to the university </a:t>
          </a:r>
        </a:p>
      </dgm:t>
    </dgm:pt>
    <dgm:pt modelId="{5A48192D-5650-452B-83FE-301B68F7F914}" type="parTrans" cxnId="{2FE6EAE0-7375-449D-92D5-68A1E54FD071}">
      <dgm:prSet/>
      <dgm:spPr/>
      <dgm:t>
        <a:bodyPr/>
        <a:lstStyle/>
        <a:p>
          <a:endParaRPr lang="en-US"/>
        </a:p>
      </dgm:t>
    </dgm:pt>
    <dgm:pt modelId="{38EF4EAF-833E-47AB-AB34-A0E601BDAD97}" type="sibTrans" cxnId="{2FE6EAE0-7375-449D-92D5-68A1E54FD071}">
      <dgm:prSet/>
      <dgm:spPr/>
      <dgm:t>
        <a:bodyPr/>
        <a:lstStyle/>
        <a:p>
          <a:endParaRPr lang="en-US"/>
        </a:p>
      </dgm:t>
    </dgm:pt>
    <dgm:pt modelId="{F2212ABE-7489-4796-B44C-76A9D619D735}">
      <dgm:prSet/>
      <dgm:spPr/>
      <dgm:t>
        <a:bodyPr/>
        <a:lstStyle/>
        <a:p>
          <a:pPr>
            <a:lnSpc>
              <a:spcPct val="100000"/>
            </a:lnSpc>
            <a:defRPr cap="all"/>
          </a:pPr>
          <a:r>
            <a:rPr lang="en-US"/>
            <a:t>Implementation Owner </a:t>
          </a:r>
        </a:p>
      </dgm:t>
    </dgm:pt>
    <dgm:pt modelId="{EE7618F8-BECA-4573-8EFD-B303B40B1A63}" type="parTrans" cxnId="{C367499E-1DFF-4629-BE55-DC04CA5CA82A}">
      <dgm:prSet/>
      <dgm:spPr/>
      <dgm:t>
        <a:bodyPr/>
        <a:lstStyle/>
        <a:p>
          <a:endParaRPr lang="en-US"/>
        </a:p>
      </dgm:t>
    </dgm:pt>
    <dgm:pt modelId="{50DBC63A-6D98-4830-97F4-527F198CFAA0}" type="sibTrans" cxnId="{C367499E-1DFF-4629-BE55-DC04CA5CA82A}">
      <dgm:prSet/>
      <dgm:spPr/>
      <dgm:t>
        <a:bodyPr/>
        <a:lstStyle/>
        <a:p>
          <a:endParaRPr lang="en-US"/>
        </a:p>
      </dgm:t>
    </dgm:pt>
    <dgm:pt modelId="{2BD915B0-B17E-4EA6-A311-6AA70D262F6C}">
      <dgm:prSet/>
      <dgm:spPr/>
      <dgm:t>
        <a:bodyPr/>
        <a:lstStyle/>
        <a:p>
          <a:pPr>
            <a:lnSpc>
              <a:spcPct val="100000"/>
            </a:lnSpc>
            <a:defRPr cap="all"/>
          </a:pPr>
          <a:r>
            <a:rPr lang="en-US"/>
            <a:t>On-going deployment and ownership of Think Tanks </a:t>
          </a:r>
        </a:p>
      </dgm:t>
    </dgm:pt>
    <dgm:pt modelId="{CAFD5EBA-BDD0-4186-B048-3529B91A9BB9}" type="parTrans" cxnId="{D4C14A21-08BE-4619-ADFF-C43082FF9717}">
      <dgm:prSet/>
      <dgm:spPr/>
      <dgm:t>
        <a:bodyPr/>
        <a:lstStyle/>
        <a:p>
          <a:endParaRPr lang="en-US"/>
        </a:p>
      </dgm:t>
    </dgm:pt>
    <dgm:pt modelId="{63DA2141-B478-4AD2-8DD1-AE3B8E0984A8}" type="sibTrans" cxnId="{D4C14A21-08BE-4619-ADFF-C43082FF9717}">
      <dgm:prSet/>
      <dgm:spPr/>
      <dgm:t>
        <a:bodyPr/>
        <a:lstStyle/>
        <a:p>
          <a:endParaRPr lang="en-US"/>
        </a:p>
      </dgm:t>
    </dgm:pt>
    <dgm:pt modelId="{A09B2D97-098A-4E99-9E35-A23F7A8D6E6A}">
      <dgm:prSet/>
      <dgm:spPr/>
      <dgm:t>
        <a:bodyPr/>
        <a:lstStyle/>
        <a:p>
          <a:pPr>
            <a:lnSpc>
              <a:spcPct val="100000"/>
            </a:lnSpc>
            <a:defRPr cap="all"/>
          </a:pPr>
          <a:r>
            <a:rPr lang="en-US"/>
            <a:t>Training the trainer selection process and commitment </a:t>
          </a:r>
        </a:p>
      </dgm:t>
    </dgm:pt>
    <dgm:pt modelId="{B57537D9-DB00-4165-A31B-583341359BFB}" type="parTrans" cxnId="{0387FF81-48A6-4F3B-A181-262D3775D316}">
      <dgm:prSet/>
      <dgm:spPr/>
      <dgm:t>
        <a:bodyPr/>
        <a:lstStyle/>
        <a:p>
          <a:endParaRPr lang="en-US"/>
        </a:p>
      </dgm:t>
    </dgm:pt>
    <dgm:pt modelId="{507849D3-3DAF-45FD-8F91-7BC8C6093E93}" type="sibTrans" cxnId="{0387FF81-48A6-4F3B-A181-262D3775D316}">
      <dgm:prSet/>
      <dgm:spPr/>
      <dgm:t>
        <a:bodyPr/>
        <a:lstStyle/>
        <a:p>
          <a:endParaRPr lang="en-US"/>
        </a:p>
      </dgm:t>
    </dgm:pt>
    <dgm:pt modelId="{E9E62303-3277-4BE2-ACC1-1F54FB01BE5A}">
      <dgm:prSet/>
      <dgm:spPr/>
      <dgm:t>
        <a:bodyPr/>
        <a:lstStyle/>
        <a:p>
          <a:pPr>
            <a:lnSpc>
              <a:spcPct val="100000"/>
            </a:lnSpc>
            <a:defRPr cap="all"/>
          </a:pPr>
          <a:r>
            <a:rPr lang="en-US"/>
            <a:t>How much change can Think Tanks introduce </a:t>
          </a:r>
        </a:p>
      </dgm:t>
    </dgm:pt>
    <dgm:pt modelId="{41C05432-8384-425C-91BF-7F5A0320C4DE}" type="parTrans" cxnId="{48D3256A-28CC-4744-806A-1B374A1CDB34}">
      <dgm:prSet/>
      <dgm:spPr/>
      <dgm:t>
        <a:bodyPr/>
        <a:lstStyle/>
        <a:p>
          <a:endParaRPr lang="en-US"/>
        </a:p>
      </dgm:t>
    </dgm:pt>
    <dgm:pt modelId="{2A0971F6-7F4A-49FE-AC59-A66B908F8334}" type="sibTrans" cxnId="{48D3256A-28CC-4744-806A-1B374A1CDB34}">
      <dgm:prSet/>
      <dgm:spPr/>
      <dgm:t>
        <a:bodyPr/>
        <a:lstStyle/>
        <a:p>
          <a:endParaRPr lang="en-US"/>
        </a:p>
      </dgm:t>
    </dgm:pt>
    <dgm:pt modelId="{9DC9F7BD-FC37-45E4-A656-ECB6C3B1E511}">
      <dgm:prSet/>
      <dgm:spPr/>
      <dgm:t>
        <a:bodyPr/>
        <a:lstStyle/>
        <a:p>
          <a:pPr>
            <a:lnSpc>
              <a:spcPct val="100000"/>
            </a:lnSpc>
            <a:defRPr cap="all"/>
          </a:pPr>
          <a:r>
            <a:rPr lang="en-US"/>
            <a:t>Overall Purpose and outcome of a think tank: team building, problem solving, innovation, or training </a:t>
          </a:r>
        </a:p>
      </dgm:t>
    </dgm:pt>
    <dgm:pt modelId="{38BA80BE-AF1C-43D9-AEF5-808433B653A4}" type="parTrans" cxnId="{D9622E91-B023-44D5-A88E-2A8F170FC864}">
      <dgm:prSet/>
      <dgm:spPr/>
      <dgm:t>
        <a:bodyPr/>
        <a:lstStyle/>
        <a:p>
          <a:endParaRPr lang="en-US"/>
        </a:p>
      </dgm:t>
    </dgm:pt>
    <dgm:pt modelId="{7CD5908E-13FF-4E81-A228-D6CDFFFFE544}" type="sibTrans" cxnId="{D9622E91-B023-44D5-A88E-2A8F170FC864}">
      <dgm:prSet/>
      <dgm:spPr/>
      <dgm:t>
        <a:bodyPr/>
        <a:lstStyle/>
        <a:p>
          <a:endParaRPr lang="en-US"/>
        </a:p>
      </dgm:t>
    </dgm:pt>
    <dgm:pt modelId="{AAB0657E-12A6-4AD8-BDCF-CB47510A5747}">
      <dgm:prSet/>
      <dgm:spPr/>
      <dgm:t>
        <a:bodyPr/>
        <a:lstStyle/>
        <a:p>
          <a:pPr>
            <a:lnSpc>
              <a:spcPct val="100000"/>
            </a:lnSpc>
            <a:defRPr cap="all"/>
          </a:pPr>
          <a:r>
            <a:rPr lang="en-US"/>
            <a:t>Union Involvment </a:t>
          </a:r>
        </a:p>
      </dgm:t>
    </dgm:pt>
    <dgm:pt modelId="{3781E4BB-834B-4441-BC11-EF8B277E707D}" type="parTrans" cxnId="{40558039-A4E6-42FB-8AC3-0994B6475571}">
      <dgm:prSet/>
      <dgm:spPr/>
      <dgm:t>
        <a:bodyPr/>
        <a:lstStyle/>
        <a:p>
          <a:endParaRPr lang="en-US"/>
        </a:p>
      </dgm:t>
    </dgm:pt>
    <dgm:pt modelId="{6E805476-8EF4-486B-9175-6C259E34E8F4}" type="sibTrans" cxnId="{40558039-A4E6-42FB-8AC3-0994B6475571}">
      <dgm:prSet/>
      <dgm:spPr/>
      <dgm:t>
        <a:bodyPr/>
        <a:lstStyle/>
        <a:p>
          <a:endParaRPr lang="en-US"/>
        </a:p>
      </dgm:t>
    </dgm:pt>
    <dgm:pt modelId="{08D61D41-1599-4D2B-B91F-26B7DDA938D5}">
      <dgm:prSet/>
      <dgm:spPr/>
      <dgm:t>
        <a:bodyPr/>
        <a:lstStyle/>
        <a:p>
          <a:pPr>
            <a:lnSpc>
              <a:spcPct val="100000"/>
            </a:lnSpc>
            <a:defRPr cap="all"/>
          </a:pPr>
          <a:r>
            <a:rPr lang="en-US"/>
            <a:t>Timeline: Entire semester, 8 weeks, weekend? </a:t>
          </a:r>
        </a:p>
      </dgm:t>
    </dgm:pt>
    <dgm:pt modelId="{ABB95328-F6BC-4DE3-9DCD-D3D4B099165B}" type="parTrans" cxnId="{972E83A8-302A-44D1-B0C2-C4DCDA489D5B}">
      <dgm:prSet/>
      <dgm:spPr/>
      <dgm:t>
        <a:bodyPr/>
        <a:lstStyle/>
        <a:p>
          <a:endParaRPr lang="en-US"/>
        </a:p>
      </dgm:t>
    </dgm:pt>
    <dgm:pt modelId="{7E032DFB-EC62-4FC6-8A61-2EDF8565EFC3}" type="sibTrans" cxnId="{972E83A8-302A-44D1-B0C2-C4DCDA489D5B}">
      <dgm:prSet/>
      <dgm:spPr/>
      <dgm:t>
        <a:bodyPr/>
        <a:lstStyle/>
        <a:p>
          <a:endParaRPr lang="en-US"/>
        </a:p>
      </dgm:t>
    </dgm:pt>
    <dgm:pt modelId="{80CC3913-C2AE-4C35-85C3-9A2D3FC0AF9F}" type="pres">
      <dgm:prSet presAssocID="{F980ED2B-AE9C-47FA-BD6A-1AE73466E194}" presName="root" presStyleCnt="0">
        <dgm:presLayoutVars>
          <dgm:dir/>
          <dgm:resizeHandles val="exact"/>
        </dgm:presLayoutVars>
      </dgm:prSet>
      <dgm:spPr/>
    </dgm:pt>
    <dgm:pt modelId="{915740EC-22D8-4437-8574-90C4D76C589E}" type="pres">
      <dgm:prSet presAssocID="{FAF9FE8B-E82E-41D3-A58F-BA392840B63A}" presName="compNode" presStyleCnt="0"/>
      <dgm:spPr/>
    </dgm:pt>
    <dgm:pt modelId="{334A7512-5628-4623-BA68-2507DA121ED4}" type="pres">
      <dgm:prSet presAssocID="{FAF9FE8B-E82E-41D3-A58F-BA392840B63A}" presName="iconBgRect" presStyleLbl="bgShp" presStyleIdx="0" presStyleCnt="8"/>
      <dgm:spPr/>
    </dgm:pt>
    <dgm:pt modelId="{FAD77492-F57E-4D47-9CAF-6D8128BF7F19}" type="pres">
      <dgm:prSet presAssocID="{FAF9FE8B-E82E-41D3-A58F-BA392840B63A}" presName="icon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assroom"/>
        </a:ext>
      </dgm:extLst>
    </dgm:pt>
    <dgm:pt modelId="{F0001CD5-257E-4D20-9252-0808B5FE738A}" type="pres">
      <dgm:prSet presAssocID="{FAF9FE8B-E82E-41D3-A58F-BA392840B63A}" presName="spaceRect" presStyleCnt="0"/>
      <dgm:spPr/>
    </dgm:pt>
    <dgm:pt modelId="{2301A903-25E9-4445-A862-283C6BE6D33F}" type="pres">
      <dgm:prSet presAssocID="{FAF9FE8B-E82E-41D3-A58F-BA392840B63A}" presName="textRect" presStyleLbl="revTx" presStyleIdx="0" presStyleCnt="8">
        <dgm:presLayoutVars>
          <dgm:chMax val="1"/>
          <dgm:chPref val="1"/>
        </dgm:presLayoutVars>
      </dgm:prSet>
      <dgm:spPr/>
    </dgm:pt>
    <dgm:pt modelId="{937B5D05-7CBE-41D6-9970-C79739375B07}" type="pres">
      <dgm:prSet presAssocID="{38EF4EAF-833E-47AB-AB34-A0E601BDAD97}" presName="sibTrans" presStyleCnt="0"/>
      <dgm:spPr/>
    </dgm:pt>
    <dgm:pt modelId="{1983A317-8BA9-41DA-9EF1-0B516875C294}" type="pres">
      <dgm:prSet presAssocID="{F2212ABE-7489-4796-B44C-76A9D619D735}" presName="compNode" presStyleCnt="0"/>
      <dgm:spPr/>
    </dgm:pt>
    <dgm:pt modelId="{4AC3381A-345E-49B5-8016-9B5C535C1881}" type="pres">
      <dgm:prSet presAssocID="{F2212ABE-7489-4796-B44C-76A9D619D735}" presName="iconBgRect" presStyleLbl="bgShp" presStyleIdx="1" presStyleCnt="8"/>
      <dgm:spPr/>
    </dgm:pt>
    <dgm:pt modelId="{87D9A10D-84E2-4EE8-A26D-AEC3D464A37A}" type="pres">
      <dgm:prSet presAssocID="{F2212ABE-7489-4796-B44C-76A9D619D735}"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
        </a:ext>
      </dgm:extLst>
    </dgm:pt>
    <dgm:pt modelId="{F35C0B67-7F08-4758-92A2-D5D81E87B383}" type="pres">
      <dgm:prSet presAssocID="{F2212ABE-7489-4796-B44C-76A9D619D735}" presName="spaceRect" presStyleCnt="0"/>
      <dgm:spPr/>
    </dgm:pt>
    <dgm:pt modelId="{09336369-2323-4CC0-A626-2A68C98336E8}" type="pres">
      <dgm:prSet presAssocID="{F2212ABE-7489-4796-B44C-76A9D619D735}" presName="textRect" presStyleLbl="revTx" presStyleIdx="1" presStyleCnt="8">
        <dgm:presLayoutVars>
          <dgm:chMax val="1"/>
          <dgm:chPref val="1"/>
        </dgm:presLayoutVars>
      </dgm:prSet>
      <dgm:spPr/>
    </dgm:pt>
    <dgm:pt modelId="{DD14CB82-0721-4C1F-AD41-5DB66842F44F}" type="pres">
      <dgm:prSet presAssocID="{50DBC63A-6D98-4830-97F4-527F198CFAA0}" presName="sibTrans" presStyleCnt="0"/>
      <dgm:spPr/>
    </dgm:pt>
    <dgm:pt modelId="{A1567DB6-7850-459E-8D08-A3877F6AD2F7}" type="pres">
      <dgm:prSet presAssocID="{2BD915B0-B17E-4EA6-A311-6AA70D262F6C}" presName="compNode" presStyleCnt="0"/>
      <dgm:spPr/>
    </dgm:pt>
    <dgm:pt modelId="{62909414-0769-4CAE-8DEA-BEA1CEDEFEA8}" type="pres">
      <dgm:prSet presAssocID="{2BD915B0-B17E-4EA6-A311-6AA70D262F6C}" presName="iconBgRect" presStyleLbl="bgShp" presStyleIdx="2" presStyleCnt="8"/>
      <dgm:spPr/>
    </dgm:pt>
    <dgm:pt modelId="{FD00771C-E359-490D-9B15-1B6D84490221}" type="pres">
      <dgm:prSet presAssocID="{2BD915B0-B17E-4EA6-A311-6AA70D262F6C}"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lectrician"/>
        </a:ext>
      </dgm:extLst>
    </dgm:pt>
    <dgm:pt modelId="{2105BF34-22D9-4FDF-B3ED-D71C287F98E4}" type="pres">
      <dgm:prSet presAssocID="{2BD915B0-B17E-4EA6-A311-6AA70D262F6C}" presName="spaceRect" presStyleCnt="0"/>
      <dgm:spPr/>
    </dgm:pt>
    <dgm:pt modelId="{9283DAC1-2275-43BD-8720-995C227DF23B}" type="pres">
      <dgm:prSet presAssocID="{2BD915B0-B17E-4EA6-A311-6AA70D262F6C}" presName="textRect" presStyleLbl="revTx" presStyleIdx="2" presStyleCnt="8">
        <dgm:presLayoutVars>
          <dgm:chMax val="1"/>
          <dgm:chPref val="1"/>
        </dgm:presLayoutVars>
      </dgm:prSet>
      <dgm:spPr/>
    </dgm:pt>
    <dgm:pt modelId="{6AB29F21-A81F-4E55-9989-764526A2990C}" type="pres">
      <dgm:prSet presAssocID="{63DA2141-B478-4AD2-8DD1-AE3B8E0984A8}" presName="sibTrans" presStyleCnt="0"/>
      <dgm:spPr/>
    </dgm:pt>
    <dgm:pt modelId="{DA3FB3D5-ED5C-44D5-A064-11C9AEEA5BEB}" type="pres">
      <dgm:prSet presAssocID="{A09B2D97-098A-4E99-9E35-A23F7A8D6E6A}" presName="compNode" presStyleCnt="0"/>
      <dgm:spPr/>
    </dgm:pt>
    <dgm:pt modelId="{B225C701-AE62-4C6C-9B88-1F20CCFCC099}" type="pres">
      <dgm:prSet presAssocID="{A09B2D97-098A-4E99-9E35-A23F7A8D6E6A}" presName="iconBgRect" presStyleLbl="bgShp" presStyleIdx="3" presStyleCnt="8"/>
      <dgm:spPr/>
    </dgm:pt>
    <dgm:pt modelId="{51523067-DF9F-4012-A54D-EDB90196891C}" type="pres">
      <dgm:prSet presAssocID="{A09B2D97-098A-4E99-9E35-A23F7A8D6E6A}"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cklist"/>
        </a:ext>
      </dgm:extLst>
    </dgm:pt>
    <dgm:pt modelId="{47AC622A-6356-4F40-A375-3CCEC17D5B9B}" type="pres">
      <dgm:prSet presAssocID="{A09B2D97-098A-4E99-9E35-A23F7A8D6E6A}" presName="spaceRect" presStyleCnt="0"/>
      <dgm:spPr/>
    </dgm:pt>
    <dgm:pt modelId="{7B238B93-47DB-44C7-8EE2-C8A427286845}" type="pres">
      <dgm:prSet presAssocID="{A09B2D97-098A-4E99-9E35-A23F7A8D6E6A}" presName="textRect" presStyleLbl="revTx" presStyleIdx="3" presStyleCnt="8">
        <dgm:presLayoutVars>
          <dgm:chMax val="1"/>
          <dgm:chPref val="1"/>
        </dgm:presLayoutVars>
      </dgm:prSet>
      <dgm:spPr/>
    </dgm:pt>
    <dgm:pt modelId="{3237CDFE-15A6-45BE-BE54-A9207A3B7BE2}" type="pres">
      <dgm:prSet presAssocID="{507849D3-3DAF-45FD-8F91-7BC8C6093E93}" presName="sibTrans" presStyleCnt="0"/>
      <dgm:spPr/>
    </dgm:pt>
    <dgm:pt modelId="{244940E6-D4C7-4A62-9B75-AB045DDCB510}" type="pres">
      <dgm:prSet presAssocID="{E9E62303-3277-4BE2-ACC1-1F54FB01BE5A}" presName="compNode" presStyleCnt="0"/>
      <dgm:spPr/>
    </dgm:pt>
    <dgm:pt modelId="{CC16F7BE-CD6E-4B24-9E87-7E79B022873D}" type="pres">
      <dgm:prSet presAssocID="{E9E62303-3277-4BE2-ACC1-1F54FB01BE5A}" presName="iconBgRect" presStyleLbl="bgShp" presStyleIdx="4" presStyleCnt="8"/>
      <dgm:spPr/>
    </dgm:pt>
    <dgm:pt modelId="{9EA480E6-B090-43E2-9754-A5CADDA8B9FA}" type="pres">
      <dgm:prSet presAssocID="{E9E62303-3277-4BE2-ACC1-1F54FB01BE5A}"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Thought bubble"/>
        </a:ext>
      </dgm:extLst>
    </dgm:pt>
    <dgm:pt modelId="{54580766-E218-4FD1-810F-44DE33563EC8}" type="pres">
      <dgm:prSet presAssocID="{E9E62303-3277-4BE2-ACC1-1F54FB01BE5A}" presName="spaceRect" presStyleCnt="0"/>
      <dgm:spPr/>
    </dgm:pt>
    <dgm:pt modelId="{AB263488-E512-4D8B-A358-0B1E1B78CD3E}" type="pres">
      <dgm:prSet presAssocID="{E9E62303-3277-4BE2-ACC1-1F54FB01BE5A}" presName="textRect" presStyleLbl="revTx" presStyleIdx="4" presStyleCnt="8">
        <dgm:presLayoutVars>
          <dgm:chMax val="1"/>
          <dgm:chPref val="1"/>
        </dgm:presLayoutVars>
      </dgm:prSet>
      <dgm:spPr/>
    </dgm:pt>
    <dgm:pt modelId="{C024522F-545B-49C4-A8BC-16C751DA2DD2}" type="pres">
      <dgm:prSet presAssocID="{2A0971F6-7F4A-49FE-AC59-A66B908F8334}" presName="sibTrans" presStyleCnt="0"/>
      <dgm:spPr/>
    </dgm:pt>
    <dgm:pt modelId="{30E6A88B-0BEB-47E7-B978-54429A8733E4}" type="pres">
      <dgm:prSet presAssocID="{9DC9F7BD-FC37-45E4-A656-ECB6C3B1E511}" presName="compNode" presStyleCnt="0"/>
      <dgm:spPr/>
    </dgm:pt>
    <dgm:pt modelId="{6BFFDC17-E464-440E-B865-3A6247113CE1}" type="pres">
      <dgm:prSet presAssocID="{9DC9F7BD-FC37-45E4-A656-ECB6C3B1E511}" presName="iconBgRect" presStyleLbl="bgShp" presStyleIdx="5" presStyleCnt="8"/>
      <dgm:spPr/>
    </dgm:pt>
    <dgm:pt modelId="{43FE6F94-FDAD-468B-944A-36A09DDDAD74}" type="pres">
      <dgm:prSet presAssocID="{9DC9F7BD-FC37-45E4-A656-ECB6C3B1E511}"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Light Bulb and Gear"/>
        </a:ext>
      </dgm:extLst>
    </dgm:pt>
    <dgm:pt modelId="{AAB7644E-C13E-428B-8014-2EF124AC2A4C}" type="pres">
      <dgm:prSet presAssocID="{9DC9F7BD-FC37-45E4-A656-ECB6C3B1E511}" presName="spaceRect" presStyleCnt="0"/>
      <dgm:spPr/>
    </dgm:pt>
    <dgm:pt modelId="{92761A5A-F765-4923-BE0C-C1FC19878E12}" type="pres">
      <dgm:prSet presAssocID="{9DC9F7BD-FC37-45E4-A656-ECB6C3B1E511}" presName="textRect" presStyleLbl="revTx" presStyleIdx="5" presStyleCnt="8">
        <dgm:presLayoutVars>
          <dgm:chMax val="1"/>
          <dgm:chPref val="1"/>
        </dgm:presLayoutVars>
      </dgm:prSet>
      <dgm:spPr/>
    </dgm:pt>
    <dgm:pt modelId="{9BFF133E-BD22-41E7-ADC8-B66B266FF16C}" type="pres">
      <dgm:prSet presAssocID="{7CD5908E-13FF-4E81-A228-D6CDFFFFE544}" presName="sibTrans" presStyleCnt="0"/>
      <dgm:spPr/>
    </dgm:pt>
    <dgm:pt modelId="{CCBC03E8-81A2-4A81-BB78-84321F8BDAEB}" type="pres">
      <dgm:prSet presAssocID="{AAB0657E-12A6-4AD8-BDCF-CB47510A5747}" presName="compNode" presStyleCnt="0"/>
      <dgm:spPr/>
    </dgm:pt>
    <dgm:pt modelId="{64D78C79-9AEE-44ED-B369-8E1ACF83A76A}" type="pres">
      <dgm:prSet presAssocID="{AAB0657E-12A6-4AD8-BDCF-CB47510A5747}" presName="iconBgRect" presStyleLbl="bgShp" presStyleIdx="6" presStyleCnt="8"/>
      <dgm:spPr/>
    </dgm:pt>
    <dgm:pt modelId="{22AA970A-A443-4217-B11C-599A9FDA788C}" type="pres">
      <dgm:prSet presAssocID="{AAB0657E-12A6-4AD8-BDCF-CB47510A5747}" presName="iconRect" presStyleLbl="node1" presStyleIdx="6" presStyleCnt="8"/>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Office Worker"/>
        </a:ext>
      </dgm:extLst>
    </dgm:pt>
    <dgm:pt modelId="{BB52DE3E-AE42-45FA-BB63-BC3C9B9C7C0C}" type="pres">
      <dgm:prSet presAssocID="{AAB0657E-12A6-4AD8-BDCF-CB47510A5747}" presName="spaceRect" presStyleCnt="0"/>
      <dgm:spPr/>
    </dgm:pt>
    <dgm:pt modelId="{6BC834BB-19C5-461C-8358-8607E482184F}" type="pres">
      <dgm:prSet presAssocID="{AAB0657E-12A6-4AD8-BDCF-CB47510A5747}" presName="textRect" presStyleLbl="revTx" presStyleIdx="6" presStyleCnt="8">
        <dgm:presLayoutVars>
          <dgm:chMax val="1"/>
          <dgm:chPref val="1"/>
        </dgm:presLayoutVars>
      </dgm:prSet>
      <dgm:spPr/>
    </dgm:pt>
    <dgm:pt modelId="{2D3F2B42-2982-4F73-9047-7B81AB62ED82}" type="pres">
      <dgm:prSet presAssocID="{6E805476-8EF4-486B-9175-6C259E34E8F4}" presName="sibTrans" presStyleCnt="0"/>
      <dgm:spPr/>
    </dgm:pt>
    <dgm:pt modelId="{ABEFDA0F-C34C-45C6-BD40-9DA91DFC13D5}" type="pres">
      <dgm:prSet presAssocID="{08D61D41-1599-4D2B-B91F-26B7DDA938D5}" presName="compNode" presStyleCnt="0"/>
      <dgm:spPr/>
    </dgm:pt>
    <dgm:pt modelId="{BFA987D1-42F4-42B0-A226-60F40171C1A5}" type="pres">
      <dgm:prSet presAssocID="{08D61D41-1599-4D2B-B91F-26B7DDA938D5}" presName="iconBgRect" presStyleLbl="bgShp" presStyleIdx="7" presStyleCnt="8"/>
      <dgm:spPr/>
    </dgm:pt>
    <dgm:pt modelId="{173246A7-AFCE-4657-9FC9-9695C7E0B928}" type="pres">
      <dgm:prSet presAssocID="{08D61D41-1599-4D2B-B91F-26B7DDA938D5}" presName="iconRect" presStyleLbl="nod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a:noFill/>
        </a:ln>
      </dgm:spPr>
      <dgm:extLst>
        <a:ext uri="{E40237B7-FDA0-4F09-8148-C483321AD2D9}">
          <dgm14:cNvPr xmlns:dgm14="http://schemas.microsoft.com/office/drawing/2010/diagram" id="0" name="" descr="Monthly calendar"/>
        </a:ext>
      </dgm:extLst>
    </dgm:pt>
    <dgm:pt modelId="{CAD2B063-088F-4ABA-8005-7297624E1763}" type="pres">
      <dgm:prSet presAssocID="{08D61D41-1599-4D2B-B91F-26B7DDA938D5}" presName="spaceRect" presStyleCnt="0"/>
      <dgm:spPr/>
    </dgm:pt>
    <dgm:pt modelId="{12B17F71-B8AA-48FF-A5FA-3B8108BE9EEA}" type="pres">
      <dgm:prSet presAssocID="{08D61D41-1599-4D2B-B91F-26B7DDA938D5}" presName="textRect" presStyleLbl="revTx" presStyleIdx="7" presStyleCnt="8">
        <dgm:presLayoutVars>
          <dgm:chMax val="1"/>
          <dgm:chPref val="1"/>
        </dgm:presLayoutVars>
      </dgm:prSet>
      <dgm:spPr/>
    </dgm:pt>
  </dgm:ptLst>
  <dgm:cxnLst>
    <dgm:cxn modelId="{1A2CAF16-D461-47C7-B8D5-B6A46A35F866}" type="presOf" srcId="{F2212ABE-7489-4796-B44C-76A9D619D735}" destId="{09336369-2323-4CC0-A626-2A68C98336E8}" srcOrd="0" destOrd="0" presId="urn:microsoft.com/office/officeart/2018/5/layout/IconCircleLabelList"/>
    <dgm:cxn modelId="{CADB6D20-63D5-4BC1-BBC2-FB0A64C05DDE}" type="presOf" srcId="{F980ED2B-AE9C-47FA-BD6A-1AE73466E194}" destId="{80CC3913-C2AE-4C35-85C3-9A2D3FC0AF9F}" srcOrd="0" destOrd="0" presId="urn:microsoft.com/office/officeart/2018/5/layout/IconCircleLabelList"/>
    <dgm:cxn modelId="{D4C14A21-08BE-4619-ADFF-C43082FF9717}" srcId="{F980ED2B-AE9C-47FA-BD6A-1AE73466E194}" destId="{2BD915B0-B17E-4EA6-A311-6AA70D262F6C}" srcOrd="2" destOrd="0" parTransId="{CAFD5EBA-BDD0-4186-B048-3529B91A9BB9}" sibTransId="{63DA2141-B478-4AD2-8DD1-AE3B8E0984A8}"/>
    <dgm:cxn modelId="{40558039-A4E6-42FB-8AC3-0994B6475571}" srcId="{F980ED2B-AE9C-47FA-BD6A-1AE73466E194}" destId="{AAB0657E-12A6-4AD8-BDCF-CB47510A5747}" srcOrd="6" destOrd="0" parTransId="{3781E4BB-834B-4441-BC11-EF8B277E707D}" sibTransId="{6E805476-8EF4-486B-9175-6C259E34E8F4}"/>
    <dgm:cxn modelId="{3829933A-6619-4FE9-ACB7-F5A8800E2E7A}" type="presOf" srcId="{E9E62303-3277-4BE2-ACC1-1F54FB01BE5A}" destId="{AB263488-E512-4D8B-A358-0B1E1B78CD3E}" srcOrd="0" destOrd="0" presId="urn:microsoft.com/office/officeart/2018/5/layout/IconCircleLabelList"/>
    <dgm:cxn modelId="{7DDA5165-4FAE-4270-8C3C-D1E32D16AF5B}" type="presOf" srcId="{A09B2D97-098A-4E99-9E35-A23F7A8D6E6A}" destId="{7B238B93-47DB-44C7-8EE2-C8A427286845}" srcOrd="0" destOrd="0" presId="urn:microsoft.com/office/officeart/2018/5/layout/IconCircleLabelList"/>
    <dgm:cxn modelId="{48D3256A-28CC-4744-806A-1B374A1CDB34}" srcId="{F980ED2B-AE9C-47FA-BD6A-1AE73466E194}" destId="{E9E62303-3277-4BE2-ACC1-1F54FB01BE5A}" srcOrd="4" destOrd="0" parTransId="{41C05432-8384-425C-91BF-7F5A0320C4DE}" sibTransId="{2A0971F6-7F4A-49FE-AC59-A66B908F8334}"/>
    <dgm:cxn modelId="{0387FF81-48A6-4F3B-A181-262D3775D316}" srcId="{F980ED2B-AE9C-47FA-BD6A-1AE73466E194}" destId="{A09B2D97-098A-4E99-9E35-A23F7A8D6E6A}" srcOrd="3" destOrd="0" parTransId="{B57537D9-DB00-4165-A31B-583341359BFB}" sibTransId="{507849D3-3DAF-45FD-8F91-7BC8C6093E93}"/>
    <dgm:cxn modelId="{D9622E91-B023-44D5-A88E-2A8F170FC864}" srcId="{F980ED2B-AE9C-47FA-BD6A-1AE73466E194}" destId="{9DC9F7BD-FC37-45E4-A656-ECB6C3B1E511}" srcOrd="5" destOrd="0" parTransId="{38BA80BE-AF1C-43D9-AEF5-808433B653A4}" sibTransId="{7CD5908E-13FF-4E81-A228-D6CDFFFFE544}"/>
    <dgm:cxn modelId="{C367499E-1DFF-4629-BE55-DC04CA5CA82A}" srcId="{F980ED2B-AE9C-47FA-BD6A-1AE73466E194}" destId="{F2212ABE-7489-4796-B44C-76A9D619D735}" srcOrd="1" destOrd="0" parTransId="{EE7618F8-BECA-4573-8EFD-B303B40B1A63}" sibTransId="{50DBC63A-6D98-4830-97F4-527F198CFAA0}"/>
    <dgm:cxn modelId="{72076EA3-CAD7-42DF-9A79-76C2E4E42781}" type="presOf" srcId="{AAB0657E-12A6-4AD8-BDCF-CB47510A5747}" destId="{6BC834BB-19C5-461C-8358-8607E482184F}" srcOrd="0" destOrd="0" presId="urn:microsoft.com/office/officeart/2018/5/layout/IconCircleLabelList"/>
    <dgm:cxn modelId="{972E83A8-302A-44D1-B0C2-C4DCDA489D5B}" srcId="{F980ED2B-AE9C-47FA-BD6A-1AE73466E194}" destId="{08D61D41-1599-4D2B-B91F-26B7DDA938D5}" srcOrd="7" destOrd="0" parTransId="{ABB95328-F6BC-4DE3-9DCD-D3D4B099165B}" sibTransId="{7E032DFB-EC62-4FC6-8A61-2EDF8565EFC3}"/>
    <dgm:cxn modelId="{13D6FCA8-CCCA-4062-B6BB-B9C910F09000}" type="presOf" srcId="{08D61D41-1599-4D2B-B91F-26B7DDA938D5}" destId="{12B17F71-B8AA-48FF-A5FA-3B8108BE9EEA}" srcOrd="0" destOrd="0" presId="urn:microsoft.com/office/officeart/2018/5/layout/IconCircleLabelList"/>
    <dgm:cxn modelId="{CFA2D0D9-4938-4371-8E19-985955D712CF}" type="presOf" srcId="{FAF9FE8B-E82E-41D3-A58F-BA392840B63A}" destId="{2301A903-25E9-4445-A862-283C6BE6D33F}" srcOrd="0" destOrd="0" presId="urn:microsoft.com/office/officeart/2018/5/layout/IconCircleLabelList"/>
    <dgm:cxn modelId="{E3D6D9E0-D009-43FF-A426-70ECCE3FE4E4}" type="presOf" srcId="{9DC9F7BD-FC37-45E4-A656-ECB6C3B1E511}" destId="{92761A5A-F765-4923-BE0C-C1FC19878E12}" srcOrd="0" destOrd="0" presId="urn:microsoft.com/office/officeart/2018/5/layout/IconCircleLabelList"/>
    <dgm:cxn modelId="{2FE6EAE0-7375-449D-92D5-68A1E54FD071}" srcId="{F980ED2B-AE9C-47FA-BD6A-1AE73466E194}" destId="{FAF9FE8B-E82E-41D3-A58F-BA392840B63A}" srcOrd="0" destOrd="0" parTransId="{5A48192D-5650-452B-83FE-301B68F7F914}" sibTransId="{38EF4EAF-833E-47AB-AB34-A0E601BDAD97}"/>
    <dgm:cxn modelId="{509881EB-73EC-49BD-803A-ED3FB88FB362}" type="presOf" srcId="{2BD915B0-B17E-4EA6-A311-6AA70D262F6C}" destId="{9283DAC1-2275-43BD-8720-995C227DF23B}" srcOrd="0" destOrd="0" presId="urn:microsoft.com/office/officeart/2018/5/layout/IconCircleLabelList"/>
    <dgm:cxn modelId="{E76B0830-C8B2-43B1-8EE8-DED59B13D1D2}" type="presParOf" srcId="{80CC3913-C2AE-4C35-85C3-9A2D3FC0AF9F}" destId="{915740EC-22D8-4437-8574-90C4D76C589E}" srcOrd="0" destOrd="0" presId="urn:microsoft.com/office/officeart/2018/5/layout/IconCircleLabelList"/>
    <dgm:cxn modelId="{3C1862B6-699F-4CF2-821C-78A6AF8B1F7E}" type="presParOf" srcId="{915740EC-22D8-4437-8574-90C4D76C589E}" destId="{334A7512-5628-4623-BA68-2507DA121ED4}" srcOrd="0" destOrd="0" presId="urn:microsoft.com/office/officeart/2018/5/layout/IconCircleLabelList"/>
    <dgm:cxn modelId="{0AB8BDFA-7D9F-4562-8DB1-CB6F7B721E2D}" type="presParOf" srcId="{915740EC-22D8-4437-8574-90C4D76C589E}" destId="{FAD77492-F57E-4D47-9CAF-6D8128BF7F19}" srcOrd="1" destOrd="0" presId="urn:microsoft.com/office/officeart/2018/5/layout/IconCircleLabelList"/>
    <dgm:cxn modelId="{8C4D0C2E-7415-49A7-A917-F88A8CB0220B}" type="presParOf" srcId="{915740EC-22D8-4437-8574-90C4D76C589E}" destId="{F0001CD5-257E-4D20-9252-0808B5FE738A}" srcOrd="2" destOrd="0" presId="urn:microsoft.com/office/officeart/2018/5/layout/IconCircleLabelList"/>
    <dgm:cxn modelId="{085E2746-DD21-4605-AB40-393A4BF21AD2}" type="presParOf" srcId="{915740EC-22D8-4437-8574-90C4D76C589E}" destId="{2301A903-25E9-4445-A862-283C6BE6D33F}" srcOrd="3" destOrd="0" presId="urn:microsoft.com/office/officeart/2018/5/layout/IconCircleLabelList"/>
    <dgm:cxn modelId="{51FF25CC-D1C4-4A57-943D-328537385F0C}" type="presParOf" srcId="{80CC3913-C2AE-4C35-85C3-9A2D3FC0AF9F}" destId="{937B5D05-7CBE-41D6-9970-C79739375B07}" srcOrd="1" destOrd="0" presId="urn:microsoft.com/office/officeart/2018/5/layout/IconCircleLabelList"/>
    <dgm:cxn modelId="{6C2039F2-B974-4BC9-AE32-1A00D6FD8FDA}" type="presParOf" srcId="{80CC3913-C2AE-4C35-85C3-9A2D3FC0AF9F}" destId="{1983A317-8BA9-41DA-9EF1-0B516875C294}" srcOrd="2" destOrd="0" presId="urn:microsoft.com/office/officeart/2018/5/layout/IconCircleLabelList"/>
    <dgm:cxn modelId="{0B687640-C96C-46B8-8EDF-6F60E2EBE88C}" type="presParOf" srcId="{1983A317-8BA9-41DA-9EF1-0B516875C294}" destId="{4AC3381A-345E-49B5-8016-9B5C535C1881}" srcOrd="0" destOrd="0" presId="urn:microsoft.com/office/officeart/2018/5/layout/IconCircleLabelList"/>
    <dgm:cxn modelId="{6B718EE3-CE59-4BD2-AC09-4980030B0247}" type="presParOf" srcId="{1983A317-8BA9-41DA-9EF1-0B516875C294}" destId="{87D9A10D-84E2-4EE8-A26D-AEC3D464A37A}" srcOrd="1" destOrd="0" presId="urn:microsoft.com/office/officeart/2018/5/layout/IconCircleLabelList"/>
    <dgm:cxn modelId="{586AB577-FE52-428A-AE2D-D274169E2D97}" type="presParOf" srcId="{1983A317-8BA9-41DA-9EF1-0B516875C294}" destId="{F35C0B67-7F08-4758-92A2-D5D81E87B383}" srcOrd="2" destOrd="0" presId="urn:microsoft.com/office/officeart/2018/5/layout/IconCircleLabelList"/>
    <dgm:cxn modelId="{4B6111AF-F0BC-4AC3-8BB1-0C3B0E58AA1A}" type="presParOf" srcId="{1983A317-8BA9-41DA-9EF1-0B516875C294}" destId="{09336369-2323-4CC0-A626-2A68C98336E8}" srcOrd="3" destOrd="0" presId="urn:microsoft.com/office/officeart/2018/5/layout/IconCircleLabelList"/>
    <dgm:cxn modelId="{910BF072-53F3-49DB-ACF0-39CA9EC4A38C}" type="presParOf" srcId="{80CC3913-C2AE-4C35-85C3-9A2D3FC0AF9F}" destId="{DD14CB82-0721-4C1F-AD41-5DB66842F44F}" srcOrd="3" destOrd="0" presId="urn:microsoft.com/office/officeart/2018/5/layout/IconCircleLabelList"/>
    <dgm:cxn modelId="{F93F061F-192D-40E4-8B30-F6DC0E54B951}" type="presParOf" srcId="{80CC3913-C2AE-4C35-85C3-9A2D3FC0AF9F}" destId="{A1567DB6-7850-459E-8D08-A3877F6AD2F7}" srcOrd="4" destOrd="0" presId="urn:microsoft.com/office/officeart/2018/5/layout/IconCircleLabelList"/>
    <dgm:cxn modelId="{1FE5F530-74FE-435B-ADD0-DE0E72EFCC90}" type="presParOf" srcId="{A1567DB6-7850-459E-8D08-A3877F6AD2F7}" destId="{62909414-0769-4CAE-8DEA-BEA1CEDEFEA8}" srcOrd="0" destOrd="0" presId="urn:microsoft.com/office/officeart/2018/5/layout/IconCircleLabelList"/>
    <dgm:cxn modelId="{7AFEE026-C271-40CA-A5D4-57EE4BF500DC}" type="presParOf" srcId="{A1567DB6-7850-459E-8D08-A3877F6AD2F7}" destId="{FD00771C-E359-490D-9B15-1B6D84490221}" srcOrd="1" destOrd="0" presId="urn:microsoft.com/office/officeart/2018/5/layout/IconCircleLabelList"/>
    <dgm:cxn modelId="{646C987B-552B-4C75-9161-15216154143B}" type="presParOf" srcId="{A1567DB6-7850-459E-8D08-A3877F6AD2F7}" destId="{2105BF34-22D9-4FDF-B3ED-D71C287F98E4}" srcOrd="2" destOrd="0" presId="urn:microsoft.com/office/officeart/2018/5/layout/IconCircleLabelList"/>
    <dgm:cxn modelId="{E3EBB63D-6FFA-4BDC-87F3-015B813DBCF7}" type="presParOf" srcId="{A1567DB6-7850-459E-8D08-A3877F6AD2F7}" destId="{9283DAC1-2275-43BD-8720-995C227DF23B}" srcOrd="3" destOrd="0" presId="urn:microsoft.com/office/officeart/2018/5/layout/IconCircleLabelList"/>
    <dgm:cxn modelId="{F7397624-05F2-48C7-BF74-4A5D82790601}" type="presParOf" srcId="{80CC3913-C2AE-4C35-85C3-9A2D3FC0AF9F}" destId="{6AB29F21-A81F-4E55-9989-764526A2990C}" srcOrd="5" destOrd="0" presId="urn:microsoft.com/office/officeart/2018/5/layout/IconCircleLabelList"/>
    <dgm:cxn modelId="{326D446D-F14C-4CF9-9B8B-851FE8896A44}" type="presParOf" srcId="{80CC3913-C2AE-4C35-85C3-9A2D3FC0AF9F}" destId="{DA3FB3D5-ED5C-44D5-A064-11C9AEEA5BEB}" srcOrd="6" destOrd="0" presId="urn:microsoft.com/office/officeart/2018/5/layout/IconCircleLabelList"/>
    <dgm:cxn modelId="{EC5DDB97-707E-4C61-AB65-5A2FC9F30652}" type="presParOf" srcId="{DA3FB3D5-ED5C-44D5-A064-11C9AEEA5BEB}" destId="{B225C701-AE62-4C6C-9B88-1F20CCFCC099}" srcOrd="0" destOrd="0" presId="urn:microsoft.com/office/officeart/2018/5/layout/IconCircleLabelList"/>
    <dgm:cxn modelId="{239F4BB5-B783-4D5D-9F96-8919527E00DB}" type="presParOf" srcId="{DA3FB3D5-ED5C-44D5-A064-11C9AEEA5BEB}" destId="{51523067-DF9F-4012-A54D-EDB90196891C}" srcOrd="1" destOrd="0" presId="urn:microsoft.com/office/officeart/2018/5/layout/IconCircleLabelList"/>
    <dgm:cxn modelId="{F7F813E3-D6EA-4958-99BF-BE676713D41E}" type="presParOf" srcId="{DA3FB3D5-ED5C-44D5-A064-11C9AEEA5BEB}" destId="{47AC622A-6356-4F40-A375-3CCEC17D5B9B}" srcOrd="2" destOrd="0" presId="urn:microsoft.com/office/officeart/2018/5/layout/IconCircleLabelList"/>
    <dgm:cxn modelId="{60692350-3156-4C64-8CEA-0F06D40E532C}" type="presParOf" srcId="{DA3FB3D5-ED5C-44D5-A064-11C9AEEA5BEB}" destId="{7B238B93-47DB-44C7-8EE2-C8A427286845}" srcOrd="3" destOrd="0" presId="urn:microsoft.com/office/officeart/2018/5/layout/IconCircleLabelList"/>
    <dgm:cxn modelId="{39C5646E-897E-4CE3-A86A-DB349CB3566B}" type="presParOf" srcId="{80CC3913-C2AE-4C35-85C3-9A2D3FC0AF9F}" destId="{3237CDFE-15A6-45BE-BE54-A9207A3B7BE2}" srcOrd="7" destOrd="0" presId="urn:microsoft.com/office/officeart/2018/5/layout/IconCircleLabelList"/>
    <dgm:cxn modelId="{2BE7AC3E-D069-4DDE-A567-5FB51B47EBC4}" type="presParOf" srcId="{80CC3913-C2AE-4C35-85C3-9A2D3FC0AF9F}" destId="{244940E6-D4C7-4A62-9B75-AB045DDCB510}" srcOrd="8" destOrd="0" presId="urn:microsoft.com/office/officeart/2018/5/layout/IconCircleLabelList"/>
    <dgm:cxn modelId="{1C24D5D4-0FD1-4A20-9ED8-4A506B31D6ED}" type="presParOf" srcId="{244940E6-D4C7-4A62-9B75-AB045DDCB510}" destId="{CC16F7BE-CD6E-4B24-9E87-7E79B022873D}" srcOrd="0" destOrd="0" presId="urn:microsoft.com/office/officeart/2018/5/layout/IconCircleLabelList"/>
    <dgm:cxn modelId="{BBC5B2AC-75BC-47F8-8CBD-B502576527E1}" type="presParOf" srcId="{244940E6-D4C7-4A62-9B75-AB045DDCB510}" destId="{9EA480E6-B090-43E2-9754-A5CADDA8B9FA}" srcOrd="1" destOrd="0" presId="urn:microsoft.com/office/officeart/2018/5/layout/IconCircleLabelList"/>
    <dgm:cxn modelId="{51359BCF-12BB-4139-AE54-115328BDD795}" type="presParOf" srcId="{244940E6-D4C7-4A62-9B75-AB045DDCB510}" destId="{54580766-E218-4FD1-810F-44DE33563EC8}" srcOrd="2" destOrd="0" presId="urn:microsoft.com/office/officeart/2018/5/layout/IconCircleLabelList"/>
    <dgm:cxn modelId="{0D79116E-C4EC-4A0F-9884-248098FB2D57}" type="presParOf" srcId="{244940E6-D4C7-4A62-9B75-AB045DDCB510}" destId="{AB263488-E512-4D8B-A358-0B1E1B78CD3E}" srcOrd="3" destOrd="0" presId="urn:microsoft.com/office/officeart/2018/5/layout/IconCircleLabelList"/>
    <dgm:cxn modelId="{69DB4F6A-42EE-4BE4-A8D3-773763BA9C04}" type="presParOf" srcId="{80CC3913-C2AE-4C35-85C3-9A2D3FC0AF9F}" destId="{C024522F-545B-49C4-A8BC-16C751DA2DD2}" srcOrd="9" destOrd="0" presId="urn:microsoft.com/office/officeart/2018/5/layout/IconCircleLabelList"/>
    <dgm:cxn modelId="{86A634AB-8FC5-424C-A2A0-DBC5EF318387}" type="presParOf" srcId="{80CC3913-C2AE-4C35-85C3-9A2D3FC0AF9F}" destId="{30E6A88B-0BEB-47E7-B978-54429A8733E4}" srcOrd="10" destOrd="0" presId="urn:microsoft.com/office/officeart/2018/5/layout/IconCircleLabelList"/>
    <dgm:cxn modelId="{F8BD2708-D2CE-400F-BA7B-6B6A946D0DDC}" type="presParOf" srcId="{30E6A88B-0BEB-47E7-B978-54429A8733E4}" destId="{6BFFDC17-E464-440E-B865-3A6247113CE1}" srcOrd="0" destOrd="0" presId="urn:microsoft.com/office/officeart/2018/5/layout/IconCircleLabelList"/>
    <dgm:cxn modelId="{E5AC180A-2FD4-43C8-B797-A68480E5E018}" type="presParOf" srcId="{30E6A88B-0BEB-47E7-B978-54429A8733E4}" destId="{43FE6F94-FDAD-468B-944A-36A09DDDAD74}" srcOrd="1" destOrd="0" presId="urn:microsoft.com/office/officeart/2018/5/layout/IconCircleLabelList"/>
    <dgm:cxn modelId="{114DD4C4-43F0-4779-9660-DAD44DC48708}" type="presParOf" srcId="{30E6A88B-0BEB-47E7-B978-54429A8733E4}" destId="{AAB7644E-C13E-428B-8014-2EF124AC2A4C}" srcOrd="2" destOrd="0" presId="urn:microsoft.com/office/officeart/2018/5/layout/IconCircleLabelList"/>
    <dgm:cxn modelId="{84A86BDA-AEE8-4F3D-9704-EFB99D912B2C}" type="presParOf" srcId="{30E6A88B-0BEB-47E7-B978-54429A8733E4}" destId="{92761A5A-F765-4923-BE0C-C1FC19878E12}" srcOrd="3" destOrd="0" presId="urn:microsoft.com/office/officeart/2018/5/layout/IconCircleLabelList"/>
    <dgm:cxn modelId="{3491D59A-F7D6-46DA-A257-F4591A38C5BE}" type="presParOf" srcId="{80CC3913-C2AE-4C35-85C3-9A2D3FC0AF9F}" destId="{9BFF133E-BD22-41E7-ADC8-B66B266FF16C}" srcOrd="11" destOrd="0" presId="urn:microsoft.com/office/officeart/2018/5/layout/IconCircleLabelList"/>
    <dgm:cxn modelId="{15B323EB-EBEC-4287-BC91-9B9C380B6683}" type="presParOf" srcId="{80CC3913-C2AE-4C35-85C3-9A2D3FC0AF9F}" destId="{CCBC03E8-81A2-4A81-BB78-84321F8BDAEB}" srcOrd="12" destOrd="0" presId="urn:microsoft.com/office/officeart/2018/5/layout/IconCircleLabelList"/>
    <dgm:cxn modelId="{1DA6F529-5DE0-41A1-8A4C-F3EE6028943D}" type="presParOf" srcId="{CCBC03E8-81A2-4A81-BB78-84321F8BDAEB}" destId="{64D78C79-9AEE-44ED-B369-8E1ACF83A76A}" srcOrd="0" destOrd="0" presId="urn:microsoft.com/office/officeart/2018/5/layout/IconCircleLabelList"/>
    <dgm:cxn modelId="{A77D53C5-31DE-4BD1-99B5-24D9A7A93D52}" type="presParOf" srcId="{CCBC03E8-81A2-4A81-BB78-84321F8BDAEB}" destId="{22AA970A-A443-4217-B11C-599A9FDA788C}" srcOrd="1" destOrd="0" presId="urn:microsoft.com/office/officeart/2018/5/layout/IconCircleLabelList"/>
    <dgm:cxn modelId="{6CFF2305-BDCF-4969-9767-BD3DBF30DEA8}" type="presParOf" srcId="{CCBC03E8-81A2-4A81-BB78-84321F8BDAEB}" destId="{BB52DE3E-AE42-45FA-BB63-BC3C9B9C7C0C}" srcOrd="2" destOrd="0" presId="urn:microsoft.com/office/officeart/2018/5/layout/IconCircleLabelList"/>
    <dgm:cxn modelId="{19E817DF-797A-4AFA-8753-8521C27049CD}" type="presParOf" srcId="{CCBC03E8-81A2-4A81-BB78-84321F8BDAEB}" destId="{6BC834BB-19C5-461C-8358-8607E482184F}" srcOrd="3" destOrd="0" presId="urn:microsoft.com/office/officeart/2018/5/layout/IconCircleLabelList"/>
    <dgm:cxn modelId="{0BB32A7F-2B99-431B-90E2-7093C08C4A34}" type="presParOf" srcId="{80CC3913-C2AE-4C35-85C3-9A2D3FC0AF9F}" destId="{2D3F2B42-2982-4F73-9047-7B81AB62ED82}" srcOrd="13" destOrd="0" presId="urn:microsoft.com/office/officeart/2018/5/layout/IconCircleLabelList"/>
    <dgm:cxn modelId="{B8F62EBD-828A-4C22-9D59-89A2A39A9EA6}" type="presParOf" srcId="{80CC3913-C2AE-4C35-85C3-9A2D3FC0AF9F}" destId="{ABEFDA0F-C34C-45C6-BD40-9DA91DFC13D5}" srcOrd="14" destOrd="0" presId="urn:microsoft.com/office/officeart/2018/5/layout/IconCircleLabelList"/>
    <dgm:cxn modelId="{CE4E5989-32EF-478A-BDEE-BD355FFC4215}" type="presParOf" srcId="{ABEFDA0F-C34C-45C6-BD40-9DA91DFC13D5}" destId="{BFA987D1-42F4-42B0-A226-60F40171C1A5}" srcOrd="0" destOrd="0" presId="urn:microsoft.com/office/officeart/2018/5/layout/IconCircleLabelList"/>
    <dgm:cxn modelId="{47883BD2-8D4E-47BD-9527-794ECE007C58}" type="presParOf" srcId="{ABEFDA0F-C34C-45C6-BD40-9DA91DFC13D5}" destId="{173246A7-AFCE-4657-9FC9-9695C7E0B928}" srcOrd="1" destOrd="0" presId="urn:microsoft.com/office/officeart/2018/5/layout/IconCircleLabelList"/>
    <dgm:cxn modelId="{33525D7E-1D6D-421F-B83D-0E07DCB7E006}" type="presParOf" srcId="{ABEFDA0F-C34C-45C6-BD40-9DA91DFC13D5}" destId="{CAD2B063-088F-4ABA-8005-7297624E1763}" srcOrd="2" destOrd="0" presId="urn:microsoft.com/office/officeart/2018/5/layout/IconCircleLabelList"/>
    <dgm:cxn modelId="{8CB388FE-500F-4A9A-A1F3-9BF4F5A66BEF}" type="presParOf" srcId="{ABEFDA0F-C34C-45C6-BD40-9DA91DFC13D5}" destId="{12B17F71-B8AA-48FF-A5FA-3B8108BE9EEA}"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A368B7-6663-4AAA-ABF1-96265FE80DE2}">
      <dsp:nvSpPr>
        <dsp:cNvPr id="0" name=""/>
        <dsp:cNvSpPr/>
      </dsp:nvSpPr>
      <dsp:spPr>
        <a:xfrm>
          <a:off x="0" y="4597"/>
          <a:ext cx="6513603" cy="97937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5A3BBB-0C17-4558-95D0-AF0B08ECF4D5}">
      <dsp:nvSpPr>
        <dsp:cNvPr id="0" name=""/>
        <dsp:cNvSpPr/>
      </dsp:nvSpPr>
      <dsp:spPr>
        <a:xfrm>
          <a:off x="296259" y="224956"/>
          <a:ext cx="538654" cy="53865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CD748B1-4B60-4110-ABDD-D4F9A42EBCD0}">
      <dsp:nvSpPr>
        <dsp:cNvPr id="0" name=""/>
        <dsp:cNvSpPr/>
      </dsp:nvSpPr>
      <dsp:spPr>
        <a:xfrm>
          <a:off x="1131174" y="4597"/>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666750">
            <a:lnSpc>
              <a:spcPct val="90000"/>
            </a:lnSpc>
            <a:spcBef>
              <a:spcPct val="0"/>
            </a:spcBef>
            <a:spcAft>
              <a:spcPct val="35000"/>
            </a:spcAft>
            <a:buNone/>
          </a:pPr>
          <a:r>
            <a:rPr lang="en-US" sz="1500" kern="1200"/>
            <a:t>Attend this session to learn how the Academic Affairs Innovation team, deans, and faculty created Think Tanks, using Design Thinking Principles and the lessons learned along the way. </a:t>
          </a:r>
        </a:p>
      </dsp:txBody>
      <dsp:txXfrm>
        <a:off x="1131174" y="4597"/>
        <a:ext cx="5382429" cy="979371"/>
      </dsp:txXfrm>
    </dsp:sp>
    <dsp:sp modelId="{B8F16BBA-045D-4918-9761-E4AF56E22126}">
      <dsp:nvSpPr>
        <dsp:cNvPr id="0" name=""/>
        <dsp:cNvSpPr/>
      </dsp:nvSpPr>
      <dsp:spPr>
        <a:xfrm>
          <a:off x="0" y="1228812"/>
          <a:ext cx="6513603" cy="97937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734907-AEB6-4C27-8E0E-16857986BD95}">
      <dsp:nvSpPr>
        <dsp:cNvPr id="0" name=""/>
        <dsp:cNvSpPr/>
      </dsp:nvSpPr>
      <dsp:spPr>
        <a:xfrm>
          <a:off x="296259" y="1449171"/>
          <a:ext cx="538654" cy="53865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09C9C8-CF58-4982-83B3-89F6A1E45986}">
      <dsp:nvSpPr>
        <dsp:cNvPr id="0" name=""/>
        <dsp:cNvSpPr/>
      </dsp:nvSpPr>
      <dsp:spPr>
        <a:xfrm>
          <a:off x="1131174" y="1228812"/>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666750">
            <a:lnSpc>
              <a:spcPct val="90000"/>
            </a:lnSpc>
            <a:spcBef>
              <a:spcPct val="0"/>
            </a:spcBef>
            <a:spcAft>
              <a:spcPct val="35000"/>
            </a:spcAft>
            <a:buNone/>
          </a:pPr>
          <a:r>
            <a:rPr lang="en-US" sz="1500" kern="1200"/>
            <a:t>You'll learn from an administrator's perspective, a faculty participant's perspective, and an academic dean's perspective</a:t>
          </a:r>
        </a:p>
      </dsp:txBody>
      <dsp:txXfrm>
        <a:off x="1131174" y="1228812"/>
        <a:ext cx="5382429" cy="979371"/>
      </dsp:txXfrm>
    </dsp:sp>
    <dsp:sp modelId="{DC915FB3-D7F4-4997-804D-99D5396234AB}">
      <dsp:nvSpPr>
        <dsp:cNvPr id="0" name=""/>
        <dsp:cNvSpPr/>
      </dsp:nvSpPr>
      <dsp:spPr>
        <a:xfrm>
          <a:off x="0" y="2453027"/>
          <a:ext cx="6513603" cy="97937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F20D5D-5442-4B93-825F-5BA647DA40AD}">
      <dsp:nvSpPr>
        <dsp:cNvPr id="0" name=""/>
        <dsp:cNvSpPr/>
      </dsp:nvSpPr>
      <dsp:spPr>
        <a:xfrm>
          <a:off x="296259" y="2673385"/>
          <a:ext cx="538654" cy="53865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36FF586-4D1D-4D79-A112-81627B63AF94}">
      <dsp:nvSpPr>
        <dsp:cNvPr id="0" name=""/>
        <dsp:cNvSpPr/>
      </dsp:nvSpPr>
      <dsp:spPr>
        <a:xfrm>
          <a:off x="1131174" y="2453027"/>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666750">
            <a:lnSpc>
              <a:spcPct val="90000"/>
            </a:lnSpc>
            <a:spcBef>
              <a:spcPct val="0"/>
            </a:spcBef>
            <a:spcAft>
              <a:spcPct val="35000"/>
            </a:spcAft>
            <a:buNone/>
          </a:pPr>
          <a:r>
            <a:rPr lang="en-US" sz="1500" kern="1200"/>
            <a:t>How and why this worked</a:t>
          </a:r>
        </a:p>
      </dsp:txBody>
      <dsp:txXfrm>
        <a:off x="1131174" y="2453027"/>
        <a:ext cx="5382429" cy="979371"/>
      </dsp:txXfrm>
    </dsp:sp>
    <dsp:sp modelId="{7D9239C6-3557-45FA-B2D0-AAE6B6990FB9}">
      <dsp:nvSpPr>
        <dsp:cNvPr id="0" name=""/>
        <dsp:cNvSpPr/>
      </dsp:nvSpPr>
      <dsp:spPr>
        <a:xfrm>
          <a:off x="0" y="3677241"/>
          <a:ext cx="6513603" cy="979371"/>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204F15-B4E6-4807-BD69-C0097A6ED685}">
      <dsp:nvSpPr>
        <dsp:cNvPr id="0" name=""/>
        <dsp:cNvSpPr/>
      </dsp:nvSpPr>
      <dsp:spPr>
        <a:xfrm>
          <a:off x="296259" y="3897600"/>
          <a:ext cx="538654" cy="53865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FFC03AD-2DF8-4D3A-90D8-7CE76B51D4E3}">
      <dsp:nvSpPr>
        <dsp:cNvPr id="0" name=""/>
        <dsp:cNvSpPr/>
      </dsp:nvSpPr>
      <dsp:spPr>
        <a:xfrm>
          <a:off x="1131174" y="3677241"/>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666750">
            <a:lnSpc>
              <a:spcPct val="90000"/>
            </a:lnSpc>
            <a:spcBef>
              <a:spcPct val="0"/>
            </a:spcBef>
            <a:spcAft>
              <a:spcPct val="35000"/>
            </a:spcAft>
            <a:buNone/>
          </a:pPr>
          <a:r>
            <a:rPr lang="en-US" sz="1500" kern="1200"/>
            <a:t>Some challenges along the way, and </a:t>
          </a:r>
        </a:p>
      </dsp:txBody>
      <dsp:txXfrm>
        <a:off x="1131174" y="3677241"/>
        <a:ext cx="5382429" cy="979371"/>
      </dsp:txXfrm>
    </dsp:sp>
    <dsp:sp modelId="{8D52D37F-5A86-47F6-8A12-CDEA52DE1381}">
      <dsp:nvSpPr>
        <dsp:cNvPr id="0" name=""/>
        <dsp:cNvSpPr/>
      </dsp:nvSpPr>
      <dsp:spPr>
        <a:xfrm>
          <a:off x="0" y="4901456"/>
          <a:ext cx="6513603" cy="979371"/>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BDB189-8D7F-43C6-BC8E-43040855CA20}">
      <dsp:nvSpPr>
        <dsp:cNvPr id="0" name=""/>
        <dsp:cNvSpPr/>
      </dsp:nvSpPr>
      <dsp:spPr>
        <a:xfrm>
          <a:off x="296259" y="5121814"/>
          <a:ext cx="538654" cy="53865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5C8C660-C5E6-49C2-A75B-3840AB997C21}">
      <dsp:nvSpPr>
        <dsp:cNvPr id="0" name=""/>
        <dsp:cNvSpPr/>
      </dsp:nvSpPr>
      <dsp:spPr>
        <a:xfrm>
          <a:off x="1131174" y="4901456"/>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666750">
            <a:lnSpc>
              <a:spcPct val="90000"/>
            </a:lnSpc>
            <a:spcBef>
              <a:spcPct val="0"/>
            </a:spcBef>
            <a:spcAft>
              <a:spcPct val="35000"/>
            </a:spcAft>
            <a:buNone/>
          </a:pPr>
          <a:r>
            <a:rPr lang="en-US" sz="1500" kern="1200"/>
            <a:t>How you might try out this process.</a:t>
          </a:r>
        </a:p>
      </dsp:txBody>
      <dsp:txXfrm>
        <a:off x="1131174" y="4901456"/>
        <a:ext cx="5382429" cy="9793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EE1C59-3E80-4D6B-85AC-48BF6A283897}">
      <dsp:nvSpPr>
        <dsp:cNvPr id="0" name=""/>
        <dsp:cNvSpPr/>
      </dsp:nvSpPr>
      <dsp:spPr>
        <a:xfrm>
          <a:off x="0" y="136830"/>
          <a:ext cx="6513603" cy="754777"/>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Intended for complex problems</a:t>
          </a:r>
        </a:p>
      </dsp:txBody>
      <dsp:txXfrm>
        <a:off x="36845" y="173675"/>
        <a:ext cx="6439913" cy="681087"/>
      </dsp:txXfrm>
    </dsp:sp>
    <dsp:sp modelId="{C8CFBBA5-3D80-42E2-96D9-B8829771DFA7}">
      <dsp:nvSpPr>
        <dsp:cNvPr id="0" name=""/>
        <dsp:cNvSpPr/>
      </dsp:nvSpPr>
      <dsp:spPr>
        <a:xfrm>
          <a:off x="0" y="946328"/>
          <a:ext cx="6513603" cy="754777"/>
        </a:xfrm>
        <a:prstGeom prst="roundRect">
          <a:avLst/>
        </a:prstGeom>
        <a:solidFill>
          <a:schemeClr val="accent5">
            <a:hueOff val="-1126424"/>
            <a:satOff val="-2903"/>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Based on human-center design  </a:t>
          </a:r>
        </a:p>
      </dsp:txBody>
      <dsp:txXfrm>
        <a:off x="36845" y="983173"/>
        <a:ext cx="6439913" cy="681087"/>
      </dsp:txXfrm>
    </dsp:sp>
    <dsp:sp modelId="{C339B920-76A8-4203-978E-F7089F845E53}">
      <dsp:nvSpPr>
        <dsp:cNvPr id="0" name=""/>
        <dsp:cNvSpPr/>
      </dsp:nvSpPr>
      <dsp:spPr>
        <a:xfrm>
          <a:off x="0" y="1755826"/>
          <a:ext cx="6513603" cy="754777"/>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Starts with empathy and leads to a human centered problem statement </a:t>
          </a:r>
        </a:p>
      </dsp:txBody>
      <dsp:txXfrm>
        <a:off x="36845" y="1792671"/>
        <a:ext cx="6439913" cy="681087"/>
      </dsp:txXfrm>
    </dsp:sp>
    <dsp:sp modelId="{52EF1996-95E6-4C3E-B1BC-0629682C8CC1}">
      <dsp:nvSpPr>
        <dsp:cNvPr id="0" name=""/>
        <dsp:cNvSpPr/>
      </dsp:nvSpPr>
      <dsp:spPr>
        <a:xfrm>
          <a:off x="0" y="2565324"/>
          <a:ext cx="6513603" cy="754777"/>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Based on ideate</a:t>
          </a:r>
        </a:p>
      </dsp:txBody>
      <dsp:txXfrm>
        <a:off x="36845" y="2602169"/>
        <a:ext cx="6439913" cy="681087"/>
      </dsp:txXfrm>
    </dsp:sp>
    <dsp:sp modelId="{786FCEE1-3003-4389-8ECC-306A8DE3AAB8}">
      <dsp:nvSpPr>
        <dsp:cNvPr id="0" name=""/>
        <dsp:cNvSpPr/>
      </dsp:nvSpPr>
      <dsp:spPr>
        <a:xfrm>
          <a:off x="0" y="3374821"/>
          <a:ext cx="6513603" cy="754777"/>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Build a physical prototype</a:t>
          </a:r>
        </a:p>
      </dsp:txBody>
      <dsp:txXfrm>
        <a:off x="36845" y="3411666"/>
        <a:ext cx="6439913" cy="681087"/>
      </dsp:txXfrm>
    </dsp:sp>
    <dsp:sp modelId="{BFE65EBE-DEA1-42E7-90E2-2051182B21A6}">
      <dsp:nvSpPr>
        <dsp:cNvPr id="0" name=""/>
        <dsp:cNvSpPr/>
      </dsp:nvSpPr>
      <dsp:spPr>
        <a:xfrm>
          <a:off x="0" y="4184319"/>
          <a:ext cx="6513603" cy="754777"/>
        </a:xfrm>
        <a:prstGeom prst="roundRect">
          <a:avLst/>
        </a:prstGeom>
        <a:solidFill>
          <a:schemeClr val="accent5">
            <a:hueOff val="-5632119"/>
            <a:satOff val="-14516"/>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Agile testing is important </a:t>
          </a:r>
        </a:p>
      </dsp:txBody>
      <dsp:txXfrm>
        <a:off x="36845" y="4221164"/>
        <a:ext cx="6439913" cy="681087"/>
      </dsp:txXfrm>
    </dsp:sp>
    <dsp:sp modelId="{9B967815-B0AB-4FC2-A62B-23387D09E550}">
      <dsp:nvSpPr>
        <dsp:cNvPr id="0" name=""/>
        <dsp:cNvSpPr/>
      </dsp:nvSpPr>
      <dsp:spPr>
        <a:xfrm>
          <a:off x="0" y="4993817"/>
          <a:ext cx="6513603" cy="754777"/>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It is intended to be fast (er) </a:t>
          </a:r>
        </a:p>
      </dsp:txBody>
      <dsp:txXfrm>
        <a:off x="36845" y="5030662"/>
        <a:ext cx="6439913" cy="6810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3090E8-182C-4C3C-BCFE-396AE9697740}">
      <dsp:nvSpPr>
        <dsp:cNvPr id="0" name=""/>
        <dsp:cNvSpPr/>
      </dsp:nvSpPr>
      <dsp:spPr>
        <a:xfrm>
          <a:off x="0" y="641457"/>
          <a:ext cx="6513603" cy="52767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Faculty Ownership and Executive Sponsorship </a:t>
          </a:r>
        </a:p>
      </dsp:txBody>
      <dsp:txXfrm>
        <a:off x="25759" y="667216"/>
        <a:ext cx="6462085" cy="476152"/>
      </dsp:txXfrm>
    </dsp:sp>
    <dsp:sp modelId="{AFF6BAF4-7E34-4F72-B1FF-5478B03B85F8}">
      <dsp:nvSpPr>
        <dsp:cNvPr id="0" name=""/>
        <dsp:cNvSpPr/>
      </dsp:nvSpPr>
      <dsp:spPr>
        <a:xfrm>
          <a:off x="0" y="1232487"/>
          <a:ext cx="6513603" cy="527670"/>
        </a:xfrm>
        <a:prstGeom prst="roundRect">
          <a:avLst/>
        </a:prstGeom>
        <a:solidFill>
          <a:schemeClr val="accent5">
            <a:hueOff val="-1126424"/>
            <a:satOff val="-2903"/>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Train on Facilitation and Design Thinking Fundamentals </a:t>
          </a:r>
        </a:p>
      </dsp:txBody>
      <dsp:txXfrm>
        <a:off x="25759" y="1258246"/>
        <a:ext cx="6462085" cy="476152"/>
      </dsp:txXfrm>
    </dsp:sp>
    <dsp:sp modelId="{B68AA622-5422-4C42-B11C-4B2AF0202E6A}">
      <dsp:nvSpPr>
        <dsp:cNvPr id="0" name=""/>
        <dsp:cNvSpPr/>
      </dsp:nvSpPr>
      <dsp:spPr>
        <a:xfrm>
          <a:off x="0" y="1823518"/>
          <a:ext cx="6513603" cy="527670"/>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Educate Audiences </a:t>
          </a:r>
        </a:p>
      </dsp:txBody>
      <dsp:txXfrm>
        <a:off x="25759" y="1849277"/>
        <a:ext cx="6462085" cy="476152"/>
      </dsp:txXfrm>
    </dsp:sp>
    <dsp:sp modelId="{96047230-064B-43F2-9D3F-3148269055D6}">
      <dsp:nvSpPr>
        <dsp:cNvPr id="0" name=""/>
        <dsp:cNvSpPr/>
      </dsp:nvSpPr>
      <dsp:spPr>
        <a:xfrm>
          <a:off x="0" y="2351188"/>
          <a:ext cx="6513603" cy="592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807"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Administration </a:t>
          </a:r>
        </a:p>
        <a:p>
          <a:pPr marL="171450" lvl="1" indent="-171450" algn="l" defTabSz="755650">
            <a:lnSpc>
              <a:spcPct val="90000"/>
            </a:lnSpc>
            <a:spcBef>
              <a:spcPct val="0"/>
            </a:spcBef>
            <a:spcAft>
              <a:spcPct val="20000"/>
            </a:spcAft>
            <a:buChar char="•"/>
          </a:pPr>
          <a:r>
            <a:rPr lang="en-US" sz="1700" kern="1200"/>
            <a:t>Union </a:t>
          </a:r>
        </a:p>
      </dsp:txBody>
      <dsp:txXfrm>
        <a:off x="0" y="2351188"/>
        <a:ext cx="6513603" cy="592020"/>
      </dsp:txXfrm>
    </dsp:sp>
    <dsp:sp modelId="{2A89BB53-4A09-4AEC-9CFA-0A66622BCE37}">
      <dsp:nvSpPr>
        <dsp:cNvPr id="0" name=""/>
        <dsp:cNvSpPr/>
      </dsp:nvSpPr>
      <dsp:spPr>
        <a:xfrm>
          <a:off x="0" y="2943208"/>
          <a:ext cx="6513603" cy="52767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Select the problem </a:t>
          </a:r>
        </a:p>
      </dsp:txBody>
      <dsp:txXfrm>
        <a:off x="25759" y="2968967"/>
        <a:ext cx="6462085" cy="476152"/>
      </dsp:txXfrm>
    </dsp:sp>
    <dsp:sp modelId="{6783DC5F-C930-4BC2-B387-43C52AD8B76F}">
      <dsp:nvSpPr>
        <dsp:cNvPr id="0" name=""/>
        <dsp:cNvSpPr/>
      </dsp:nvSpPr>
      <dsp:spPr>
        <a:xfrm>
          <a:off x="0" y="3534238"/>
          <a:ext cx="6513603" cy="527670"/>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Establish the participation paraments and timeline </a:t>
          </a:r>
        </a:p>
      </dsp:txBody>
      <dsp:txXfrm>
        <a:off x="25759" y="3559997"/>
        <a:ext cx="6462085" cy="476152"/>
      </dsp:txXfrm>
    </dsp:sp>
    <dsp:sp modelId="{C377953C-DCD1-4E87-8102-1F7D3ECE9809}">
      <dsp:nvSpPr>
        <dsp:cNvPr id="0" name=""/>
        <dsp:cNvSpPr/>
      </dsp:nvSpPr>
      <dsp:spPr>
        <a:xfrm>
          <a:off x="0" y="4125268"/>
          <a:ext cx="6513603" cy="527670"/>
        </a:xfrm>
        <a:prstGeom prst="roundRect">
          <a:avLst/>
        </a:prstGeom>
        <a:solidFill>
          <a:schemeClr val="accent5">
            <a:hueOff val="-5632119"/>
            <a:satOff val="-14516"/>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Select the participants </a:t>
          </a:r>
        </a:p>
      </dsp:txBody>
      <dsp:txXfrm>
        <a:off x="25759" y="4151027"/>
        <a:ext cx="6462085" cy="476152"/>
      </dsp:txXfrm>
    </dsp:sp>
    <dsp:sp modelId="{A7075AFA-C63D-463B-A2E6-4496476B4B92}">
      <dsp:nvSpPr>
        <dsp:cNvPr id="0" name=""/>
        <dsp:cNvSpPr/>
      </dsp:nvSpPr>
      <dsp:spPr>
        <a:xfrm>
          <a:off x="0" y="4716298"/>
          <a:ext cx="6513603" cy="52767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Schedule Kickoff Meeting </a:t>
          </a:r>
        </a:p>
      </dsp:txBody>
      <dsp:txXfrm>
        <a:off x="25759" y="4742057"/>
        <a:ext cx="6462085" cy="47615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4A7512-5628-4623-BA68-2507DA121ED4}">
      <dsp:nvSpPr>
        <dsp:cNvPr id="0" name=""/>
        <dsp:cNvSpPr/>
      </dsp:nvSpPr>
      <dsp:spPr>
        <a:xfrm>
          <a:off x="283963" y="929666"/>
          <a:ext cx="877113" cy="877113"/>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D77492-F57E-4D47-9CAF-6D8128BF7F19}">
      <dsp:nvSpPr>
        <dsp:cNvPr id="0" name=""/>
        <dsp:cNvSpPr/>
      </dsp:nvSpPr>
      <dsp:spPr>
        <a:xfrm>
          <a:off x="470888" y="1116591"/>
          <a:ext cx="503261" cy="50326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301A903-25E9-4445-A862-283C6BE6D33F}">
      <dsp:nvSpPr>
        <dsp:cNvPr id="0" name=""/>
        <dsp:cNvSpPr/>
      </dsp:nvSpPr>
      <dsp:spPr>
        <a:xfrm>
          <a:off x="3574" y="2079978"/>
          <a:ext cx="1437890" cy="6829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Communicating results and plans to the university </a:t>
          </a:r>
        </a:p>
      </dsp:txBody>
      <dsp:txXfrm>
        <a:off x="3574" y="2079978"/>
        <a:ext cx="1437890" cy="682998"/>
      </dsp:txXfrm>
    </dsp:sp>
    <dsp:sp modelId="{4AC3381A-345E-49B5-8016-9B5C535C1881}">
      <dsp:nvSpPr>
        <dsp:cNvPr id="0" name=""/>
        <dsp:cNvSpPr/>
      </dsp:nvSpPr>
      <dsp:spPr>
        <a:xfrm>
          <a:off x="1973484" y="929666"/>
          <a:ext cx="877113" cy="877113"/>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D9A10D-84E2-4EE8-A26D-AEC3D464A37A}">
      <dsp:nvSpPr>
        <dsp:cNvPr id="0" name=""/>
        <dsp:cNvSpPr/>
      </dsp:nvSpPr>
      <dsp:spPr>
        <a:xfrm>
          <a:off x="2160410" y="1116591"/>
          <a:ext cx="503261" cy="50326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9336369-2323-4CC0-A626-2A68C98336E8}">
      <dsp:nvSpPr>
        <dsp:cNvPr id="0" name=""/>
        <dsp:cNvSpPr/>
      </dsp:nvSpPr>
      <dsp:spPr>
        <a:xfrm>
          <a:off x="1693095" y="2079978"/>
          <a:ext cx="1437890" cy="6829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Implementation Owner </a:t>
          </a:r>
        </a:p>
      </dsp:txBody>
      <dsp:txXfrm>
        <a:off x="1693095" y="2079978"/>
        <a:ext cx="1437890" cy="682998"/>
      </dsp:txXfrm>
    </dsp:sp>
    <dsp:sp modelId="{62909414-0769-4CAE-8DEA-BEA1CEDEFEA8}">
      <dsp:nvSpPr>
        <dsp:cNvPr id="0" name=""/>
        <dsp:cNvSpPr/>
      </dsp:nvSpPr>
      <dsp:spPr>
        <a:xfrm>
          <a:off x="3663006" y="929666"/>
          <a:ext cx="877113" cy="877113"/>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00771C-E359-490D-9B15-1B6D84490221}">
      <dsp:nvSpPr>
        <dsp:cNvPr id="0" name=""/>
        <dsp:cNvSpPr/>
      </dsp:nvSpPr>
      <dsp:spPr>
        <a:xfrm>
          <a:off x="3849931" y="1116591"/>
          <a:ext cx="503261" cy="50326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283DAC1-2275-43BD-8720-995C227DF23B}">
      <dsp:nvSpPr>
        <dsp:cNvPr id="0" name=""/>
        <dsp:cNvSpPr/>
      </dsp:nvSpPr>
      <dsp:spPr>
        <a:xfrm>
          <a:off x="3382617" y="2079978"/>
          <a:ext cx="1437890" cy="6829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On-going deployment and ownership of Think Tanks </a:t>
          </a:r>
        </a:p>
      </dsp:txBody>
      <dsp:txXfrm>
        <a:off x="3382617" y="2079978"/>
        <a:ext cx="1437890" cy="682998"/>
      </dsp:txXfrm>
    </dsp:sp>
    <dsp:sp modelId="{B225C701-AE62-4C6C-9B88-1F20CCFCC099}">
      <dsp:nvSpPr>
        <dsp:cNvPr id="0" name=""/>
        <dsp:cNvSpPr/>
      </dsp:nvSpPr>
      <dsp:spPr>
        <a:xfrm>
          <a:off x="5352527" y="929666"/>
          <a:ext cx="877113" cy="877113"/>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523067-DF9F-4012-A54D-EDB90196891C}">
      <dsp:nvSpPr>
        <dsp:cNvPr id="0" name=""/>
        <dsp:cNvSpPr/>
      </dsp:nvSpPr>
      <dsp:spPr>
        <a:xfrm>
          <a:off x="5539453" y="1116591"/>
          <a:ext cx="503261" cy="50326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B238B93-47DB-44C7-8EE2-C8A427286845}">
      <dsp:nvSpPr>
        <dsp:cNvPr id="0" name=""/>
        <dsp:cNvSpPr/>
      </dsp:nvSpPr>
      <dsp:spPr>
        <a:xfrm>
          <a:off x="5072138" y="2079978"/>
          <a:ext cx="1437890" cy="6829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Training the trainer selection process and commitment </a:t>
          </a:r>
        </a:p>
      </dsp:txBody>
      <dsp:txXfrm>
        <a:off x="5072138" y="2079978"/>
        <a:ext cx="1437890" cy="682998"/>
      </dsp:txXfrm>
    </dsp:sp>
    <dsp:sp modelId="{CC16F7BE-CD6E-4B24-9E87-7E79B022873D}">
      <dsp:nvSpPr>
        <dsp:cNvPr id="0" name=""/>
        <dsp:cNvSpPr/>
      </dsp:nvSpPr>
      <dsp:spPr>
        <a:xfrm>
          <a:off x="283963" y="3122449"/>
          <a:ext cx="877113" cy="877113"/>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A480E6-B090-43E2-9754-A5CADDA8B9FA}">
      <dsp:nvSpPr>
        <dsp:cNvPr id="0" name=""/>
        <dsp:cNvSpPr/>
      </dsp:nvSpPr>
      <dsp:spPr>
        <a:xfrm>
          <a:off x="470888" y="3309375"/>
          <a:ext cx="503261" cy="50326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B263488-E512-4D8B-A358-0B1E1B78CD3E}">
      <dsp:nvSpPr>
        <dsp:cNvPr id="0" name=""/>
        <dsp:cNvSpPr/>
      </dsp:nvSpPr>
      <dsp:spPr>
        <a:xfrm>
          <a:off x="3574" y="4272761"/>
          <a:ext cx="1437890" cy="6829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How much change can Think Tanks introduce </a:t>
          </a:r>
        </a:p>
      </dsp:txBody>
      <dsp:txXfrm>
        <a:off x="3574" y="4272761"/>
        <a:ext cx="1437890" cy="682998"/>
      </dsp:txXfrm>
    </dsp:sp>
    <dsp:sp modelId="{6BFFDC17-E464-440E-B865-3A6247113CE1}">
      <dsp:nvSpPr>
        <dsp:cNvPr id="0" name=""/>
        <dsp:cNvSpPr/>
      </dsp:nvSpPr>
      <dsp:spPr>
        <a:xfrm>
          <a:off x="1973484" y="3122449"/>
          <a:ext cx="877113" cy="877113"/>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FE6F94-FDAD-468B-944A-36A09DDDAD74}">
      <dsp:nvSpPr>
        <dsp:cNvPr id="0" name=""/>
        <dsp:cNvSpPr/>
      </dsp:nvSpPr>
      <dsp:spPr>
        <a:xfrm>
          <a:off x="2160410" y="3309375"/>
          <a:ext cx="503261" cy="503261"/>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2761A5A-F765-4923-BE0C-C1FC19878E12}">
      <dsp:nvSpPr>
        <dsp:cNvPr id="0" name=""/>
        <dsp:cNvSpPr/>
      </dsp:nvSpPr>
      <dsp:spPr>
        <a:xfrm>
          <a:off x="1693095" y="4272761"/>
          <a:ext cx="1437890" cy="6829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Overall Purpose and outcome of a think tank: team building, problem solving, innovation, or training </a:t>
          </a:r>
        </a:p>
      </dsp:txBody>
      <dsp:txXfrm>
        <a:off x="1693095" y="4272761"/>
        <a:ext cx="1437890" cy="682998"/>
      </dsp:txXfrm>
    </dsp:sp>
    <dsp:sp modelId="{64D78C79-9AEE-44ED-B369-8E1ACF83A76A}">
      <dsp:nvSpPr>
        <dsp:cNvPr id="0" name=""/>
        <dsp:cNvSpPr/>
      </dsp:nvSpPr>
      <dsp:spPr>
        <a:xfrm>
          <a:off x="3663006" y="3122449"/>
          <a:ext cx="877113" cy="877113"/>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AA970A-A443-4217-B11C-599A9FDA788C}">
      <dsp:nvSpPr>
        <dsp:cNvPr id="0" name=""/>
        <dsp:cNvSpPr/>
      </dsp:nvSpPr>
      <dsp:spPr>
        <a:xfrm>
          <a:off x="3849931" y="3309375"/>
          <a:ext cx="503261" cy="503261"/>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BC834BB-19C5-461C-8358-8607E482184F}">
      <dsp:nvSpPr>
        <dsp:cNvPr id="0" name=""/>
        <dsp:cNvSpPr/>
      </dsp:nvSpPr>
      <dsp:spPr>
        <a:xfrm>
          <a:off x="3382617" y="4272761"/>
          <a:ext cx="1437890" cy="6829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Union Involvment </a:t>
          </a:r>
        </a:p>
      </dsp:txBody>
      <dsp:txXfrm>
        <a:off x="3382617" y="4272761"/>
        <a:ext cx="1437890" cy="682998"/>
      </dsp:txXfrm>
    </dsp:sp>
    <dsp:sp modelId="{BFA987D1-42F4-42B0-A226-60F40171C1A5}">
      <dsp:nvSpPr>
        <dsp:cNvPr id="0" name=""/>
        <dsp:cNvSpPr/>
      </dsp:nvSpPr>
      <dsp:spPr>
        <a:xfrm>
          <a:off x="5352527" y="3122449"/>
          <a:ext cx="877113" cy="877113"/>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3246A7-AFCE-4657-9FC9-9695C7E0B928}">
      <dsp:nvSpPr>
        <dsp:cNvPr id="0" name=""/>
        <dsp:cNvSpPr/>
      </dsp:nvSpPr>
      <dsp:spPr>
        <a:xfrm>
          <a:off x="5539453" y="3309375"/>
          <a:ext cx="503261" cy="503261"/>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2B17F71-B8AA-48FF-A5FA-3B8108BE9EEA}">
      <dsp:nvSpPr>
        <dsp:cNvPr id="0" name=""/>
        <dsp:cNvSpPr/>
      </dsp:nvSpPr>
      <dsp:spPr>
        <a:xfrm>
          <a:off x="5072138" y="4272761"/>
          <a:ext cx="1437890" cy="6829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Timeline: Entire semester, 8 weeks, weekend? </a:t>
          </a:r>
        </a:p>
      </dsp:txBody>
      <dsp:txXfrm>
        <a:off x="5072138" y="4272761"/>
        <a:ext cx="1437890" cy="68299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F7AF0-8407-4168-8BF2-6CFDEF2522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9E98668-80B4-4833-8AF5-B9425A2FA4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3041DF6-42E7-4E01-996B-3D314F18512E}"/>
              </a:ext>
            </a:extLst>
          </p:cNvPr>
          <p:cNvSpPr>
            <a:spLocks noGrp="1"/>
          </p:cNvSpPr>
          <p:nvPr>
            <p:ph type="dt" sz="half" idx="10"/>
          </p:nvPr>
        </p:nvSpPr>
        <p:spPr/>
        <p:txBody>
          <a:bodyPr/>
          <a:lstStyle/>
          <a:p>
            <a:fld id="{751BE301-7104-48B3-9275-02E32BD960F7}" type="datetimeFigureOut">
              <a:rPr lang="en-US" smtClean="0"/>
              <a:t>7/31/2019</a:t>
            </a:fld>
            <a:endParaRPr lang="en-US"/>
          </a:p>
        </p:txBody>
      </p:sp>
      <p:sp>
        <p:nvSpPr>
          <p:cNvPr id="5" name="Footer Placeholder 4">
            <a:extLst>
              <a:ext uri="{FF2B5EF4-FFF2-40B4-BE49-F238E27FC236}">
                <a16:creationId xmlns:a16="http://schemas.microsoft.com/office/drawing/2014/main" id="{D100D07D-8EBC-4CA5-9D70-202AE259F6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E94B40-B93F-469C-B90B-3E7361BD2B50}"/>
              </a:ext>
            </a:extLst>
          </p:cNvPr>
          <p:cNvSpPr>
            <a:spLocks noGrp="1"/>
          </p:cNvSpPr>
          <p:nvPr>
            <p:ph type="sldNum" sz="quarter" idx="12"/>
          </p:nvPr>
        </p:nvSpPr>
        <p:spPr/>
        <p:txBody>
          <a:bodyPr/>
          <a:lstStyle/>
          <a:p>
            <a:fld id="{4A6D6D2C-2CAC-438B-B103-71DF586CC3C1}" type="slidenum">
              <a:rPr lang="en-US" smtClean="0"/>
              <a:t>‹#›</a:t>
            </a:fld>
            <a:endParaRPr lang="en-US"/>
          </a:p>
        </p:txBody>
      </p:sp>
    </p:spTree>
    <p:extLst>
      <p:ext uri="{BB962C8B-B14F-4D97-AF65-F5344CB8AC3E}">
        <p14:creationId xmlns:p14="http://schemas.microsoft.com/office/powerpoint/2010/main" val="17995538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EE699-7417-45DA-B121-C9014CE5667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6B528A5-3201-4188-9C7A-FFAF70835C6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84ABEE-07E9-4F95-8B55-071E2C2EA70D}"/>
              </a:ext>
            </a:extLst>
          </p:cNvPr>
          <p:cNvSpPr>
            <a:spLocks noGrp="1"/>
          </p:cNvSpPr>
          <p:nvPr>
            <p:ph type="dt" sz="half" idx="10"/>
          </p:nvPr>
        </p:nvSpPr>
        <p:spPr/>
        <p:txBody>
          <a:bodyPr/>
          <a:lstStyle/>
          <a:p>
            <a:fld id="{751BE301-7104-48B3-9275-02E32BD960F7}" type="datetimeFigureOut">
              <a:rPr lang="en-US" smtClean="0"/>
              <a:t>7/31/2019</a:t>
            </a:fld>
            <a:endParaRPr lang="en-US"/>
          </a:p>
        </p:txBody>
      </p:sp>
      <p:sp>
        <p:nvSpPr>
          <p:cNvPr id="5" name="Footer Placeholder 4">
            <a:extLst>
              <a:ext uri="{FF2B5EF4-FFF2-40B4-BE49-F238E27FC236}">
                <a16:creationId xmlns:a16="http://schemas.microsoft.com/office/drawing/2014/main" id="{E20EE208-8279-4F8D-99BE-5200F4A5FD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97D9C1-1CFF-4CFB-9040-52DE69B3E6D5}"/>
              </a:ext>
            </a:extLst>
          </p:cNvPr>
          <p:cNvSpPr>
            <a:spLocks noGrp="1"/>
          </p:cNvSpPr>
          <p:nvPr>
            <p:ph type="sldNum" sz="quarter" idx="12"/>
          </p:nvPr>
        </p:nvSpPr>
        <p:spPr/>
        <p:txBody>
          <a:bodyPr/>
          <a:lstStyle/>
          <a:p>
            <a:fld id="{4A6D6D2C-2CAC-438B-B103-71DF586CC3C1}" type="slidenum">
              <a:rPr lang="en-US" smtClean="0"/>
              <a:t>‹#›</a:t>
            </a:fld>
            <a:endParaRPr lang="en-US"/>
          </a:p>
        </p:txBody>
      </p:sp>
    </p:spTree>
    <p:extLst>
      <p:ext uri="{BB962C8B-B14F-4D97-AF65-F5344CB8AC3E}">
        <p14:creationId xmlns:p14="http://schemas.microsoft.com/office/powerpoint/2010/main" val="707145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0D4EA0-207A-4FCC-A6FF-9424054A04E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2C7334D-9803-45F4-B380-93A9FAF20DC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08C664-557C-43D1-A18F-3A7B096DF10F}"/>
              </a:ext>
            </a:extLst>
          </p:cNvPr>
          <p:cNvSpPr>
            <a:spLocks noGrp="1"/>
          </p:cNvSpPr>
          <p:nvPr>
            <p:ph type="dt" sz="half" idx="10"/>
          </p:nvPr>
        </p:nvSpPr>
        <p:spPr/>
        <p:txBody>
          <a:bodyPr/>
          <a:lstStyle/>
          <a:p>
            <a:fld id="{751BE301-7104-48B3-9275-02E32BD960F7}" type="datetimeFigureOut">
              <a:rPr lang="en-US" smtClean="0"/>
              <a:t>7/31/2019</a:t>
            </a:fld>
            <a:endParaRPr lang="en-US"/>
          </a:p>
        </p:txBody>
      </p:sp>
      <p:sp>
        <p:nvSpPr>
          <p:cNvPr id="5" name="Footer Placeholder 4">
            <a:extLst>
              <a:ext uri="{FF2B5EF4-FFF2-40B4-BE49-F238E27FC236}">
                <a16:creationId xmlns:a16="http://schemas.microsoft.com/office/drawing/2014/main" id="{80F52DEE-266A-4E89-9682-DD11A012A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CC5C9E-B0C8-41C7-AB26-1E31419E5943}"/>
              </a:ext>
            </a:extLst>
          </p:cNvPr>
          <p:cNvSpPr>
            <a:spLocks noGrp="1"/>
          </p:cNvSpPr>
          <p:nvPr>
            <p:ph type="sldNum" sz="quarter" idx="12"/>
          </p:nvPr>
        </p:nvSpPr>
        <p:spPr/>
        <p:txBody>
          <a:bodyPr/>
          <a:lstStyle/>
          <a:p>
            <a:fld id="{4A6D6D2C-2CAC-438B-B103-71DF586CC3C1}" type="slidenum">
              <a:rPr lang="en-US" smtClean="0"/>
              <a:t>‹#›</a:t>
            </a:fld>
            <a:endParaRPr lang="en-US"/>
          </a:p>
        </p:txBody>
      </p:sp>
    </p:spTree>
    <p:extLst>
      <p:ext uri="{BB962C8B-B14F-4D97-AF65-F5344CB8AC3E}">
        <p14:creationId xmlns:p14="http://schemas.microsoft.com/office/powerpoint/2010/main" val="1563562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59781-5833-4B2C-BB8C-ED9BE02A5B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BDD7B3C-7645-4796-B74B-16552194ADD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BA6305-ED7B-4B4D-A221-1EE68F25F436}"/>
              </a:ext>
            </a:extLst>
          </p:cNvPr>
          <p:cNvSpPr>
            <a:spLocks noGrp="1"/>
          </p:cNvSpPr>
          <p:nvPr>
            <p:ph type="dt" sz="half" idx="10"/>
          </p:nvPr>
        </p:nvSpPr>
        <p:spPr/>
        <p:txBody>
          <a:bodyPr/>
          <a:lstStyle/>
          <a:p>
            <a:fld id="{751BE301-7104-48B3-9275-02E32BD960F7}" type="datetimeFigureOut">
              <a:rPr lang="en-US" smtClean="0"/>
              <a:t>7/31/2019</a:t>
            </a:fld>
            <a:endParaRPr lang="en-US"/>
          </a:p>
        </p:txBody>
      </p:sp>
      <p:sp>
        <p:nvSpPr>
          <p:cNvPr id="5" name="Footer Placeholder 4">
            <a:extLst>
              <a:ext uri="{FF2B5EF4-FFF2-40B4-BE49-F238E27FC236}">
                <a16:creationId xmlns:a16="http://schemas.microsoft.com/office/drawing/2014/main" id="{7EE4833F-3897-4B0C-B024-EAD5830C57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01831F-6625-406F-9666-ACCE42DAAF91}"/>
              </a:ext>
            </a:extLst>
          </p:cNvPr>
          <p:cNvSpPr>
            <a:spLocks noGrp="1"/>
          </p:cNvSpPr>
          <p:nvPr>
            <p:ph type="sldNum" sz="quarter" idx="12"/>
          </p:nvPr>
        </p:nvSpPr>
        <p:spPr/>
        <p:txBody>
          <a:bodyPr/>
          <a:lstStyle/>
          <a:p>
            <a:fld id="{4A6D6D2C-2CAC-438B-B103-71DF586CC3C1}" type="slidenum">
              <a:rPr lang="en-US" smtClean="0"/>
              <a:t>‹#›</a:t>
            </a:fld>
            <a:endParaRPr lang="en-US"/>
          </a:p>
        </p:txBody>
      </p:sp>
    </p:spTree>
    <p:extLst>
      <p:ext uri="{BB962C8B-B14F-4D97-AF65-F5344CB8AC3E}">
        <p14:creationId xmlns:p14="http://schemas.microsoft.com/office/powerpoint/2010/main" val="508746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CF09D-5FE5-4BAC-BC36-E3BF37E9163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890F2DB-5CBE-45C8-B9DF-BC1131990A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503C51A-FD82-4646-BA69-379AA9AF6721}"/>
              </a:ext>
            </a:extLst>
          </p:cNvPr>
          <p:cNvSpPr>
            <a:spLocks noGrp="1"/>
          </p:cNvSpPr>
          <p:nvPr>
            <p:ph type="dt" sz="half" idx="10"/>
          </p:nvPr>
        </p:nvSpPr>
        <p:spPr/>
        <p:txBody>
          <a:bodyPr/>
          <a:lstStyle/>
          <a:p>
            <a:fld id="{751BE301-7104-48B3-9275-02E32BD960F7}" type="datetimeFigureOut">
              <a:rPr lang="en-US" smtClean="0"/>
              <a:t>7/31/2019</a:t>
            </a:fld>
            <a:endParaRPr lang="en-US"/>
          </a:p>
        </p:txBody>
      </p:sp>
      <p:sp>
        <p:nvSpPr>
          <p:cNvPr id="5" name="Footer Placeholder 4">
            <a:extLst>
              <a:ext uri="{FF2B5EF4-FFF2-40B4-BE49-F238E27FC236}">
                <a16:creationId xmlns:a16="http://schemas.microsoft.com/office/drawing/2014/main" id="{818A20EB-FDBC-477E-A8F8-A69D099C98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A87E4D-BAE6-41FA-9138-0773033FC2E3}"/>
              </a:ext>
            </a:extLst>
          </p:cNvPr>
          <p:cNvSpPr>
            <a:spLocks noGrp="1"/>
          </p:cNvSpPr>
          <p:nvPr>
            <p:ph type="sldNum" sz="quarter" idx="12"/>
          </p:nvPr>
        </p:nvSpPr>
        <p:spPr/>
        <p:txBody>
          <a:bodyPr/>
          <a:lstStyle/>
          <a:p>
            <a:fld id="{4A6D6D2C-2CAC-438B-B103-71DF586CC3C1}" type="slidenum">
              <a:rPr lang="en-US" smtClean="0"/>
              <a:t>‹#›</a:t>
            </a:fld>
            <a:endParaRPr lang="en-US"/>
          </a:p>
        </p:txBody>
      </p:sp>
    </p:spTree>
    <p:extLst>
      <p:ext uri="{BB962C8B-B14F-4D97-AF65-F5344CB8AC3E}">
        <p14:creationId xmlns:p14="http://schemas.microsoft.com/office/powerpoint/2010/main" val="4241887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DC8C1-3456-4B7F-BC80-30F385C417D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1DFCA1-ADD4-40C1-9A33-F38A51B1AAA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B809782-DFDC-4018-A859-7EBEEEF0DEE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DF888BA-944D-4497-AC8F-C07A5E3F56DF}"/>
              </a:ext>
            </a:extLst>
          </p:cNvPr>
          <p:cNvSpPr>
            <a:spLocks noGrp="1"/>
          </p:cNvSpPr>
          <p:nvPr>
            <p:ph type="dt" sz="half" idx="10"/>
          </p:nvPr>
        </p:nvSpPr>
        <p:spPr/>
        <p:txBody>
          <a:bodyPr/>
          <a:lstStyle/>
          <a:p>
            <a:fld id="{751BE301-7104-48B3-9275-02E32BD960F7}" type="datetimeFigureOut">
              <a:rPr lang="en-US" smtClean="0"/>
              <a:t>7/31/2019</a:t>
            </a:fld>
            <a:endParaRPr lang="en-US"/>
          </a:p>
        </p:txBody>
      </p:sp>
      <p:sp>
        <p:nvSpPr>
          <p:cNvPr id="6" name="Footer Placeholder 5">
            <a:extLst>
              <a:ext uri="{FF2B5EF4-FFF2-40B4-BE49-F238E27FC236}">
                <a16:creationId xmlns:a16="http://schemas.microsoft.com/office/drawing/2014/main" id="{23500635-A9F5-4C13-8920-6BB6E81B50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7B7592-7AF5-409B-8B8E-9C18A3FBB525}"/>
              </a:ext>
            </a:extLst>
          </p:cNvPr>
          <p:cNvSpPr>
            <a:spLocks noGrp="1"/>
          </p:cNvSpPr>
          <p:nvPr>
            <p:ph type="sldNum" sz="quarter" idx="12"/>
          </p:nvPr>
        </p:nvSpPr>
        <p:spPr/>
        <p:txBody>
          <a:bodyPr/>
          <a:lstStyle/>
          <a:p>
            <a:fld id="{4A6D6D2C-2CAC-438B-B103-71DF586CC3C1}" type="slidenum">
              <a:rPr lang="en-US" smtClean="0"/>
              <a:t>‹#›</a:t>
            </a:fld>
            <a:endParaRPr lang="en-US"/>
          </a:p>
        </p:txBody>
      </p:sp>
    </p:spTree>
    <p:extLst>
      <p:ext uri="{BB962C8B-B14F-4D97-AF65-F5344CB8AC3E}">
        <p14:creationId xmlns:p14="http://schemas.microsoft.com/office/powerpoint/2010/main" val="1108130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DC9C1-E2F6-4FDB-9CDB-AEAADEC05BF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80ECFC8-4B14-48FD-B056-2EAABCEBF3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EB478E1-DD16-4D54-9D36-94FD4ED7153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9FD2B77-60A9-4A06-9A48-4555F5E8F3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5EA5103-5A88-4530-84F3-791DAA7F11F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91B39D3-8759-4F36-A6A1-3220907DE4BC}"/>
              </a:ext>
            </a:extLst>
          </p:cNvPr>
          <p:cNvSpPr>
            <a:spLocks noGrp="1"/>
          </p:cNvSpPr>
          <p:nvPr>
            <p:ph type="dt" sz="half" idx="10"/>
          </p:nvPr>
        </p:nvSpPr>
        <p:spPr/>
        <p:txBody>
          <a:bodyPr/>
          <a:lstStyle/>
          <a:p>
            <a:fld id="{751BE301-7104-48B3-9275-02E32BD960F7}" type="datetimeFigureOut">
              <a:rPr lang="en-US" smtClean="0"/>
              <a:t>7/31/2019</a:t>
            </a:fld>
            <a:endParaRPr lang="en-US"/>
          </a:p>
        </p:txBody>
      </p:sp>
      <p:sp>
        <p:nvSpPr>
          <p:cNvPr id="8" name="Footer Placeholder 7">
            <a:extLst>
              <a:ext uri="{FF2B5EF4-FFF2-40B4-BE49-F238E27FC236}">
                <a16:creationId xmlns:a16="http://schemas.microsoft.com/office/drawing/2014/main" id="{93007323-4D13-4F1B-995B-66AA7127661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65948FE-9632-496F-9EA7-36EFDDB58E7D}"/>
              </a:ext>
            </a:extLst>
          </p:cNvPr>
          <p:cNvSpPr>
            <a:spLocks noGrp="1"/>
          </p:cNvSpPr>
          <p:nvPr>
            <p:ph type="sldNum" sz="quarter" idx="12"/>
          </p:nvPr>
        </p:nvSpPr>
        <p:spPr/>
        <p:txBody>
          <a:bodyPr/>
          <a:lstStyle/>
          <a:p>
            <a:fld id="{4A6D6D2C-2CAC-438B-B103-71DF586CC3C1}" type="slidenum">
              <a:rPr lang="en-US" smtClean="0"/>
              <a:t>‹#›</a:t>
            </a:fld>
            <a:endParaRPr lang="en-US"/>
          </a:p>
        </p:txBody>
      </p:sp>
    </p:spTree>
    <p:extLst>
      <p:ext uri="{BB962C8B-B14F-4D97-AF65-F5344CB8AC3E}">
        <p14:creationId xmlns:p14="http://schemas.microsoft.com/office/powerpoint/2010/main" val="4223011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6E413-1763-4B18-A6ED-F1ADD819D37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8C8177B-A9F0-45C2-BC7F-39D80984248C}"/>
              </a:ext>
            </a:extLst>
          </p:cNvPr>
          <p:cNvSpPr>
            <a:spLocks noGrp="1"/>
          </p:cNvSpPr>
          <p:nvPr>
            <p:ph type="dt" sz="half" idx="10"/>
          </p:nvPr>
        </p:nvSpPr>
        <p:spPr/>
        <p:txBody>
          <a:bodyPr/>
          <a:lstStyle/>
          <a:p>
            <a:fld id="{751BE301-7104-48B3-9275-02E32BD960F7}" type="datetimeFigureOut">
              <a:rPr lang="en-US" smtClean="0"/>
              <a:t>7/31/2019</a:t>
            </a:fld>
            <a:endParaRPr lang="en-US"/>
          </a:p>
        </p:txBody>
      </p:sp>
      <p:sp>
        <p:nvSpPr>
          <p:cNvPr id="4" name="Footer Placeholder 3">
            <a:extLst>
              <a:ext uri="{FF2B5EF4-FFF2-40B4-BE49-F238E27FC236}">
                <a16:creationId xmlns:a16="http://schemas.microsoft.com/office/drawing/2014/main" id="{5E30B3A4-D122-4FCB-8241-66D62F7C0E5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F7F696B-23FD-4429-A43D-75304F11CA7D}"/>
              </a:ext>
            </a:extLst>
          </p:cNvPr>
          <p:cNvSpPr>
            <a:spLocks noGrp="1"/>
          </p:cNvSpPr>
          <p:nvPr>
            <p:ph type="sldNum" sz="quarter" idx="12"/>
          </p:nvPr>
        </p:nvSpPr>
        <p:spPr/>
        <p:txBody>
          <a:bodyPr/>
          <a:lstStyle/>
          <a:p>
            <a:fld id="{4A6D6D2C-2CAC-438B-B103-71DF586CC3C1}" type="slidenum">
              <a:rPr lang="en-US" smtClean="0"/>
              <a:t>‹#›</a:t>
            </a:fld>
            <a:endParaRPr lang="en-US"/>
          </a:p>
        </p:txBody>
      </p:sp>
    </p:spTree>
    <p:extLst>
      <p:ext uri="{BB962C8B-B14F-4D97-AF65-F5344CB8AC3E}">
        <p14:creationId xmlns:p14="http://schemas.microsoft.com/office/powerpoint/2010/main" val="2127369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A9431C-AB71-4F4F-A633-02580B73F949}"/>
              </a:ext>
            </a:extLst>
          </p:cNvPr>
          <p:cNvSpPr>
            <a:spLocks noGrp="1"/>
          </p:cNvSpPr>
          <p:nvPr>
            <p:ph type="dt" sz="half" idx="10"/>
          </p:nvPr>
        </p:nvSpPr>
        <p:spPr/>
        <p:txBody>
          <a:bodyPr/>
          <a:lstStyle/>
          <a:p>
            <a:fld id="{751BE301-7104-48B3-9275-02E32BD960F7}" type="datetimeFigureOut">
              <a:rPr lang="en-US" smtClean="0"/>
              <a:t>7/31/2019</a:t>
            </a:fld>
            <a:endParaRPr lang="en-US"/>
          </a:p>
        </p:txBody>
      </p:sp>
      <p:sp>
        <p:nvSpPr>
          <p:cNvPr id="3" name="Footer Placeholder 2">
            <a:extLst>
              <a:ext uri="{FF2B5EF4-FFF2-40B4-BE49-F238E27FC236}">
                <a16:creationId xmlns:a16="http://schemas.microsoft.com/office/drawing/2014/main" id="{0E7744F0-6E2D-4834-B80E-AC8FEF729D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BF586FD-4757-4E1E-9FBC-7929A935DB0C}"/>
              </a:ext>
            </a:extLst>
          </p:cNvPr>
          <p:cNvSpPr>
            <a:spLocks noGrp="1"/>
          </p:cNvSpPr>
          <p:nvPr>
            <p:ph type="sldNum" sz="quarter" idx="12"/>
          </p:nvPr>
        </p:nvSpPr>
        <p:spPr/>
        <p:txBody>
          <a:bodyPr/>
          <a:lstStyle/>
          <a:p>
            <a:fld id="{4A6D6D2C-2CAC-438B-B103-71DF586CC3C1}" type="slidenum">
              <a:rPr lang="en-US" smtClean="0"/>
              <a:t>‹#›</a:t>
            </a:fld>
            <a:endParaRPr lang="en-US"/>
          </a:p>
        </p:txBody>
      </p:sp>
    </p:spTree>
    <p:extLst>
      <p:ext uri="{BB962C8B-B14F-4D97-AF65-F5344CB8AC3E}">
        <p14:creationId xmlns:p14="http://schemas.microsoft.com/office/powerpoint/2010/main" val="618503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F0DED-F60A-4913-BAF8-AC1E2CE567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AB98B24-3CF3-4473-BE3E-9EB2E97A69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BA7DB9F-6B1E-46C0-8A66-C885023A24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6BAE826-CBFA-4D63-BC0D-FAAC1887D118}"/>
              </a:ext>
            </a:extLst>
          </p:cNvPr>
          <p:cNvSpPr>
            <a:spLocks noGrp="1"/>
          </p:cNvSpPr>
          <p:nvPr>
            <p:ph type="dt" sz="half" idx="10"/>
          </p:nvPr>
        </p:nvSpPr>
        <p:spPr/>
        <p:txBody>
          <a:bodyPr/>
          <a:lstStyle/>
          <a:p>
            <a:fld id="{751BE301-7104-48B3-9275-02E32BD960F7}" type="datetimeFigureOut">
              <a:rPr lang="en-US" smtClean="0"/>
              <a:t>7/31/2019</a:t>
            </a:fld>
            <a:endParaRPr lang="en-US"/>
          </a:p>
        </p:txBody>
      </p:sp>
      <p:sp>
        <p:nvSpPr>
          <p:cNvPr id="6" name="Footer Placeholder 5">
            <a:extLst>
              <a:ext uri="{FF2B5EF4-FFF2-40B4-BE49-F238E27FC236}">
                <a16:creationId xmlns:a16="http://schemas.microsoft.com/office/drawing/2014/main" id="{5FB5EE7B-5FC5-4D6D-A88D-60F6D30692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31A7D0-0822-4473-A582-8FBE3BE82E86}"/>
              </a:ext>
            </a:extLst>
          </p:cNvPr>
          <p:cNvSpPr>
            <a:spLocks noGrp="1"/>
          </p:cNvSpPr>
          <p:nvPr>
            <p:ph type="sldNum" sz="quarter" idx="12"/>
          </p:nvPr>
        </p:nvSpPr>
        <p:spPr/>
        <p:txBody>
          <a:bodyPr/>
          <a:lstStyle/>
          <a:p>
            <a:fld id="{4A6D6D2C-2CAC-438B-B103-71DF586CC3C1}" type="slidenum">
              <a:rPr lang="en-US" smtClean="0"/>
              <a:t>‹#›</a:t>
            </a:fld>
            <a:endParaRPr lang="en-US"/>
          </a:p>
        </p:txBody>
      </p:sp>
    </p:spTree>
    <p:extLst>
      <p:ext uri="{BB962C8B-B14F-4D97-AF65-F5344CB8AC3E}">
        <p14:creationId xmlns:p14="http://schemas.microsoft.com/office/powerpoint/2010/main" val="46060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1C2A7-DE1F-4B1C-AD85-6E3DE93CAB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242B4D8-4267-4014-BA40-5582F12CF6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EEB7B2-99EE-499E-AF9E-05D2DC1C9F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C14FBCC-75AE-4068-B2F8-F88FC1E11527}"/>
              </a:ext>
            </a:extLst>
          </p:cNvPr>
          <p:cNvSpPr>
            <a:spLocks noGrp="1"/>
          </p:cNvSpPr>
          <p:nvPr>
            <p:ph type="dt" sz="half" idx="10"/>
          </p:nvPr>
        </p:nvSpPr>
        <p:spPr/>
        <p:txBody>
          <a:bodyPr/>
          <a:lstStyle/>
          <a:p>
            <a:fld id="{751BE301-7104-48B3-9275-02E32BD960F7}" type="datetimeFigureOut">
              <a:rPr lang="en-US" smtClean="0"/>
              <a:t>7/31/2019</a:t>
            </a:fld>
            <a:endParaRPr lang="en-US"/>
          </a:p>
        </p:txBody>
      </p:sp>
      <p:sp>
        <p:nvSpPr>
          <p:cNvPr id="6" name="Footer Placeholder 5">
            <a:extLst>
              <a:ext uri="{FF2B5EF4-FFF2-40B4-BE49-F238E27FC236}">
                <a16:creationId xmlns:a16="http://schemas.microsoft.com/office/drawing/2014/main" id="{ADC622A3-6371-4A71-B9FD-D908435AFC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2001A8-CD31-4166-A60A-8C683998DA78}"/>
              </a:ext>
            </a:extLst>
          </p:cNvPr>
          <p:cNvSpPr>
            <a:spLocks noGrp="1"/>
          </p:cNvSpPr>
          <p:nvPr>
            <p:ph type="sldNum" sz="quarter" idx="12"/>
          </p:nvPr>
        </p:nvSpPr>
        <p:spPr/>
        <p:txBody>
          <a:bodyPr/>
          <a:lstStyle/>
          <a:p>
            <a:fld id="{4A6D6D2C-2CAC-438B-B103-71DF586CC3C1}" type="slidenum">
              <a:rPr lang="en-US" smtClean="0"/>
              <a:t>‹#›</a:t>
            </a:fld>
            <a:endParaRPr lang="en-US"/>
          </a:p>
        </p:txBody>
      </p:sp>
    </p:spTree>
    <p:extLst>
      <p:ext uri="{BB962C8B-B14F-4D97-AF65-F5344CB8AC3E}">
        <p14:creationId xmlns:p14="http://schemas.microsoft.com/office/powerpoint/2010/main" val="705060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FBF19C-EF1E-412D-B428-A81FA55CF2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BC6D85E-EEA8-4DE1-BAF7-674049A6B4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2FD409-1235-4E09-BCFE-DABE870393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1BE301-7104-48B3-9275-02E32BD960F7}" type="datetimeFigureOut">
              <a:rPr lang="en-US" smtClean="0"/>
              <a:t>7/31/2019</a:t>
            </a:fld>
            <a:endParaRPr lang="en-US"/>
          </a:p>
        </p:txBody>
      </p:sp>
      <p:sp>
        <p:nvSpPr>
          <p:cNvPr id="5" name="Footer Placeholder 4">
            <a:extLst>
              <a:ext uri="{FF2B5EF4-FFF2-40B4-BE49-F238E27FC236}">
                <a16:creationId xmlns:a16="http://schemas.microsoft.com/office/drawing/2014/main" id="{ECDAAD01-7CA2-4A6D-9F2C-7C6A10C36D5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EEFCCAC-F740-408C-BEF3-7CA7140CA8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6D6D2C-2CAC-438B-B103-71DF586CC3C1}" type="slidenum">
              <a:rPr lang="en-US" smtClean="0"/>
              <a:t>‹#›</a:t>
            </a:fld>
            <a:endParaRPr lang="en-US"/>
          </a:p>
        </p:txBody>
      </p:sp>
    </p:spTree>
    <p:extLst>
      <p:ext uri="{BB962C8B-B14F-4D97-AF65-F5344CB8AC3E}">
        <p14:creationId xmlns:p14="http://schemas.microsoft.com/office/powerpoint/2010/main" val="24600552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2012books.lardbucket.org/books/an-introduction-to-organizational-communication/s11-03-the-downside-to-teams.html" TargetMode="External"/><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hyperlink" Target="https://creativecommons.org/licenses/by-nc-sa/3.0/"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8" Type="http://schemas.openxmlformats.org/officeDocument/2006/relationships/hyperlink" Target="https://creativecommons.org/licenses/by-nc-nd/3.0/" TargetMode="External"/><Relationship Id="rId3" Type="http://schemas.openxmlformats.org/officeDocument/2006/relationships/hyperlink" Target="http://kineticpotential.co.nz/facilitation/" TargetMode="External"/><Relationship Id="rId7" Type="http://schemas.openxmlformats.org/officeDocument/2006/relationships/hyperlink" Target="http://wjmc.blogspot.com/2011/08/future-of-tenure-at-public-universities.html" TargetMode="External"/><Relationship Id="rId2" Type="http://schemas.openxmlformats.org/officeDocument/2006/relationships/image" Target="../media/image30.jpg"/><Relationship Id="rId1" Type="http://schemas.openxmlformats.org/officeDocument/2006/relationships/slideLayout" Target="../slideLayouts/slideLayout4.xml"/><Relationship Id="rId6" Type="http://schemas.openxmlformats.org/officeDocument/2006/relationships/image" Target="../media/image32.jpg"/><Relationship Id="rId5" Type="http://schemas.openxmlformats.org/officeDocument/2006/relationships/hyperlink" Target="http://epixeirein.gr/2015/10/05/ti-tha-ekana-an-imoun-foititis/" TargetMode="External"/><Relationship Id="rId4" Type="http://schemas.openxmlformats.org/officeDocument/2006/relationships/image" Target="../media/image31.jpg"/><Relationship Id="rId9" Type="http://schemas.openxmlformats.org/officeDocument/2006/relationships/hyperlink" Target="https://creativecommons.org/licenses/by-nd/3.0/"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www.peoplematters.in/article/employee-engagement/leveraging-design-thinking-for-enhancing-employee-engagement-15993" TargetMode="External"/><Relationship Id="rId2" Type="http://schemas.openxmlformats.org/officeDocument/2006/relationships/image" Target="../media/image21.jpg"/><Relationship Id="rId1" Type="http://schemas.openxmlformats.org/officeDocument/2006/relationships/slideLayout" Target="../slideLayouts/slideLayout4.xml"/><Relationship Id="rId4" Type="http://schemas.openxmlformats.org/officeDocument/2006/relationships/hyperlink" Target="https://creativecommons.org/licenses/by-nc-sa/3.0/"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hyperlink" Target="https://www.youtube.com/watch?v=_r0VX-aU_T8&amp;vl=en" TargetMode="External"/><Relationship Id="rId1" Type="http://schemas.openxmlformats.org/officeDocument/2006/relationships/slideLayout" Target="../slideLayouts/slideLayout2.xml"/><Relationship Id="rId5" Type="http://schemas.openxmlformats.org/officeDocument/2006/relationships/image" Target="../media/image24.sv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28BB4-9996-4535-AA9B-FACF1B8F8D83}"/>
              </a:ext>
            </a:extLst>
          </p:cNvPr>
          <p:cNvSpPr>
            <a:spLocks noGrp="1"/>
          </p:cNvSpPr>
          <p:nvPr>
            <p:ph type="ctrTitle"/>
          </p:nvPr>
        </p:nvSpPr>
        <p:spPr>
          <a:xfrm>
            <a:off x="6746628" y="1783959"/>
            <a:ext cx="4645250" cy="2889114"/>
          </a:xfrm>
        </p:spPr>
        <p:txBody>
          <a:bodyPr anchor="b">
            <a:normAutofit/>
          </a:bodyPr>
          <a:lstStyle/>
          <a:p>
            <a:pPr algn="l"/>
            <a:r>
              <a:rPr lang="en-US" dirty="0"/>
              <a:t>Think Tanks </a:t>
            </a:r>
          </a:p>
        </p:txBody>
      </p:sp>
      <p:sp>
        <p:nvSpPr>
          <p:cNvPr id="3" name="Subtitle 2">
            <a:extLst>
              <a:ext uri="{FF2B5EF4-FFF2-40B4-BE49-F238E27FC236}">
                <a16:creationId xmlns:a16="http://schemas.microsoft.com/office/drawing/2014/main" id="{246D8AB7-1FAF-4479-B4DA-7C775A2CBEBC}"/>
              </a:ext>
            </a:extLst>
          </p:cNvPr>
          <p:cNvSpPr>
            <a:spLocks noGrp="1"/>
          </p:cNvSpPr>
          <p:nvPr>
            <p:ph type="subTitle" idx="1"/>
          </p:nvPr>
        </p:nvSpPr>
        <p:spPr>
          <a:xfrm>
            <a:off x="6746627" y="4750893"/>
            <a:ext cx="4645250" cy="1147863"/>
          </a:xfrm>
        </p:spPr>
        <p:txBody>
          <a:bodyPr anchor="t">
            <a:normAutofit/>
          </a:bodyPr>
          <a:lstStyle/>
          <a:p>
            <a:pPr algn="l"/>
            <a:r>
              <a:rPr lang="en-US" sz="2000" dirty="0"/>
              <a:t>How one university used </a:t>
            </a:r>
            <a:r>
              <a:rPr lang="en-US" sz="2000" i="1" dirty="0"/>
              <a:t>Design Thinking </a:t>
            </a:r>
            <a:r>
              <a:rPr lang="en-US" sz="2000" dirty="0"/>
              <a:t>to tackle a big challenge</a:t>
            </a:r>
          </a:p>
        </p:txBody>
      </p:sp>
      <p:sp>
        <p:nvSpPr>
          <p:cNvPr id="22" name="Freeform: Shape 15">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close up of a logo&#10;&#10;Description automatically generated">
            <a:extLst>
              <a:ext uri="{FF2B5EF4-FFF2-40B4-BE49-F238E27FC236}">
                <a16:creationId xmlns:a16="http://schemas.microsoft.com/office/drawing/2014/main" id="{356921A6-EA0E-4C95-B00E-33AD44EC5A19}"/>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9718" r="24503"/>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
        <p:nvSpPr>
          <p:cNvPr id="6" name="TextBox 5">
            <a:extLst>
              <a:ext uri="{FF2B5EF4-FFF2-40B4-BE49-F238E27FC236}">
                <a16:creationId xmlns:a16="http://schemas.microsoft.com/office/drawing/2014/main" id="{2FED392F-0B11-44F6-962A-8571CBD15DF9}"/>
              </a:ext>
            </a:extLst>
          </p:cNvPr>
          <p:cNvSpPr txBox="1"/>
          <p:nvPr/>
        </p:nvSpPr>
        <p:spPr>
          <a:xfrm>
            <a:off x="9751909" y="6657945"/>
            <a:ext cx="2440091"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2012books.lardbucket.org/books/an-introduction-to-organizational-communication/s11-03-the-downside-to-teams.html">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spTree>
    <p:extLst>
      <p:ext uri="{BB962C8B-B14F-4D97-AF65-F5344CB8AC3E}">
        <p14:creationId xmlns:p14="http://schemas.microsoft.com/office/powerpoint/2010/main" val="2061698931"/>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83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24256" y="4767072"/>
            <a:ext cx="6594189" cy="1625210"/>
          </a:xfrm>
        </p:spPr>
        <p:txBody>
          <a:bodyPr vert="horz" lIns="91440" tIns="45720" rIns="91440" bIns="45720" rtlCol="0" anchor="ctr">
            <a:normAutofit/>
          </a:bodyPr>
          <a:lstStyle/>
          <a:p>
            <a:pPr algn="r"/>
            <a:r>
              <a:rPr lang="en-US">
                <a:solidFill>
                  <a:srgbClr val="FFFFFF"/>
                </a:solidFill>
              </a:rPr>
              <a:t>Why a Think Tank? Disruption </a:t>
            </a:r>
          </a:p>
        </p:txBody>
      </p:sp>
      <p:pic>
        <p:nvPicPr>
          <p:cNvPr id="5" name="Content Placeholder 4" descr="Why Companies Don’t Respond to Digital Disruption | Transmedia Newswire"/>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5056" r="-3" b="-3"/>
          <a:stretch/>
        </p:blipFill>
        <p:spPr>
          <a:xfrm>
            <a:off x="327547" y="321733"/>
            <a:ext cx="7058306" cy="4107392"/>
          </a:xfrm>
          <a:prstGeom prst="rect">
            <a:avLst/>
          </a:prstGeom>
        </p:spPr>
      </p:pic>
      <p:sp>
        <p:nvSpPr>
          <p:cNvPr id="12" name="Rectangle 1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sz="half" idx="1"/>
          </p:nvPr>
        </p:nvSpPr>
        <p:spPr>
          <a:xfrm>
            <a:off x="8029319" y="917725"/>
            <a:ext cx="3424739" cy="4852362"/>
          </a:xfrm>
        </p:spPr>
        <p:txBody>
          <a:bodyPr vert="horz" lIns="91440" tIns="45720" rIns="91440" bIns="45720" rtlCol="0" anchor="ctr">
            <a:normAutofit/>
          </a:bodyPr>
          <a:lstStyle/>
          <a:p>
            <a:r>
              <a:rPr lang="en-US" sz="2000">
                <a:solidFill>
                  <a:srgbClr val="FFFFFF"/>
                </a:solidFill>
              </a:rPr>
              <a:t>Changing Demographics</a:t>
            </a:r>
          </a:p>
          <a:p>
            <a:r>
              <a:rPr lang="en-US" sz="2000">
                <a:solidFill>
                  <a:srgbClr val="FFFFFF"/>
                </a:solidFill>
              </a:rPr>
              <a:t>Diversity </a:t>
            </a:r>
          </a:p>
          <a:p>
            <a:r>
              <a:rPr lang="en-US" sz="2000">
                <a:solidFill>
                  <a:srgbClr val="FFFFFF"/>
                </a:solidFill>
              </a:rPr>
              <a:t>Accessibility</a:t>
            </a:r>
          </a:p>
          <a:p>
            <a:r>
              <a:rPr lang="en-US" sz="2000">
                <a:solidFill>
                  <a:srgbClr val="FFFFFF"/>
                </a:solidFill>
              </a:rPr>
              <a:t>Affordability </a:t>
            </a:r>
          </a:p>
          <a:p>
            <a:r>
              <a:rPr lang="en-US" sz="2000">
                <a:solidFill>
                  <a:srgbClr val="FFFFFF"/>
                </a:solidFill>
              </a:rPr>
              <a:t>Open MOOCS</a:t>
            </a:r>
          </a:p>
          <a:p>
            <a:r>
              <a:rPr lang="en-US" sz="2000">
                <a:solidFill>
                  <a:srgbClr val="FFFFFF"/>
                </a:solidFill>
              </a:rPr>
              <a:t>Freemiums</a:t>
            </a:r>
          </a:p>
          <a:p>
            <a:r>
              <a:rPr lang="en-US" sz="2000">
                <a:solidFill>
                  <a:srgbClr val="FFFFFF"/>
                </a:solidFill>
              </a:rPr>
              <a:t>Different Pricing Models</a:t>
            </a:r>
          </a:p>
          <a:p>
            <a:r>
              <a:rPr lang="en-US" sz="2000">
                <a:solidFill>
                  <a:srgbClr val="FFFFFF"/>
                </a:solidFill>
              </a:rPr>
              <a:t>Alternative Credentialing </a:t>
            </a:r>
          </a:p>
          <a:p>
            <a:r>
              <a:rPr lang="en-US" sz="2000">
                <a:solidFill>
                  <a:srgbClr val="FFFFFF"/>
                </a:solidFill>
              </a:rPr>
              <a:t>Technology </a:t>
            </a:r>
          </a:p>
        </p:txBody>
      </p:sp>
    </p:spTree>
    <p:extLst>
      <p:ext uri="{BB962C8B-B14F-4D97-AF65-F5344CB8AC3E}">
        <p14:creationId xmlns:p14="http://schemas.microsoft.com/office/powerpoint/2010/main" val="143711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8929" y="629266"/>
            <a:ext cx="3651467" cy="1676603"/>
          </a:xfrm>
        </p:spPr>
        <p:txBody>
          <a:bodyPr vert="horz" lIns="91440" tIns="45720" rIns="91440" bIns="45720" rtlCol="0" anchor="ctr">
            <a:normAutofit/>
          </a:bodyPr>
          <a:lstStyle/>
          <a:p>
            <a:r>
              <a:rPr lang="en-US" sz="4100"/>
              <a:t>Why is a Think Tank Important? </a:t>
            </a:r>
          </a:p>
        </p:txBody>
      </p:sp>
      <p:sp>
        <p:nvSpPr>
          <p:cNvPr id="3" name="Content Placeholder 2"/>
          <p:cNvSpPr>
            <a:spLocks noGrp="1"/>
          </p:cNvSpPr>
          <p:nvPr>
            <p:ph sz="half" idx="1"/>
          </p:nvPr>
        </p:nvSpPr>
        <p:spPr>
          <a:xfrm>
            <a:off x="648931" y="2438400"/>
            <a:ext cx="3651466" cy="3785419"/>
          </a:xfrm>
        </p:spPr>
        <p:txBody>
          <a:bodyPr vert="horz" lIns="91440" tIns="45720" rIns="91440" bIns="45720" rtlCol="0">
            <a:normAutofit/>
          </a:bodyPr>
          <a:lstStyle/>
          <a:p>
            <a:r>
              <a:rPr lang="en-US" sz="1400"/>
              <a:t>Employees feel heard (Climate Survey Feedback)</a:t>
            </a:r>
          </a:p>
          <a:p>
            <a:r>
              <a:rPr lang="en-US" sz="1400"/>
              <a:t>Solves Problems </a:t>
            </a:r>
          </a:p>
          <a:p>
            <a:r>
              <a:rPr lang="en-US" sz="1400"/>
              <a:t>Fosters collaboration &amp; teamwork </a:t>
            </a:r>
          </a:p>
          <a:p>
            <a:r>
              <a:rPr lang="en-US" sz="1400"/>
              <a:t>Gives the work back to the people who are 12 feet from the problem</a:t>
            </a:r>
          </a:p>
          <a:p>
            <a:r>
              <a:rPr lang="en-US" sz="1400"/>
              <a:t>Aligned with AMP and MSUM’s Strategic Priorities </a:t>
            </a:r>
          </a:p>
          <a:p>
            <a:r>
              <a:rPr lang="en-US" sz="1400"/>
              <a:t>Designed to increase revenue, improve processes, and create a collaborative culture of innovation </a:t>
            </a:r>
          </a:p>
          <a:p>
            <a:r>
              <a:rPr lang="en-US" sz="1400"/>
              <a:t>Assist in launching new ideas with agile design principles</a:t>
            </a:r>
          </a:p>
          <a:p>
            <a:r>
              <a:rPr lang="en-US" sz="1400"/>
              <a:t>Disruption in Higher Education </a:t>
            </a:r>
          </a:p>
          <a:p>
            <a:endParaRPr lang="en-US" sz="1400"/>
          </a:p>
          <a:p>
            <a:endParaRPr lang="en-US" sz="1400"/>
          </a:p>
        </p:txBody>
      </p:sp>
      <p:pic>
        <p:nvPicPr>
          <p:cNvPr id="5" name="Content Placeholder 4" descr="&lt;strong&gt;Why&lt;/strong&gt; We Need A Conference – Area 53"/>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r="1428" b="-2"/>
          <a:stretch/>
        </p:blipFill>
        <p:spPr>
          <a:xfrm>
            <a:off x="4639056" y="10"/>
            <a:ext cx="7552944" cy="6857990"/>
          </a:xfrm>
          <a:prstGeom prst="rect">
            <a:avLst/>
          </a:prstGeom>
          <a:effectLst/>
        </p:spPr>
      </p:pic>
    </p:spTree>
    <p:extLst>
      <p:ext uri="{BB962C8B-B14F-4D97-AF65-F5344CB8AC3E}">
        <p14:creationId xmlns:p14="http://schemas.microsoft.com/office/powerpoint/2010/main" val="22174397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63029" y="1012004"/>
            <a:ext cx="3416158" cy="4795408"/>
          </a:xfrm>
        </p:spPr>
        <p:txBody>
          <a:bodyPr>
            <a:normAutofit/>
          </a:bodyPr>
          <a:lstStyle/>
          <a:p>
            <a:r>
              <a:rPr lang="en-US">
                <a:solidFill>
                  <a:srgbClr val="FFFFFF"/>
                </a:solidFill>
              </a:rPr>
              <a:t>What are Design Thinking Pillars? </a:t>
            </a:r>
          </a:p>
        </p:txBody>
      </p:sp>
      <p:graphicFrame>
        <p:nvGraphicFramePr>
          <p:cNvPr id="5" name="Content Placeholder 2">
            <a:extLst>
              <a:ext uri="{FF2B5EF4-FFF2-40B4-BE49-F238E27FC236}">
                <a16:creationId xmlns:a16="http://schemas.microsoft.com/office/drawing/2014/main" id="{1C61B9D8-F285-438B-A83B-808CA466FAA8}"/>
              </a:ext>
            </a:extLst>
          </p:cNvPr>
          <p:cNvGraphicFramePr>
            <a:graphicFrameLocks noGrp="1"/>
          </p:cNvGraphicFramePr>
          <p:nvPr>
            <p:ph idx="1"/>
            <p:extLst>
              <p:ext uri="{D42A27DB-BD31-4B8C-83A1-F6EECF244321}">
                <p14:modId xmlns:p14="http://schemas.microsoft.com/office/powerpoint/2010/main" val="1253026477"/>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794278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54B43B-0EEF-4031-8E8C-5CD209FB98CC}"/>
              </a:ext>
            </a:extLst>
          </p:cNvPr>
          <p:cNvSpPr>
            <a:spLocks noGrp="1"/>
          </p:cNvSpPr>
          <p:nvPr>
            <p:ph type="title"/>
          </p:nvPr>
        </p:nvSpPr>
        <p:spPr>
          <a:xfrm>
            <a:off x="863029" y="1012004"/>
            <a:ext cx="3416158" cy="4795408"/>
          </a:xfrm>
        </p:spPr>
        <p:txBody>
          <a:bodyPr>
            <a:normAutofit/>
          </a:bodyPr>
          <a:lstStyle/>
          <a:p>
            <a:r>
              <a:rPr lang="en-US">
                <a:solidFill>
                  <a:srgbClr val="FFFFFF"/>
                </a:solidFill>
              </a:rPr>
              <a:t>To Get Started--</a:t>
            </a:r>
          </a:p>
        </p:txBody>
      </p:sp>
      <p:graphicFrame>
        <p:nvGraphicFramePr>
          <p:cNvPr id="5" name="Content Placeholder 2">
            <a:extLst>
              <a:ext uri="{FF2B5EF4-FFF2-40B4-BE49-F238E27FC236}">
                <a16:creationId xmlns:a16="http://schemas.microsoft.com/office/drawing/2014/main" id="{830747C5-834A-48E0-99C4-0C5CCB1BCD65}"/>
              </a:ext>
            </a:extLst>
          </p:cNvPr>
          <p:cNvGraphicFramePr>
            <a:graphicFrameLocks noGrp="1"/>
          </p:cNvGraphicFramePr>
          <p:nvPr>
            <p:ph idx="1"/>
            <p:extLst>
              <p:ext uri="{D42A27DB-BD31-4B8C-83A1-F6EECF244321}">
                <p14:modId xmlns:p14="http://schemas.microsoft.com/office/powerpoint/2010/main" val="3454014572"/>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158132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8" y="450221"/>
            <a:ext cx="4402377"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title"/>
          </p:nvPr>
        </p:nvSpPr>
        <p:spPr>
          <a:xfrm>
            <a:off x="774700" y="762000"/>
            <a:ext cx="3759200" cy="3340100"/>
          </a:xfrm>
        </p:spPr>
        <p:txBody>
          <a:bodyPr vert="horz" lIns="91440" tIns="45720" rIns="91440" bIns="45720" rtlCol="0" anchor="ctr">
            <a:normAutofit/>
          </a:bodyPr>
          <a:lstStyle/>
          <a:p>
            <a:r>
              <a:rPr lang="en-US" sz="3700" kern="1200">
                <a:solidFill>
                  <a:srgbClr val="FFFFFF"/>
                </a:solidFill>
                <a:latin typeface="+mj-lt"/>
                <a:ea typeface="+mj-ea"/>
                <a:cs typeface="+mj-cs"/>
              </a:rPr>
              <a:t>Establish the participation paraments and timeline </a:t>
            </a:r>
            <a:br>
              <a:rPr lang="en-US" sz="3700" kern="1200">
                <a:solidFill>
                  <a:srgbClr val="FFFFFF"/>
                </a:solidFill>
                <a:latin typeface="+mj-lt"/>
                <a:ea typeface="+mj-ea"/>
                <a:cs typeface="+mj-cs"/>
              </a:rPr>
            </a:br>
            <a:r>
              <a:rPr lang="en-US" sz="3700" kern="1200">
                <a:solidFill>
                  <a:srgbClr val="FFFFFF"/>
                </a:solidFill>
                <a:latin typeface="+mj-lt"/>
                <a:ea typeface="+mj-ea"/>
                <a:cs typeface="+mj-cs"/>
              </a:rPr>
              <a:t>--Why are you Here? </a:t>
            </a:r>
          </a:p>
        </p:txBody>
      </p:sp>
      <p:sp>
        <p:nvSpPr>
          <p:cNvPr id="14" name="Rectangle 13">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48949" y="450221"/>
            <a:ext cx="2115455" cy="1898903"/>
          </a:xfrm>
          <a:prstGeom prst="rect">
            <a:avLst/>
          </a:prstGeom>
          <a:solidFill>
            <a:srgbClr val="F1210A"/>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7" name="Content Placeholder 6" descr="Apoyo | dominicasbcn | Flick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143500" y="2700179"/>
            <a:ext cx="1905004" cy="1458518"/>
          </a:xfrm>
          <a:prstGeom prst="rect">
            <a:avLst/>
          </a:prstGeom>
        </p:spPr>
      </p:pic>
      <p:sp>
        <p:nvSpPr>
          <p:cNvPr id="16" name="Rectangle 15">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1" y="4521269"/>
            <a:ext cx="6697525" cy="1877811"/>
          </a:xfrm>
          <a:prstGeom prst="rect">
            <a:avLst/>
          </a:prstGeom>
          <a:solidFill>
            <a:srgbClr val="6D514E"/>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8" name="Rectangle 17">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11418" y="450221"/>
            <a:ext cx="4421661" cy="5948858"/>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85000"/>
                </a:schemeClr>
              </a:solidFill>
            </a:endParaRPr>
          </a:p>
        </p:txBody>
      </p:sp>
      <p:sp>
        <p:nvSpPr>
          <p:cNvPr id="3" name="Content Placeholder 2"/>
          <p:cNvSpPr>
            <a:spLocks noGrp="1"/>
          </p:cNvSpPr>
          <p:nvPr>
            <p:ph sz="half" idx="1"/>
          </p:nvPr>
        </p:nvSpPr>
        <p:spPr>
          <a:xfrm>
            <a:off x="7658103" y="795548"/>
            <a:ext cx="3759198" cy="5275603"/>
          </a:xfrm>
        </p:spPr>
        <p:txBody>
          <a:bodyPr vert="horz" lIns="91440" tIns="45720" rIns="91440" bIns="45720" rtlCol="0" anchor="ctr">
            <a:normAutofit/>
          </a:bodyPr>
          <a:lstStyle/>
          <a:p>
            <a:pPr marL="514350"/>
            <a:r>
              <a:rPr lang="en-US" sz="1600"/>
              <a:t>Nominated </a:t>
            </a:r>
          </a:p>
          <a:p>
            <a:pPr marL="514350"/>
            <a:r>
              <a:rPr lang="en-US" sz="1600"/>
              <a:t>Forward thinkers and can see possibility </a:t>
            </a:r>
          </a:p>
          <a:p>
            <a:pPr marL="514350"/>
            <a:r>
              <a:rPr lang="en-US" sz="1600"/>
              <a:t>Student centric</a:t>
            </a:r>
          </a:p>
          <a:p>
            <a:pPr marL="514350"/>
            <a:r>
              <a:rPr lang="en-US" sz="1600"/>
              <a:t>Wears two hats: discipline specific and a university wide </a:t>
            </a:r>
          </a:p>
          <a:p>
            <a:pPr marL="514350"/>
            <a:r>
              <a:rPr lang="en-US" sz="1600"/>
              <a:t>Desire to collaborate </a:t>
            </a:r>
          </a:p>
          <a:p>
            <a:pPr marL="514350"/>
            <a:r>
              <a:rPr lang="en-US" sz="1600"/>
              <a:t>Willing to research and present ideas </a:t>
            </a:r>
          </a:p>
          <a:p>
            <a:pPr marL="514350"/>
            <a:r>
              <a:rPr lang="en-US" sz="1600"/>
              <a:t>Participates in healthy conflict </a:t>
            </a:r>
          </a:p>
          <a:p>
            <a:pPr marL="514350"/>
            <a:r>
              <a:rPr lang="en-US" sz="1600"/>
              <a:t>Can move on when their idea are heard, but may not be chosen </a:t>
            </a:r>
          </a:p>
          <a:p>
            <a:pPr marL="514350"/>
            <a:r>
              <a:rPr lang="en-US" sz="1600"/>
              <a:t>Perceived as a leader by others</a:t>
            </a:r>
          </a:p>
          <a:p>
            <a:pPr marL="514350"/>
            <a:r>
              <a:rPr lang="en-US" sz="1600"/>
              <a:t>Balanced decisions makers: university, student, and employee needs </a:t>
            </a:r>
          </a:p>
          <a:p>
            <a:pPr marL="514350"/>
            <a:r>
              <a:rPr lang="en-US" sz="1600"/>
              <a:t>Has a sense of humor </a:t>
            </a:r>
          </a:p>
        </p:txBody>
      </p:sp>
    </p:spTree>
    <p:extLst>
      <p:ext uri="{BB962C8B-B14F-4D97-AF65-F5344CB8AC3E}">
        <p14:creationId xmlns:p14="http://schemas.microsoft.com/office/powerpoint/2010/main" val="2622127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8180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24256" y="4767072"/>
            <a:ext cx="6594189" cy="1625210"/>
          </a:xfrm>
        </p:spPr>
        <p:txBody>
          <a:bodyPr vert="horz" lIns="91440" tIns="45720" rIns="91440" bIns="45720" rtlCol="0" anchor="ctr">
            <a:normAutofit/>
          </a:bodyPr>
          <a:lstStyle/>
          <a:p>
            <a:pPr algn="r"/>
            <a:r>
              <a:rPr lang="en-US">
                <a:solidFill>
                  <a:srgbClr val="FFFFFF"/>
                </a:solidFill>
              </a:rPr>
              <a:t>What is the Process? </a:t>
            </a:r>
          </a:p>
        </p:txBody>
      </p:sp>
      <p:pic>
        <p:nvPicPr>
          <p:cNvPr id="5" name="Content Placeholder 4" descr="Course &lt;strong&gt;Outline&lt;/strong&gt; - example | CoCreat | Purot.net wiki"/>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t="17676" r="1" b="4735"/>
          <a:stretch/>
        </p:blipFill>
        <p:spPr>
          <a:xfrm>
            <a:off x="327547" y="321733"/>
            <a:ext cx="7058306" cy="4107392"/>
          </a:xfrm>
          <a:prstGeom prst="rect">
            <a:avLst/>
          </a:prstGeom>
        </p:spPr>
      </p:pic>
      <p:sp>
        <p:nvSpPr>
          <p:cNvPr id="12" name="Rectangle 1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sz="half" idx="1"/>
          </p:nvPr>
        </p:nvSpPr>
        <p:spPr>
          <a:xfrm>
            <a:off x="8029319" y="917725"/>
            <a:ext cx="3424739" cy="4852362"/>
          </a:xfrm>
        </p:spPr>
        <p:txBody>
          <a:bodyPr vert="horz" lIns="91440" tIns="45720" rIns="91440" bIns="45720" rtlCol="0" anchor="ctr">
            <a:normAutofit/>
          </a:bodyPr>
          <a:lstStyle/>
          <a:p>
            <a:r>
              <a:rPr lang="en-US" sz="2000">
                <a:solidFill>
                  <a:srgbClr val="FFFFFF"/>
                </a:solidFill>
              </a:rPr>
              <a:t>Kickoff Meeting </a:t>
            </a:r>
          </a:p>
          <a:p>
            <a:pPr marL="742950"/>
            <a:r>
              <a:rPr lang="en-US" sz="2000">
                <a:solidFill>
                  <a:srgbClr val="FFFFFF"/>
                </a:solidFill>
              </a:rPr>
              <a:t>Empathize</a:t>
            </a:r>
          </a:p>
          <a:p>
            <a:pPr marL="742950"/>
            <a:r>
              <a:rPr lang="en-US" sz="2000">
                <a:solidFill>
                  <a:srgbClr val="FFFFFF"/>
                </a:solidFill>
              </a:rPr>
              <a:t>Define</a:t>
            </a:r>
          </a:p>
          <a:p>
            <a:pPr marL="742950"/>
            <a:r>
              <a:rPr lang="en-US" sz="2000">
                <a:solidFill>
                  <a:srgbClr val="FFFFFF"/>
                </a:solidFill>
              </a:rPr>
              <a:t>Ideate</a:t>
            </a:r>
          </a:p>
          <a:p>
            <a:pPr marL="742950"/>
            <a:r>
              <a:rPr lang="en-US" sz="2000">
                <a:solidFill>
                  <a:srgbClr val="FFFFFF"/>
                </a:solidFill>
              </a:rPr>
              <a:t>Ideate	</a:t>
            </a:r>
          </a:p>
          <a:p>
            <a:pPr marL="742950"/>
            <a:r>
              <a:rPr lang="en-US" sz="2000">
                <a:solidFill>
                  <a:srgbClr val="FFFFFF"/>
                </a:solidFill>
              </a:rPr>
              <a:t>Prototype</a:t>
            </a:r>
          </a:p>
          <a:p>
            <a:pPr marL="742950"/>
            <a:r>
              <a:rPr lang="en-US" sz="2000">
                <a:solidFill>
                  <a:srgbClr val="FFFFFF"/>
                </a:solidFill>
              </a:rPr>
              <a:t>Prototype</a:t>
            </a:r>
          </a:p>
          <a:p>
            <a:pPr marL="742950"/>
            <a:r>
              <a:rPr lang="en-US" sz="2000">
                <a:solidFill>
                  <a:srgbClr val="FFFFFF"/>
                </a:solidFill>
              </a:rPr>
              <a:t>Test </a:t>
            </a:r>
          </a:p>
          <a:p>
            <a:pPr marL="742950"/>
            <a:r>
              <a:rPr lang="en-US" sz="2000">
                <a:solidFill>
                  <a:srgbClr val="FFFFFF"/>
                </a:solidFill>
              </a:rPr>
              <a:t>Presentation Prep </a:t>
            </a:r>
          </a:p>
          <a:p>
            <a:pPr marL="742950"/>
            <a:r>
              <a:rPr lang="en-US" sz="2000">
                <a:solidFill>
                  <a:srgbClr val="FFFFFF"/>
                </a:solidFill>
              </a:rPr>
              <a:t>Study Day Presentation to Senior Leaders </a:t>
            </a:r>
          </a:p>
          <a:p>
            <a:endParaRPr lang="en-US" sz="2000">
              <a:solidFill>
                <a:srgbClr val="FFFFFF"/>
              </a:solidFill>
            </a:endParaRPr>
          </a:p>
        </p:txBody>
      </p:sp>
    </p:spTree>
    <p:extLst>
      <p:ext uri="{BB962C8B-B14F-4D97-AF65-F5344CB8AC3E}">
        <p14:creationId xmlns:p14="http://schemas.microsoft.com/office/powerpoint/2010/main" val="4979905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25FCE169-4276-4005-8C82-CCC9C80C4F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0" y="461736"/>
            <a:ext cx="6675119" cy="186629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p:cNvSpPr>
            <a:spLocks noGrp="1"/>
          </p:cNvSpPr>
          <p:nvPr>
            <p:ph type="title"/>
          </p:nvPr>
        </p:nvSpPr>
        <p:spPr>
          <a:xfrm>
            <a:off x="730155" y="730155"/>
            <a:ext cx="6090743" cy="1422871"/>
          </a:xfrm>
        </p:spPr>
        <p:txBody>
          <a:bodyPr vert="horz" lIns="91440" tIns="45720" rIns="91440" bIns="45720" rtlCol="0" anchor="ctr">
            <a:normAutofit/>
          </a:bodyPr>
          <a:lstStyle/>
          <a:p>
            <a:r>
              <a:rPr lang="en-US" kern="1200">
                <a:solidFill>
                  <a:srgbClr val="FFFFFF"/>
                </a:solidFill>
                <a:latin typeface="+mj-lt"/>
                <a:ea typeface="+mj-ea"/>
                <a:cs typeface="+mj-cs"/>
              </a:rPr>
              <a:t>What is the Output of a Think Tank? </a:t>
            </a:r>
          </a:p>
        </p:txBody>
      </p:sp>
      <p:pic>
        <p:nvPicPr>
          <p:cNvPr id="5" name="Content Placeholder 4" descr="Business as a System ~ Maliexkey"/>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58921" y="3279357"/>
            <a:ext cx="4412444" cy="2316532"/>
          </a:xfrm>
          <a:prstGeom prst="rect">
            <a:avLst/>
          </a:prstGeom>
        </p:spPr>
      </p:pic>
      <p:sp>
        <p:nvSpPr>
          <p:cNvPr id="17" name="Rectangle 11">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8377" y="2480956"/>
            <a:ext cx="2146028" cy="1898903"/>
          </a:xfrm>
          <a:prstGeom prst="rect">
            <a:avLst/>
          </a:prstGeom>
          <a:solidFill>
            <a:srgbClr val="FEA14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8376" y="4516479"/>
            <a:ext cx="2138070" cy="1877811"/>
          </a:xfrm>
          <a:prstGeom prst="rect">
            <a:avLst/>
          </a:prstGeom>
          <a:solidFill>
            <a:srgbClr val="43543F"/>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11418" y="450221"/>
            <a:ext cx="4421661" cy="5948858"/>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85000"/>
                </a:prstClr>
              </a:solidFill>
              <a:effectLst/>
              <a:uLnTx/>
              <a:uFillTx/>
              <a:latin typeface="Calibri" panose="020F0502020204030204"/>
              <a:ea typeface="+mn-ea"/>
              <a:cs typeface="+mn-cs"/>
            </a:endParaRPr>
          </a:p>
        </p:txBody>
      </p:sp>
      <p:sp>
        <p:nvSpPr>
          <p:cNvPr id="3" name="Content Placeholder 2"/>
          <p:cNvSpPr>
            <a:spLocks noGrp="1"/>
          </p:cNvSpPr>
          <p:nvPr>
            <p:ph sz="half" idx="1"/>
          </p:nvPr>
        </p:nvSpPr>
        <p:spPr>
          <a:xfrm>
            <a:off x="7761639" y="900442"/>
            <a:ext cx="3514088" cy="5048417"/>
          </a:xfrm>
        </p:spPr>
        <p:txBody>
          <a:bodyPr vert="horz" lIns="91440" tIns="45720" rIns="91440" bIns="45720" rtlCol="0" anchor="ctr">
            <a:normAutofit/>
          </a:bodyPr>
          <a:lstStyle/>
          <a:p>
            <a:r>
              <a:rPr lang="en-US" sz="2400"/>
              <a:t>Proposal to _________. </a:t>
            </a:r>
          </a:p>
          <a:p>
            <a:r>
              <a:rPr lang="en-US" sz="2400"/>
              <a:t>Implementation Handoff </a:t>
            </a:r>
          </a:p>
          <a:p>
            <a:r>
              <a:rPr lang="en-US" sz="2400"/>
              <a:t>6 week Implementation check in</a:t>
            </a:r>
          </a:p>
          <a:p>
            <a:r>
              <a:rPr lang="en-US" sz="2400"/>
              <a:t>Train the Trainer Choice</a:t>
            </a:r>
          </a:p>
        </p:txBody>
      </p:sp>
    </p:spTree>
    <p:extLst>
      <p:ext uri="{BB962C8B-B14F-4D97-AF65-F5344CB8AC3E}">
        <p14:creationId xmlns:p14="http://schemas.microsoft.com/office/powerpoint/2010/main" val="2414117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F49D7-666F-4E44-B21B-A203CA26FF8D}"/>
              </a:ext>
            </a:extLst>
          </p:cNvPr>
          <p:cNvSpPr>
            <a:spLocks noGrp="1"/>
          </p:cNvSpPr>
          <p:nvPr>
            <p:ph type="title"/>
          </p:nvPr>
        </p:nvSpPr>
        <p:spPr>
          <a:xfrm>
            <a:off x="569870" y="417666"/>
            <a:ext cx="5712824" cy="1325563"/>
          </a:xfrm>
        </p:spPr>
        <p:txBody>
          <a:bodyPr vert="horz" lIns="91440" tIns="45720" rIns="91440" bIns="45720" rtlCol="0" anchor="ctr">
            <a:normAutofit/>
          </a:bodyPr>
          <a:lstStyle/>
          <a:p>
            <a:r>
              <a:rPr lang="en-US" kern="1200" dirty="0">
                <a:solidFill>
                  <a:schemeClr val="tx1"/>
                </a:solidFill>
                <a:latin typeface="+mj-lt"/>
                <a:ea typeface="+mj-ea"/>
                <a:cs typeface="+mj-cs"/>
              </a:rPr>
              <a:t>Perspectives</a:t>
            </a:r>
          </a:p>
        </p:txBody>
      </p:sp>
      <p:sp>
        <p:nvSpPr>
          <p:cNvPr id="17" name="Content Placeholder 16">
            <a:extLst>
              <a:ext uri="{FF2B5EF4-FFF2-40B4-BE49-F238E27FC236}">
                <a16:creationId xmlns:a16="http://schemas.microsoft.com/office/drawing/2014/main" id="{5E883FE3-F1ED-4436-817F-FD69047FC861}"/>
              </a:ext>
            </a:extLst>
          </p:cNvPr>
          <p:cNvSpPr>
            <a:spLocks noGrp="1"/>
          </p:cNvSpPr>
          <p:nvPr>
            <p:ph sz="half" idx="1"/>
          </p:nvPr>
        </p:nvSpPr>
        <p:spPr>
          <a:xfrm>
            <a:off x="805543" y="1743229"/>
            <a:ext cx="4558309" cy="4310437"/>
          </a:xfrm>
        </p:spPr>
        <p:txBody>
          <a:bodyPr vert="horz" lIns="91440" tIns="45720" rIns="91440" bIns="45720" rtlCol="0" anchor="t">
            <a:normAutofit/>
          </a:bodyPr>
          <a:lstStyle/>
          <a:p>
            <a:r>
              <a:rPr lang="en-US" sz="4000" dirty="0"/>
              <a:t>The Dean</a:t>
            </a:r>
          </a:p>
          <a:p>
            <a:r>
              <a:rPr lang="en-US" sz="4000" dirty="0"/>
              <a:t>The Faculty</a:t>
            </a:r>
          </a:p>
          <a:p>
            <a:r>
              <a:rPr lang="en-US" sz="4000" dirty="0"/>
              <a:t>The Facilitator</a:t>
            </a:r>
          </a:p>
        </p:txBody>
      </p:sp>
      <p:sp>
        <p:nvSpPr>
          <p:cNvPr id="20" name="Oval 19">
            <a:extLst>
              <a:ext uri="{FF2B5EF4-FFF2-40B4-BE49-F238E27FC236}">
                <a16:creationId xmlns:a16="http://schemas.microsoft.com/office/drawing/2014/main" id="{C99A8FB7-A79B-4BC9-9D56-B79587F6A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04761" y="2650637"/>
            <a:ext cx="3118104" cy="311810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B23893E2-3349-46D7-A7AA-B9E447957F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96859" y="0"/>
            <a:ext cx="4198060" cy="3650200"/>
          </a:xfrm>
          <a:custGeom>
            <a:avLst/>
            <a:gdLst>
              <a:gd name="connsiteX0" fmla="*/ 262846 w 4198060"/>
              <a:gd name="connsiteY0" fmla="*/ 0 h 3650200"/>
              <a:gd name="connsiteX1" fmla="*/ 4198060 w 4198060"/>
              <a:gd name="connsiteY1" fmla="*/ 0 h 3650200"/>
              <a:gd name="connsiteX2" fmla="*/ 4198060 w 4198060"/>
              <a:gd name="connsiteY2" fmla="*/ 3021648 h 3650200"/>
              <a:gd name="connsiteX3" fmla="*/ 4142653 w 4198060"/>
              <a:gd name="connsiteY3" fmla="*/ 3072005 h 3650200"/>
              <a:gd name="connsiteX4" fmla="*/ 2532040 w 4198060"/>
              <a:gd name="connsiteY4" fmla="*/ 3650200 h 3650200"/>
              <a:gd name="connsiteX5" fmla="*/ 0 w 4198060"/>
              <a:gd name="connsiteY5" fmla="*/ 1118160 h 3650200"/>
              <a:gd name="connsiteX6" fmla="*/ 198981 w 4198060"/>
              <a:gd name="connsiteY6" fmla="*/ 132576 h 365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8060" h="3650200">
                <a:moveTo>
                  <a:pt x="262846" y="0"/>
                </a:moveTo>
                <a:lnTo>
                  <a:pt x="4198060" y="0"/>
                </a:lnTo>
                <a:lnTo>
                  <a:pt x="4198060" y="3021648"/>
                </a:lnTo>
                <a:lnTo>
                  <a:pt x="4142653" y="3072005"/>
                </a:lnTo>
                <a:cubicBezTo>
                  <a:pt x="3704967" y="3433216"/>
                  <a:pt x="3143843" y="3650200"/>
                  <a:pt x="2532040" y="3650200"/>
                </a:cubicBezTo>
                <a:cubicBezTo>
                  <a:pt x="1133633" y="3650200"/>
                  <a:pt x="0" y="2516567"/>
                  <a:pt x="0" y="1118160"/>
                </a:cubicBezTo>
                <a:cubicBezTo>
                  <a:pt x="0" y="768558"/>
                  <a:pt x="70852" y="435505"/>
                  <a:pt x="198981" y="132576"/>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Content Placeholder 8" descr="A picture containing indoor, table, wall, sky&#10;&#10;Description automatically generated">
            <a:extLst>
              <a:ext uri="{FF2B5EF4-FFF2-40B4-BE49-F238E27FC236}">
                <a16:creationId xmlns:a16="http://schemas.microsoft.com/office/drawing/2014/main" id="{41734260-092C-4EA1-A945-AEE6D37622FE}"/>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4476" r="12271" b="-5"/>
          <a:stretch/>
        </p:blipFill>
        <p:spPr>
          <a:xfrm>
            <a:off x="5969353" y="2815228"/>
            <a:ext cx="2788920" cy="2788920"/>
          </a:xfrm>
          <a:custGeom>
            <a:avLst/>
            <a:gdLst>
              <a:gd name="connsiteX0" fmla="*/ 1440180 w 2880360"/>
              <a:gd name="connsiteY0" fmla="*/ 0 h 2880360"/>
              <a:gd name="connsiteX1" fmla="*/ 2880360 w 2880360"/>
              <a:gd name="connsiteY1" fmla="*/ 1440180 h 2880360"/>
              <a:gd name="connsiteX2" fmla="*/ 1440180 w 2880360"/>
              <a:gd name="connsiteY2" fmla="*/ 2880360 h 2880360"/>
              <a:gd name="connsiteX3" fmla="*/ 0 w 2880360"/>
              <a:gd name="connsiteY3" fmla="*/ 1440180 h 2880360"/>
              <a:gd name="connsiteX4" fmla="*/ 1440180 w 2880360"/>
              <a:gd name="connsiteY4" fmla="*/ 0 h 2880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360" h="2880360">
                <a:moveTo>
                  <a:pt x="1440180" y="0"/>
                </a:moveTo>
                <a:cubicBezTo>
                  <a:pt x="2235569" y="0"/>
                  <a:pt x="2880360" y="644791"/>
                  <a:pt x="2880360" y="1440180"/>
                </a:cubicBezTo>
                <a:cubicBezTo>
                  <a:pt x="2880360" y="2235569"/>
                  <a:pt x="2235569" y="2880360"/>
                  <a:pt x="1440180" y="2880360"/>
                </a:cubicBezTo>
                <a:cubicBezTo>
                  <a:pt x="644791" y="2880360"/>
                  <a:pt x="0" y="2235569"/>
                  <a:pt x="0" y="1440180"/>
                </a:cubicBezTo>
                <a:cubicBezTo>
                  <a:pt x="0" y="644791"/>
                  <a:pt x="644791" y="0"/>
                  <a:pt x="1440180" y="0"/>
                </a:cubicBezTo>
                <a:close/>
              </a:path>
            </a:pathLst>
          </a:custGeom>
        </p:spPr>
      </p:pic>
      <p:pic>
        <p:nvPicPr>
          <p:cNvPr id="11" name="Picture 10" descr="A close up of a device&#10;&#10;Description automatically generated">
            <a:extLst>
              <a:ext uri="{FF2B5EF4-FFF2-40B4-BE49-F238E27FC236}">
                <a16:creationId xmlns:a16="http://schemas.microsoft.com/office/drawing/2014/main" id="{70210E77-20C9-4795-A771-662A8C74E2DD}"/>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2428" r="10790" b="4"/>
          <a:stretch/>
        </p:blipFill>
        <p:spPr>
          <a:xfrm>
            <a:off x="8160603" y="2"/>
            <a:ext cx="4034316" cy="3486455"/>
          </a:xfrm>
          <a:custGeom>
            <a:avLst/>
            <a:gdLst>
              <a:gd name="connsiteX0" fmla="*/ 280681 w 4034316"/>
              <a:gd name="connsiteY0" fmla="*/ 0 h 3486455"/>
              <a:gd name="connsiteX1" fmla="*/ 4034316 w 4034316"/>
              <a:gd name="connsiteY1" fmla="*/ 0 h 3486455"/>
              <a:gd name="connsiteX2" fmla="*/ 4034316 w 4034316"/>
              <a:gd name="connsiteY2" fmla="*/ 2800630 h 3486455"/>
              <a:gd name="connsiteX3" fmla="*/ 3874752 w 4034316"/>
              <a:gd name="connsiteY3" fmla="*/ 2945652 h 3486455"/>
              <a:gd name="connsiteX4" fmla="*/ 2368296 w 4034316"/>
              <a:gd name="connsiteY4" fmla="*/ 3486455 h 3486455"/>
              <a:gd name="connsiteX5" fmla="*/ 0 w 4034316"/>
              <a:gd name="connsiteY5" fmla="*/ 1118159 h 3486455"/>
              <a:gd name="connsiteX6" fmla="*/ 186113 w 4034316"/>
              <a:gd name="connsiteY6" fmla="*/ 196311 h 348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4316" h="3486455">
                <a:moveTo>
                  <a:pt x="280681" y="0"/>
                </a:moveTo>
                <a:lnTo>
                  <a:pt x="4034316" y="0"/>
                </a:lnTo>
                <a:lnTo>
                  <a:pt x="4034316" y="2800630"/>
                </a:lnTo>
                <a:lnTo>
                  <a:pt x="3874752" y="2945652"/>
                </a:lnTo>
                <a:cubicBezTo>
                  <a:pt x="3465371" y="3283503"/>
                  <a:pt x="2940535" y="3486455"/>
                  <a:pt x="2368296" y="3486455"/>
                </a:cubicBezTo>
                <a:cubicBezTo>
                  <a:pt x="1060322" y="3486455"/>
                  <a:pt x="0" y="2426133"/>
                  <a:pt x="0" y="1118159"/>
                </a:cubicBezTo>
                <a:cubicBezTo>
                  <a:pt x="0" y="791166"/>
                  <a:pt x="66270" y="479650"/>
                  <a:pt x="186113" y="196311"/>
                </a:cubicBezTo>
                <a:close/>
              </a:path>
            </a:pathLst>
          </a:custGeom>
        </p:spPr>
      </p:pic>
      <p:sp>
        <p:nvSpPr>
          <p:cNvPr id="24" name="Freeform: Shape 23">
            <a:extLst>
              <a:ext uri="{FF2B5EF4-FFF2-40B4-BE49-F238E27FC236}">
                <a16:creationId xmlns:a16="http://schemas.microsoft.com/office/drawing/2014/main" id="{2B7592FE-10D1-4664-B623-353F47C8D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8132" y="4032250"/>
            <a:ext cx="3303868" cy="2825750"/>
          </a:xfrm>
          <a:custGeom>
            <a:avLst/>
            <a:gdLst>
              <a:gd name="connsiteX0" fmla="*/ 1888600 w 3303868"/>
              <a:gd name="connsiteY0" fmla="*/ 0 h 2825750"/>
              <a:gd name="connsiteX1" fmla="*/ 3224042 w 3303868"/>
              <a:gd name="connsiteY1" fmla="*/ 553158 h 2825750"/>
              <a:gd name="connsiteX2" fmla="*/ 3303868 w 3303868"/>
              <a:gd name="connsiteY2" fmla="*/ 640989 h 2825750"/>
              <a:gd name="connsiteX3" fmla="*/ 3303868 w 3303868"/>
              <a:gd name="connsiteY3" fmla="*/ 2825750 h 2825750"/>
              <a:gd name="connsiteX4" fmla="*/ 250380 w 3303868"/>
              <a:gd name="connsiteY4" fmla="*/ 2825750 h 2825750"/>
              <a:gd name="connsiteX5" fmla="*/ 227944 w 3303868"/>
              <a:gd name="connsiteY5" fmla="*/ 2788819 h 2825750"/>
              <a:gd name="connsiteX6" fmla="*/ 0 w 3303868"/>
              <a:gd name="connsiteY6" fmla="*/ 1888600 h 2825750"/>
              <a:gd name="connsiteX7" fmla="*/ 1888600 w 3303868"/>
              <a:gd name="connsiteY7" fmla="*/ 0 h 282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3868" h="2825750">
                <a:moveTo>
                  <a:pt x="1888600" y="0"/>
                </a:moveTo>
                <a:cubicBezTo>
                  <a:pt x="2410123" y="0"/>
                  <a:pt x="2882273" y="211389"/>
                  <a:pt x="3224042" y="553158"/>
                </a:cubicBezTo>
                <a:lnTo>
                  <a:pt x="3303868" y="640989"/>
                </a:lnTo>
                <a:lnTo>
                  <a:pt x="3303868" y="2825750"/>
                </a:lnTo>
                <a:lnTo>
                  <a:pt x="250380" y="2825750"/>
                </a:lnTo>
                <a:lnTo>
                  <a:pt x="227944" y="2788819"/>
                </a:lnTo>
                <a:cubicBezTo>
                  <a:pt x="82574" y="2521217"/>
                  <a:pt x="0" y="2214552"/>
                  <a:pt x="0" y="1888600"/>
                </a:cubicBezTo>
                <a:cubicBezTo>
                  <a:pt x="0" y="845555"/>
                  <a:pt x="845555" y="0"/>
                  <a:pt x="188860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Content Placeholder 5" descr="A group of people standing in front of a crowd&#10;&#10;Description automatically generated">
            <a:extLst>
              <a:ext uri="{FF2B5EF4-FFF2-40B4-BE49-F238E27FC236}">
                <a16:creationId xmlns:a16="http://schemas.microsoft.com/office/drawing/2014/main" id="{D294156E-F4C9-4148-8933-E494E98BF0F2}"/>
              </a:ext>
            </a:extLst>
          </p:cNvPr>
          <p:cNvPicPr>
            <a:picLocks noChangeAspect="1"/>
          </p:cNvPicPr>
          <p:nvPr/>
        </p:nvPicPr>
        <p:blipFill rotWithShape="1">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l="7469" r="4052" b="-4"/>
          <a:stretch/>
        </p:blipFill>
        <p:spPr>
          <a:xfrm>
            <a:off x="9053088" y="4197217"/>
            <a:ext cx="3138912" cy="2660795"/>
          </a:xfrm>
          <a:custGeom>
            <a:avLst/>
            <a:gdLst>
              <a:gd name="connsiteX0" fmla="*/ 1723644 w 3138912"/>
              <a:gd name="connsiteY0" fmla="*/ 0 h 2660795"/>
              <a:gd name="connsiteX1" fmla="*/ 3053691 w 3138912"/>
              <a:gd name="connsiteY1" fmla="*/ 627247 h 2660795"/>
              <a:gd name="connsiteX2" fmla="*/ 3138912 w 3138912"/>
              <a:gd name="connsiteY2" fmla="*/ 741211 h 2660795"/>
              <a:gd name="connsiteX3" fmla="*/ 3138912 w 3138912"/>
              <a:gd name="connsiteY3" fmla="*/ 2660795 h 2660795"/>
              <a:gd name="connsiteX4" fmla="*/ 278239 w 3138912"/>
              <a:gd name="connsiteY4" fmla="*/ 2660795 h 2660795"/>
              <a:gd name="connsiteX5" fmla="*/ 208035 w 3138912"/>
              <a:gd name="connsiteY5" fmla="*/ 2545235 h 2660795"/>
              <a:gd name="connsiteX6" fmla="*/ 0 w 3138912"/>
              <a:gd name="connsiteY6" fmla="*/ 1723644 h 2660795"/>
              <a:gd name="connsiteX7" fmla="*/ 1723644 w 3138912"/>
              <a:gd name="connsiteY7" fmla="*/ 0 h 2660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38912" h="2660795">
                <a:moveTo>
                  <a:pt x="1723644" y="0"/>
                </a:moveTo>
                <a:cubicBezTo>
                  <a:pt x="2259111" y="0"/>
                  <a:pt x="2737550" y="244172"/>
                  <a:pt x="3053691" y="627247"/>
                </a:cubicBezTo>
                <a:lnTo>
                  <a:pt x="3138912" y="741211"/>
                </a:lnTo>
                <a:lnTo>
                  <a:pt x="3138912" y="2660795"/>
                </a:lnTo>
                <a:lnTo>
                  <a:pt x="278239" y="2660795"/>
                </a:lnTo>
                <a:lnTo>
                  <a:pt x="208035" y="2545235"/>
                </a:lnTo>
                <a:cubicBezTo>
                  <a:pt x="75362" y="2301006"/>
                  <a:pt x="0" y="2021126"/>
                  <a:pt x="0" y="1723644"/>
                </a:cubicBezTo>
                <a:cubicBezTo>
                  <a:pt x="0" y="771702"/>
                  <a:pt x="771702" y="0"/>
                  <a:pt x="1723644" y="0"/>
                </a:cubicBezTo>
                <a:close/>
              </a:path>
            </a:pathLst>
          </a:custGeom>
        </p:spPr>
      </p:pic>
      <p:sp>
        <p:nvSpPr>
          <p:cNvPr id="7" name="TextBox 6">
            <a:extLst>
              <a:ext uri="{FF2B5EF4-FFF2-40B4-BE49-F238E27FC236}">
                <a16:creationId xmlns:a16="http://schemas.microsoft.com/office/drawing/2014/main" id="{51C8251E-5ACA-47F7-838C-82E4E6D0D7D7}"/>
              </a:ext>
            </a:extLst>
          </p:cNvPr>
          <p:cNvSpPr txBox="1"/>
          <p:nvPr/>
        </p:nvSpPr>
        <p:spPr>
          <a:xfrm>
            <a:off x="9732673" y="6870700"/>
            <a:ext cx="2459327"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7" tooltip="http://wjmc.blogspot.com/2011/08/future-of-tenure-at-public-universities.html">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8" tooltip="https://creativecommons.org/licenses/by-nc-nd/3.0/">
                  <a:extLst>
                    <a:ext uri="{A12FA001-AC4F-418D-AE19-62706E023703}">
                      <ahyp:hlinkClr xmlns:ahyp="http://schemas.microsoft.com/office/drawing/2018/hyperlinkcolor" val="tx"/>
                    </a:ext>
                  </a:extLst>
                </a:hlinkClick>
              </a:rPr>
              <a:t>CC BY-NC-ND</a:t>
            </a:r>
            <a:endParaRPr lang="en-US" sz="700">
              <a:solidFill>
                <a:srgbClr val="FFFFFF"/>
              </a:solidFill>
            </a:endParaRPr>
          </a:p>
        </p:txBody>
      </p:sp>
      <p:sp>
        <p:nvSpPr>
          <p:cNvPr id="12" name="TextBox 11">
            <a:extLst>
              <a:ext uri="{FF2B5EF4-FFF2-40B4-BE49-F238E27FC236}">
                <a16:creationId xmlns:a16="http://schemas.microsoft.com/office/drawing/2014/main" id="{B8B8584A-3C43-492B-8051-E9D1A055A73C}"/>
              </a:ext>
            </a:extLst>
          </p:cNvPr>
          <p:cNvSpPr txBox="1"/>
          <p:nvPr/>
        </p:nvSpPr>
        <p:spPr>
          <a:xfrm>
            <a:off x="7393695" y="6870700"/>
            <a:ext cx="2326278"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5" tooltip="http://epixeirein.gr/2015/10/05/ti-tha-ekana-an-imoun-foititis/">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9" tooltip="https://creativecommons.org/licenses/by-nd/3.0/">
                  <a:extLst>
                    <a:ext uri="{A12FA001-AC4F-418D-AE19-62706E023703}">
                      <ahyp:hlinkClr xmlns:ahyp="http://schemas.microsoft.com/office/drawing/2018/hyperlinkcolor" val="tx"/>
                    </a:ext>
                  </a:extLst>
                </a:hlinkClick>
              </a:rPr>
              <a:t>CC BY-ND</a:t>
            </a:r>
            <a:endParaRPr lang="en-US" sz="700">
              <a:solidFill>
                <a:srgbClr val="FFFFFF"/>
              </a:solidFill>
            </a:endParaRPr>
          </a:p>
        </p:txBody>
      </p:sp>
    </p:spTree>
    <p:extLst>
      <p:ext uri="{BB962C8B-B14F-4D97-AF65-F5344CB8AC3E}">
        <p14:creationId xmlns:p14="http://schemas.microsoft.com/office/powerpoint/2010/main" val="1902560931"/>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2000"/>
            <a:lum/>
          </a:blip>
          <a:srcRect/>
          <a:stretch>
            <a:fillRect t="-6000" b="-6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FDF11-2F50-4503-95C7-4C9BED55A881}"/>
              </a:ext>
            </a:extLst>
          </p:cNvPr>
          <p:cNvSpPr>
            <a:spLocks noGrp="1"/>
          </p:cNvSpPr>
          <p:nvPr>
            <p:ph type="title"/>
          </p:nvPr>
        </p:nvSpPr>
        <p:spPr/>
        <p:txBody>
          <a:bodyPr/>
          <a:lstStyle/>
          <a:p>
            <a:r>
              <a:rPr lang="en-US" dirty="0"/>
              <a:t>Success Factors and Roadblocks </a:t>
            </a:r>
          </a:p>
        </p:txBody>
      </p:sp>
      <p:sp>
        <p:nvSpPr>
          <p:cNvPr id="4" name="Content Placeholder 3">
            <a:extLst>
              <a:ext uri="{FF2B5EF4-FFF2-40B4-BE49-F238E27FC236}">
                <a16:creationId xmlns:a16="http://schemas.microsoft.com/office/drawing/2014/main" id="{0C9DA6B7-7A28-409F-93E9-BF449E5B1D8B}"/>
              </a:ext>
            </a:extLst>
          </p:cNvPr>
          <p:cNvSpPr>
            <a:spLocks noGrp="1"/>
          </p:cNvSpPr>
          <p:nvPr>
            <p:ph sz="half" idx="2"/>
          </p:nvPr>
        </p:nvSpPr>
        <p:spPr>
          <a:xfrm>
            <a:off x="713664" y="1586706"/>
            <a:ext cx="5157787" cy="3684588"/>
          </a:xfrm>
        </p:spPr>
        <p:txBody>
          <a:bodyPr>
            <a:normAutofit fontScale="85000" lnSpcReduction="20000"/>
          </a:bodyPr>
          <a:lstStyle/>
          <a:p>
            <a:r>
              <a:rPr lang="en-US" dirty="0"/>
              <a:t>Success Factors </a:t>
            </a:r>
          </a:p>
          <a:p>
            <a:pPr lvl="1"/>
            <a:r>
              <a:rPr lang="en-US" dirty="0"/>
              <a:t>Set the stage with Homework and Context for the Problem being solved </a:t>
            </a:r>
          </a:p>
          <a:p>
            <a:pPr lvl="1"/>
            <a:r>
              <a:rPr lang="en-US" dirty="0"/>
              <a:t>Excited and committed faculty</a:t>
            </a:r>
          </a:p>
          <a:p>
            <a:pPr lvl="1"/>
            <a:r>
              <a:rPr lang="en-US" dirty="0"/>
              <a:t>Be up front about the time commitment expectations </a:t>
            </a:r>
          </a:p>
          <a:p>
            <a:pPr lvl="1"/>
            <a:r>
              <a:rPr lang="en-US" dirty="0"/>
              <a:t>Executive Support and Cabinet buy in </a:t>
            </a:r>
          </a:p>
          <a:p>
            <a:pPr lvl="1"/>
            <a:r>
              <a:rPr lang="en-US" dirty="0"/>
              <a:t>Experienced facilitator </a:t>
            </a:r>
          </a:p>
          <a:p>
            <a:pPr lvl="1"/>
            <a:r>
              <a:rPr lang="en-US" dirty="0"/>
              <a:t>Union management </a:t>
            </a:r>
          </a:p>
          <a:p>
            <a:pPr lvl="1"/>
            <a:r>
              <a:rPr lang="en-US" dirty="0"/>
              <a:t>Cross discipline participation </a:t>
            </a:r>
          </a:p>
          <a:p>
            <a:pPr lvl="1"/>
            <a:r>
              <a:rPr lang="en-US" dirty="0"/>
              <a:t>Refining the question </a:t>
            </a:r>
          </a:p>
          <a:p>
            <a:pPr lvl="1"/>
            <a:r>
              <a:rPr lang="en-US" dirty="0"/>
              <a:t>Invite students and external audience to Prototype </a:t>
            </a:r>
          </a:p>
        </p:txBody>
      </p:sp>
      <p:sp>
        <p:nvSpPr>
          <p:cNvPr id="8" name="Content Placeholder 7">
            <a:extLst>
              <a:ext uri="{FF2B5EF4-FFF2-40B4-BE49-F238E27FC236}">
                <a16:creationId xmlns:a16="http://schemas.microsoft.com/office/drawing/2014/main" id="{6930889B-9CFF-4939-A1C6-5743D85717F8}"/>
              </a:ext>
            </a:extLst>
          </p:cNvPr>
          <p:cNvSpPr>
            <a:spLocks noGrp="1"/>
          </p:cNvSpPr>
          <p:nvPr>
            <p:ph sz="quarter" idx="4"/>
          </p:nvPr>
        </p:nvSpPr>
        <p:spPr>
          <a:xfrm>
            <a:off x="6096000" y="1690688"/>
            <a:ext cx="5183188" cy="3684588"/>
          </a:xfrm>
        </p:spPr>
        <p:txBody>
          <a:bodyPr>
            <a:normAutofit fontScale="85000" lnSpcReduction="20000"/>
          </a:bodyPr>
          <a:lstStyle/>
          <a:p>
            <a:r>
              <a:rPr lang="en-US" dirty="0"/>
              <a:t>Roadblocks and Failures </a:t>
            </a:r>
          </a:p>
          <a:p>
            <a:pPr lvl="1"/>
            <a:r>
              <a:rPr lang="en-US" dirty="0"/>
              <a:t>Dean buy in—the shiny ‘unicorn’</a:t>
            </a:r>
          </a:p>
          <a:p>
            <a:pPr lvl="1"/>
            <a:r>
              <a:rPr lang="en-US" dirty="0"/>
              <a:t>Time consuming for faculty and trainer </a:t>
            </a:r>
          </a:p>
          <a:p>
            <a:pPr lvl="1"/>
            <a:r>
              <a:rPr lang="en-US" dirty="0"/>
              <a:t>Union Management </a:t>
            </a:r>
          </a:p>
          <a:p>
            <a:pPr lvl="1"/>
            <a:r>
              <a:rPr lang="en-US" dirty="0"/>
              <a:t>Too large of a group </a:t>
            </a:r>
          </a:p>
          <a:p>
            <a:pPr lvl="1"/>
            <a:r>
              <a:rPr lang="en-US" dirty="0"/>
              <a:t>DISC Profile ice breaker </a:t>
            </a:r>
          </a:p>
          <a:p>
            <a:pPr lvl="1"/>
            <a:r>
              <a:rPr lang="en-US" dirty="0"/>
              <a:t>Prototype became an art project</a:t>
            </a:r>
          </a:p>
          <a:p>
            <a:pPr lvl="1"/>
            <a:r>
              <a:rPr lang="en-US" dirty="0"/>
              <a:t>Sales presentation vs project presentation flaw</a:t>
            </a:r>
          </a:p>
          <a:p>
            <a:pPr lvl="1"/>
            <a:r>
              <a:rPr lang="en-US" dirty="0"/>
              <a:t>Refining the Question </a:t>
            </a:r>
          </a:p>
          <a:p>
            <a:pPr marL="0" indent="0">
              <a:buNone/>
            </a:pPr>
            <a:endParaRPr lang="en-US" dirty="0"/>
          </a:p>
        </p:txBody>
      </p:sp>
    </p:spTree>
    <p:extLst>
      <p:ext uri="{BB962C8B-B14F-4D97-AF65-F5344CB8AC3E}">
        <p14:creationId xmlns:p14="http://schemas.microsoft.com/office/powerpoint/2010/main" val="1269295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fade">
                                      <p:cBhvr>
                                        <p:cTn id="10" dur="500"/>
                                        <p:tgtEl>
                                          <p:spTgt spid="8">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Effect transition="in" filter="fade">
                                      <p:cBhvr>
                                        <p:cTn id="13" dur="500"/>
                                        <p:tgtEl>
                                          <p:spTgt spid="8">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3" end="3"/>
                                            </p:txEl>
                                          </p:spTgt>
                                        </p:tgtEl>
                                        <p:attrNameLst>
                                          <p:attrName>style.visibility</p:attrName>
                                        </p:attrNameLst>
                                      </p:cBhvr>
                                      <p:to>
                                        <p:strVal val="visible"/>
                                      </p:to>
                                    </p:set>
                                    <p:animEffect transition="in" filter="fade">
                                      <p:cBhvr>
                                        <p:cTn id="16" dur="500"/>
                                        <p:tgtEl>
                                          <p:spTgt spid="8">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animEffect transition="in" filter="fade">
                                      <p:cBhvr>
                                        <p:cTn id="19" dur="500"/>
                                        <p:tgtEl>
                                          <p:spTgt spid="8">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8">
                                            <p:txEl>
                                              <p:pRg st="5" end="5"/>
                                            </p:txEl>
                                          </p:spTgt>
                                        </p:tgtEl>
                                        <p:attrNameLst>
                                          <p:attrName>style.visibility</p:attrName>
                                        </p:attrNameLst>
                                      </p:cBhvr>
                                      <p:to>
                                        <p:strVal val="visible"/>
                                      </p:to>
                                    </p:set>
                                    <p:animEffect transition="in" filter="fade">
                                      <p:cBhvr>
                                        <p:cTn id="22" dur="500"/>
                                        <p:tgtEl>
                                          <p:spTgt spid="8">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8">
                                            <p:txEl>
                                              <p:pRg st="6" end="6"/>
                                            </p:txEl>
                                          </p:spTgt>
                                        </p:tgtEl>
                                        <p:attrNameLst>
                                          <p:attrName>style.visibility</p:attrName>
                                        </p:attrNameLst>
                                      </p:cBhvr>
                                      <p:to>
                                        <p:strVal val="visible"/>
                                      </p:to>
                                    </p:set>
                                    <p:animEffect transition="in" filter="fade">
                                      <p:cBhvr>
                                        <p:cTn id="25" dur="500"/>
                                        <p:tgtEl>
                                          <p:spTgt spid="8">
                                            <p:txEl>
                                              <p:pRg st="6" end="6"/>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8">
                                            <p:txEl>
                                              <p:pRg st="7" end="7"/>
                                            </p:txEl>
                                          </p:spTgt>
                                        </p:tgtEl>
                                        <p:attrNameLst>
                                          <p:attrName>style.visibility</p:attrName>
                                        </p:attrNameLst>
                                      </p:cBhvr>
                                      <p:to>
                                        <p:strVal val="visible"/>
                                      </p:to>
                                    </p:set>
                                    <p:animEffect transition="in" filter="fade">
                                      <p:cBhvr>
                                        <p:cTn id="28" dur="500"/>
                                        <p:tgtEl>
                                          <p:spTgt spid="8">
                                            <p:txEl>
                                              <p:pRg st="7" end="7"/>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8">
                                            <p:txEl>
                                              <p:pRg st="8" end="8"/>
                                            </p:txEl>
                                          </p:spTgt>
                                        </p:tgtEl>
                                        <p:attrNameLst>
                                          <p:attrName>style.visibility</p:attrName>
                                        </p:attrNameLst>
                                      </p:cBhvr>
                                      <p:to>
                                        <p:strVal val="visible"/>
                                      </p:to>
                                    </p:set>
                                    <p:animEffect transition="in" filter="fade">
                                      <p:cBhvr>
                                        <p:cTn id="31" dur="500"/>
                                        <p:tgtEl>
                                          <p:spTgt spid="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Freeform: Shape 14">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021FC3B-3F26-4D12-85C1-D20D961C72AF}"/>
              </a:ext>
            </a:extLst>
          </p:cNvPr>
          <p:cNvSpPr>
            <a:spLocks noGrp="1"/>
          </p:cNvSpPr>
          <p:nvPr>
            <p:ph type="title"/>
          </p:nvPr>
        </p:nvSpPr>
        <p:spPr>
          <a:xfrm>
            <a:off x="863029" y="1012004"/>
            <a:ext cx="3416158" cy="4795408"/>
          </a:xfrm>
        </p:spPr>
        <p:txBody>
          <a:bodyPr>
            <a:normAutofit/>
          </a:bodyPr>
          <a:lstStyle/>
          <a:p>
            <a:r>
              <a:rPr lang="en-US">
                <a:solidFill>
                  <a:srgbClr val="FFFFFF"/>
                </a:solidFill>
              </a:rPr>
              <a:t>Things to Figure Out</a:t>
            </a:r>
          </a:p>
        </p:txBody>
      </p:sp>
      <p:graphicFrame>
        <p:nvGraphicFramePr>
          <p:cNvPr id="5" name="Content Placeholder 2">
            <a:extLst>
              <a:ext uri="{FF2B5EF4-FFF2-40B4-BE49-F238E27FC236}">
                <a16:creationId xmlns:a16="http://schemas.microsoft.com/office/drawing/2014/main" id="{BBABA4CC-8D37-448E-BD9E-85306BC6784D}"/>
              </a:ext>
            </a:extLst>
          </p:cNvPr>
          <p:cNvGraphicFramePr>
            <a:graphicFrameLocks noGrp="1"/>
          </p:cNvGraphicFramePr>
          <p:nvPr>
            <p:ph idx="1"/>
            <p:extLst>
              <p:ext uri="{D42A27DB-BD31-4B8C-83A1-F6EECF244321}">
                <p14:modId xmlns:p14="http://schemas.microsoft.com/office/powerpoint/2010/main" val="3339653603"/>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417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87834-8A91-43B3-BB00-90B6F963106F}"/>
              </a:ext>
            </a:extLst>
          </p:cNvPr>
          <p:cNvSpPr>
            <a:spLocks noGrp="1"/>
          </p:cNvSpPr>
          <p:nvPr>
            <p:ph type="title"/>
          </p:nvPr>
        </p:nvSpPr>
        <p:spPr/>
        <p:txBody>
          <a:bodyPr/>
          <a:lstStyle/>
          <a:p>
            <a:r>
              <a:rPr lang="en-US" dirty="0"/>
              <a:t>Presentation Details </a:t>
            </a:r>
          </a:p>
        </p:txBody>
      </p:sp>
      <p:sp>
        <p:nvSpPr>
          <p:cNvPr id="3" name="Content Placeholder 2">
            <a:extLst>
              <a:ext uri="{FF2B5EF4-FFF2-40B4-BE49-F238E27FC236}">
                <a16:creationId xmlns:a16="http://schemas.microsoft.com/office/drawing/2014/main" id="{56D4DB8E-5E26-466A-B55C-18330EC54086}"/>
              </a:ext>
            </a:extLst>
          </p:cNvPr>
          <p:cNvSpPr>
            <a:spLocks noGrp="1"/>
          </p:cNvSpPr>
          <p:nvPr>
            <p:ph idx="1"/>
          </p:nvPr>
        </p:nvSpPr>
        <p:spPr/>
        <p:txBody>
          <a:bodyPr/>
          <a:lstStyle/>
          <a:p>
            <a:r>
              <a:rPr lang="en-US" dirty="0"/>
              <a:t>45 Minute Oral Presentation </a:t>
            </a:r>
          </a:p>
          <a:p>
            <a:r>
              <a:rPr lang="en-US" dirty="0"/>
              <a:t>Think Your Way Out of a Problem (Think Tanks)</a:t>
            </a:r>
          </a:p>
          <a:p>
            <a:pPr lvl="1"/>
            <a:r>
              <a:rPr lang="en-US" dirty="0"/>
              <a:t>Thursday, August 1, 2019 - 11:00 am </a:t>
            </a:r>
          </a:p>
        </p:txBody>
      </p:sp>
    </p:spTree>
    <p:extLst>
      <p:ext uri="{BB962C8B-B14F-4D97-AF65-F5344CB8AC3E}">
        <p14:creationId xmlns:p14="http://schemas.microsoft.com/office/powerpoint/2010/main" val="1684783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C2EE4-0787-454D-8A3F-054BEE437638}"/>
              </a:ext>
            </a:extLst>
          </p:cNvPr>
          <p:cNvSpPr>
            <a:spLocks noGrp="1"/>
          </p:cNvSpPr>
          <p:nvPr>
            <p:ph type="title"/>
          </p:nvPr>
        </p:nvSpPr>
        <p:spPr/>
        <p:txBody>
          <a:bodyPr/>
          <a:lstStyle/>
          <a:p>
            <a:r>
              <a:rPr lang="en-US" dirty="0"/>
              <a:t>Think Your Way Out of a Problem </a:t>
            </a:r>
          </a:p>
        </p:txBody>
      </p:sp>
      <p:sp>
        <p:nvSpPr>
          <p:cNvPr id="3" name="Content Placeholder 2">
            <a:extLst>
              <a:ext uri="{FF2B5EF4-FFF2-40B4-BE49-F238E27FC236}">
                <a16:creationId xmlns:a16="http://schemas.microsoft.com/office/drawing/2014/main" id="{AAAFF669-4052-46F7-BF87-38A713A6B0FF}"/>
              </a:ext>
            </a:extLst>
          </p:cNvPr>
          <p:cNvSpPr>
            <a:spLocks noGrp="1"/>
          </p:cNvSpPr>
          <p:nvPr>
            <p:ph idx="1"/>
          </p:nvPr>
        </p:nvSpPr>
        <p:spPr/>
        <p:txBody>
          <a:bodyPr>
            <a:normAutofit fontScale="92500" lnSpcReduction="20000"/>
          </a:bodyPr>
          <a:lstStyle/>
          <a:p>
            <a:r>
              <a:rPr lang="en-US" dirty="0"/>
              <a:t>To successfully navigate today's challenges in education, regardless of the level, we need to find a way to create a culture of innovation and collaboration. Using practices that have been effective in business seemed like a good place to start. Design thinking is a process that unites people around collaborative learning and solves a real problem at the same time. Using these Design Thinking Principles, MSUM launched a Think Tank Initiative to help faculty create collaboratively, solve a problem for the university, and potentially join a growing team of innovators who teach design thinking on campus. Attend this session to learn how the Academic Affairs Innovation team, deans, and faculty created Think Tanks, using Design Thinking Principles and the lessons learned along the way. You'll learn from an administrator's perspective, a faculty participant's perspective, and an academic dean's perspective on how and why this worked, some challenges along the way, and how you might try out this process.</a:t>
            </a:r>
          </a:p>
          <a:p>
            <a:endParaRPr lang="en-US" dirty="0"/>
          </a:p>
        </p:txBody>
      </p:sp>
    </p:spTree>
    <p:extLst>
      <p:ext uri="{BB962C8B-B14F-4D97-AF65-F5344CB8AC3E}">
        <p14:creationId xmlns:p14="http://schemas.microsoft.com/office/powerpoint/2010/main" val="1090375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0754E7E-7182-49AF-AD26-24D74FAB79BF}"/>
              </a:ext>
            </a:extLst>
          </p:cNvPr>
          <p:cNvSpPr>
            <a:spLocks noGrp="1"/>
          </p:cNvSpPr>
          <p:nvPr>
            <p:ph type="title"/>
          </p:nvPr>
        </p:nvSpPr>
        <p:spPr>
          <a:xfrm>
            <a:off x="863029" y="1012004"/>
            <a:ext cx="3416158" cy="4795408"/>
          </a:xfrm>
        </p:spPr>
        <p:txBody>
          <a:bodyPr>
            <a:normAutofit/>
          </a:bodyPr>
          <a:lstStyle/>
          <a:p>
            <a:r>
              <a:rPr lang="en-US">
                <a:solidFill>
                  <a:srgbClr val="FFFFFF"/>
                </a:solidFill>
              </a:rPr>
              <a:t>Session Objectives </a:t>
            </a:r>
          </a:p>
        </p:txBody>
      </p:sp>
      <p:graphicFrame>
        <p:nvGraphicFramePr>
          <p:cNvPr id="5" name="Content Placeholder 2">
            <a:extLst>
              <a:ext uri="{FF2B5EF4-FFF2-40B4-BE49-F238E27FC236}">
                <a16:creationId xmlns:a16="http://schemas.microsoft.com/office/drawing/2014/main" id="{5DD08835-7264-4701-8335-238FC99AC57E}"/>
              </a:ext>
            </a:extLst>
          </p:cNvPr>
          <p:cNvGraphicFramePr>
            <a:graphicFrameLocks noGrp="1"/>
          </p:cNvGraphicFramePr>
          <p:nvPr>
            <p:ph idx="1"/>
            <p:extLst>
              <p:ext uri="{D42A27DB-BD31-4B8C-83A1-F6EECF244321}">
                <p14:modId xmlns:p14="http://schemas.microsoft.com/office/powerpoint/2010/main" val="1425659227"/>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2424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descr="English Class 4Teens: 11th Graders"/>
          <p:cNvPicPr>
            <a:picLocks noGrp="1" noChangeAspect="1"/>
          </p:cNvPicPr>
          <p:nvPr>
            <p:ph sz="half" idx="2"/>
          </p:nvPr>
        </p:nvPicPr>
        <p:blipFill rotWithShape="1">
          <a:blip r:embed="rId2">
            <a:alphaModFix amt="50000"/>
            <a:extLst>
              <a:ext uri="{28A0092B-C50C-407E-A947-70E740481C1C}">
                <a14:useLocalDpi xmlns:a14="http://schemas.microsoft.com/office/drawing/2010/main" val="0"/>
              </a:ext>
            </a:extLst>
          </a:blip>
          <a:srcRect t="14881" b="17552"/>
          <a:stretch/>
        </p:blipFill>
        <p:spPr>
          <a:xfrm>
            <a:off x="20" y="1"/>
            <a:ext cx="12191980" cy="6857999"/>
          </a:xfrm>
          <a:prstGeom prst="rect">
            <a:avLst/>
          </a:prstGeom>
        </p:spPr>
      </p:pic>
      <p:sp>
        <p:nvSpPr>
          <p:cNvPr id="2" name="Title 1"/>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a:solidFill>
                  <a:srgbClr val="FFFFFF"/>
                </a:solidFill>
              </a:rPr>
              <a:t>What’s the Goal ?</a:t>
            </a:r>
          </a:p>
        </p:txBody>
      </p:sp>
      <p:sp>
        <p:nvSpPr>
          <p:cNvPr id="7" name="Content Placeholder 6"/>
          <p:cNvSpPr>
            <a:spLocks noGrp="1"/>
          </p:cNvSpPr>
          <p:nvPr>
            <p:ph sz="half" idx="1"/>
          </p:nvPr>
        </p:nvSpPr>
        <p:spPr>
          <a:xfrm>
            <a:off x="1524000" y="4159404"/>
            <a:ext cx="9144000" cy="1098395"/>
          </a:xfrm>
        </p:spPr>
        <p:txBody>
          <a:bodyPr vert="horz" lIns="91440" tIns="45720" rIns="91440" bIns="45720" rtlCol="0">
            <a:normAutofit/>
          </a:bodyPr>
          <a:lstStyle/>
          <a:p>
            <a:pPr marL="0" indent="0" algn="ctr">
              <a:buNone/>
            </a:pPr>
            <a:r>
              <a:rPr lang="en-US" sz="2400">
                <a:solidFill>
                  <a:srgbClr val="FFFFFF"/>
                </a:solidFill>
              </a:rPr>
              <a:t>To solve a problem with empathy, expertise, and process. </a:t>
            </a:r>
          </a:p>
        </p:txBody>
      </p:sp>
    </p:spTree>
    <p:extLst>
      <p:ext uri="{BB962C8B-B14F-4D97-AF65-F5344CB8AC3E}">
        <p14:creationId xmlns:p14="http://schemas.microsoft.com/office/powerpoint/2010/main" val="3204807543"/>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0100" y="978102"/>
            <a:ext cx="10588434" cy="1062644"/>
          </a:xfrm>
        </p:spPr>
        <p:txBody>
          <a:bodyPr vert="horz" lIns="91440" tIns="45720" rIns="91440" bIns="45720" rtlCol="0" anchor="b">
            <a:normAutofit/>
          </a:bodyPr>
          <a:lstStyle/>
          <a:p>
            <a:r>
              <a:rPr lang="en-US" kern="1200">
                <a:solidFill>
                  <a:schemeClr val="tx1"/>
                </a:solidFill>
                <a:latin typeface="+mj-lt"/>
                <a:ea typeface="+mj-ea"/>
                <a:cs typeface="+mj-cs"/>
              </a:rPr>
              <a:t>What is the Think Tank Concept? </a:t>
            </a:r>
          </a:p>
        </p:txBody>
      </p:sp>
      <p:cxnSp>
        <p:nvCxnSpPr>
          <p:cNvPr id="10" name="Straight Connector 9">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5" name="Content Placeholder 4" descr="cuadros sinopticos de relaciones publicas | Buscar Empleo"/>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114023" y="2811104"/>
            <a:ext cx="3366480" cy="2836325"/>
          </a:xfrm>
          <a:prstGeom prst="rect">
            <a:avLst/>
          </a:prstGeom>
        </p:spPr>
      </p:pic>
      <p:sp>
        <p:nvSpPr>
          <p:cNvPr id="3" name="Content Placeholder 2"/>
          <p:cNvSpPr>
            <a:spLocks noGrp="1"/>
          </p:cNvSpPr>
          <p:nvPr>
            <p:ph sz="half" idx="1"/>
          </p:nvPr>
        </p:nvSpPr>
        <p:spPr>
          <a:xfrm>
            <a:off x="4955354" y="2682433"/>
            <a:ext cx="6282169" cy="3215749"/>
          </a:xfrm>
        </p:spPr>
        <p:txBody>
          <a:bodyPr vert="horz" lIns="91440" tIns="45720" rIns="91440" bIns="45720" rtlCol="0">
            <a:normAutofit/>
          </a:bodyPr>
          <a:lstStyle/>
          <a:p>
            <a:r>
              <a:rPr lang="en-US" sz="1700" dirty="0"/>
              <a:t>an institute, corporation, or group organized to study a particular subject (such as a policy issue or a scientific problem) and provide information, ideas, and advice. Ex.  IT </a:t>
            </a:r>
            <a:r>
              <a:rPr lang="en-US" sz="1700" b="1" dirty="0"/>
              <a:t>think tank</a:t>
            </a:r>
            <a:r>
              <a:rPr lang="en-US" sz="1700" dirty="0"/>
              <a:t>.</a:t>
            </a:r>
          </a:p>
          <a:p>
            <a:pPr marL="1828800" lvl="4" indent="0" algn="r">
              <a:buNone/>
            </a:pPr>
            <a:r>
              <a:rPr lang="en-US" sz="1700" i="1" dirty="0"/>
              <a:t>Merriam/Webster</a:t>
            </a:r>
          </a:p>
          <a:p>
            <a:r>
              <a:rPr lang="en-US" sz="1700" dirty="0"/>
              <a:t>when you think </a:t>
            </a:r>
            <a:r>
              <a:rPr lang="en-US" sz="1700" i="1" dirty="0"/>
              <a:t>Think Tank </a:t>
            </a:r>
            <a:r>
              <a:rPr lang="en-US" sz="1700" b="1" dirty="0"/>
              <a:t>think</a:t>
            </a:r>
            <a:r>
              <a:rPr lang="en-US" sz="1700" dirty="0"/>
              <a:t>:  performs research and advocacy concerning topics such as social policy, political strategy, economics, military, technology, and culture. </a:t>
            </a:r>
          </a:p>
          <a:p>
            <a:pPr marL="1828800" lvl="4" indent="0" algn="r">
              <a:buNone/>
            </a:pPr>
            <a:r>
              <a:rPr lang="en-US" sz="1700" i="1" dirty="0"/>
              <a:t>Thinktank.com </a:t>
            </a:r>
          </a:p>
          <a:p>
            <a:r>
              <a:rPr lang="en-US" sz="1700" dirty="0"/>
              <a:t>6500 Think Tanks around the World</a:t>
            </a:r>
          </a:p>
          <a:p>
            <a:pPr marL="3657600" lvl="8" indent="0" algn="r">
              <a:buNone/>
            </a:pPr>
            <a:r>
              <a:rPr lang="en-US" sz="1700" i="1" dirty="0"/>
              <a:t>University of Pennsylvania </a:t>
            </a:r>
          </a:p>
        </p:txBody>
      </p:sp>
    </p:spTree>
    <p:extLst>
      <p:ext uri="{BB962C8B-B14F-4D97-AF65-F5344CB8AC3E}">
        <p14:creationId xmlns:p14="http://schemas.microsoft.com/office/powerpoint/2010/main" val="1493066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75276" y="480906"/>
            <a:ext cx="7049829" cy="1325563"/>
          </a:xfrm>
        </p:spPr>
        <p:txBody>
          <a:bodyPr vert="horz" lIns="91440" tIns="45720" rIns="91440" bIns="45720" rtlCol="0" anchor="ctr">
            <a:normAutofit/>
          </a:bodyPr>
          <a:lstStyle/>
          <a:p>
            <a:r>
              <a:rPr lang="en-US" kern="1200" dirty="0">
                <a:solidFill>
                  <a:schemeClr val="tx1"/>
                </a:solidFill>
                <a:latin typeface="+mj-lt"/>
                <a:ea typeface="+mj-ea"/>
                <a:cs typeface="+mj-cs"/>
              </a:rPr>
              <a:t>What is an MSUM Think Tank? </a:t>
            </a:r>
          </a:p>
        </p:txBody>
      </p:sp>
      <p:sp>
        <p:nvSpPr>
          <p:cNvPr id="3" name="Content Placeholder 2"/>
          <p:cNvSpPr>
            <a:spLocks noGrp="1"/>
          </p:cNvSpPr>
          <p:nvPr>
            <p:ph sz="half" idx="1"/>
          </p:nvPr>
        </p:nvSpPr>
        <p:spPr>
          <a:xfrm>
            <a:off x="805542" y="1692166"/>
            <a:ext cx="6382657" cy="4361500"/>
          </a:xfrm>
        </p:spPr>
        <p:txBody>
          <a:bodyPr vert="horz" lIns="91440" tIns="45720" rIns="91440" bIns="45720" rtlCol="0" anchor="t">
            <a:normAutofit/>
          </a:bodyPr>
          <a:lstStyle/>
          <a:p>
            <a:r>
              <a:rPr lang="en-US" sz="1800" dirty="0"/>
              <a:t>A small temporary group of innovative thinkers and doers, internal and external, asked to  collaboratively research, dialogue, create ideas, and action plans for university wide opportunities and problems. </a:t>
            </a:r>
          </a:p>
          <a:p>
            <a:r>
              <a:rPr lang="en-US" sz="1800" dirty="0"/>
              <a:t>Each group will have a problem or opportunity statement to address</a:t>
            </a:r>
          </a:p>
          <a:p>
            <a:r>
              <a:rPr lang="en-US" sz="1800" dirty="0"/>
              <a:t>Problem and opportunity statements will be revised, reviewed, prioritized, and approved at Cabinet level, Admin Council Level, and AAC. </a:t>
            </a:r>
          </a:p>
          <a:p>
            <a:r>
              <a:rPr lang="en-US" sz="1800" dirty="0"/>
              <a:t>Not a committee or task force</a:t>
            </a:r>
          </a:p>
          <a:p>
            <a:r>
              <a:rPr lang="en-US" sz="1800" dirty="0"/>
              <a:t>Group Size: 8-10 </a:t>
            </a:r>
          </a:p>
          <a:p>
            <a:pPr lvl="1"/>
            <a:r>
              <a:rPr lang="en-US" sz="1800" dirty="0"/>
              <a:t>Based on Lencioni Work </a:t>
            </a:r>
          </a:p>
          <a:p>
            <a:pPr marL="0"/>
            <a:endParaRPr lang="en-US" sz="1800" dirty="0"/>
          </a:p>
        </p:txBody>
      </p:sp>
      <p:sp>
        <p:nvSpPr>
          <p:cNvPr id="11" name="Freeform: Shape 10">
            <a:extLst>
              <a:ext uri="{FF2B5EF4-FFF2-40B4-BE49-F238E27FC236}">
                <a16:creationId xmlns:a16="http://schemas.microsoft.com/office/drawing/2014/main" id="{2C6A2225-94AF-4BC4-98F4-77746E7B1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5108" y="1"/>
            <a:ext cx="4666892" cy="3612937"/>
          </a:xfrm>
          <a:custGeom>
            <a:avLst/>
            <a:gdLst>
              <a:gd name="connsiteX0" fmla="*/ 192227 w 4666892"/>
              <a:gd name="connsiteY0" fmla="*/ 0 h 3612937"/>
              <a:gd name="connsiteX1" fmla="*/ 4666892 w 4666892"/>
              <a:gd name="connsiteY1" fmla="*/ 0 h 3612937"/>
              <a:gd name="connsiteX2" fmla="*/ 4666892 w 4666892"/>
              <a:gd name="connsiteY2" fmla="*/ 2643684 h 3612937"/>
              <a:gd name="connsiteX3" fmla="*/ 4657487 w 4666892"/>
              <a:gd name="connsiteY3" fmla="*/ 2656262 h 3612937"/>
              <a:gd name="connsiteX4" fmla="*/ 2628900 w 4666892"/>
              <a:gd name="connsiteY4" fmla="*/ 3612937 h 3612937"/>
              <a:gd name="connsiteX5" fmla="*/ 0 w 4666892"/>
              <a:gd name="connsiteY5" fmla="*/ 984037 h 3612937"/>
              <a:gd name="connsiteX6" fmla="*/ 118190 w 4666892"/>
              <a:gd name="connsiteY6" fmla="*/ 202283 h 3612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6892" h="3612937">
                <a:moveTo>
                  <a:pt x="192227" y="0"/>
                </a:moveTo>
                <a:lnTo>
                  <a:pt x="4666892" y="0"/>
                </a:lnTo>
                <a:lnTo>
                  <a:pt x="4666892" y="2643684"/>
                </a:lnTo>
                <a:lnTo>
                  <a:pt x="4657487" y="2656262"/>
                </a:lnTo>
                <a:cubicBezTo>
                  <a:pt x="4175308" y="3240527"/>
                  <a:pt x="3445594" y="3612937"/>
                  <a:pt x="2628900" y="3612937"/>
                </a:cubicBezTo>
                <a:cubicBezTo>
                  <a:pt x="1176999" y="3612937"/>
                  <a:pt x="0" y="2435938"/>
                  <a:pt x="0" y="984037"/>
                </a:cubicBezTo>
                <a:cubicBezTo>
                  <a:pt x="0" y="711806"/>
                  <a:pt x="41379" y="449239"/>
                  <a:pt x="118190" y="2022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lt;strong&gt;Think Tank&lt;/strong&gt; (@ThinkTankQuiz) | Twitter"/>
          <p:cNvPicPr>
            <a:picLocks noChangeAspect="1"/>
          </p:cNvPicPr>
          <p:nvPr/>
        </p:nvPicPr>
        <p:blipFill rotWithShape="1">
          <a:blip r:embed="rId2" cstate="print">
            <a:extLst>
              <a:ext uri="{28A0092B-C50C-407E-A947-70E740481C1C}">
                <a14:useLocalDpi xmlns:a14="http://schemas.microsoft.com/office/drawing/2010/main" val="0"/>
              </a:ext>
            </a:extLst>
          </a:blip>
          <a:srcRect t="11086" r="-4" b="12321"/>
          <a:stretch/>
        </p:blipFill>
        <p:spPr>
          <a:xfrm>
            <a:off x="7689829" y="10"/>
            <a:ext cx="4502173" cy="3448209"/>
          </a:xfrm>
          <a:custGeom>
            <a:avLst/>
            <a:gdLst>
              <a:gd name="connsiteX0" fmla="*/ 205627 w 4502173"/>
              <a:gd name="connsiteY0" fmla="*/ 0 h 3448219"/>
              <a:gd name="connsiteX1" fmla="*/ 4502173 w 4502173"/>
              <a:gd name="connsiteY1" fmla="*/ 0 h 3448219"/>
              <a:gd name="connsiteX2" fmla="*/ 4502173 w 4502173"/>
              <a:gd name="connsiteY2" fmla="*/ 2368934 h 3448219"/>
              <a:gd name="connsiteX3" fmla="*/ 4365663 w 4502173"/>
              <a:gd name="connsiteY3" fmla="*/ 2551486 h 3448219"/>
              <a:gd name="connsiteX4" fmla="*/ 2464181 w 4502173"/>
              <a:gd name="connsiteY4" fmla="*/ 3448219 h 3448219"/>
              <a:gd name="connsiteX5" fmla="*/ 0 w 4502173"/>
              <a:gd name="connsiteY5" fmla="*/ 984038 h 3448219"/>
              <a:gd name="connsiteX6" fmla="*/ 193648 w 4502173"/>
              <a:gd name="connsiteY6" fmla="*/ 24867 h 3448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02173" h="3448219">
                <a:moveTo>
                  <a:pt x="205627" y="0"/>
                </a:moveTo>
                <a:lnTo>
                  <a:pt x="4502173" y="0"/>
                </a:lnTo>
                <a:lnTo>
                  <a:pt x="4502173" y="2368934"/>
                </a:lnTo>
                <a:lnTo>
                  <a:pt x="4365663" y="2551486"/>
                </a:lnTo>
                <a:cubicBezTo>
                  <a:pt x="3913696" y="3099144"/>
                  <a:pt x="3229704" y="3448219"/>
                  <a:pt x="2464181" y="3448219"/>
                </a:cubicBezTo>
                <a:cubicBezTo>
                  <a:pt x="1103251" y="3448219"/>
                  <a:pt x="0" y="2344968"/>
                  <a:pt x="0" y="984038"/>
                </a:cubicBezTo>
                <a:cubicBezTo>
                  <a:pt x="0" y="643806"/>
                  <a:pt x="68954" y="319678"/>
                  <a:pt x="193648" y="24867"/>
                </a:cubicBezTo>
                <a:close/>
              </a:path>
            </a:pathLst>
          </a:custGeom>
        </p:spPr>
      </p:pic>
      <p:sp>
        <p:nvSpPr>
          <p:cNvPr id="13" name="Freeform: Shape 12">
            <a:extLst>
              <a:ext uri="{FF2B5EF4-FFF2-40B4-BE49-F238E27FC236}">
                <a16:creationId xmlns:a16="http://schemas.microsoft.com/office/drawing/2014/main" id="{648F5915-2CE1-4F74-88C5-D4366893D2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4737" y="3918051"/>
            <a:ext cx="3587263" cy="2939948"/>
          </a:xfrm>
          <a:custGeom>
            <a:avLst/>
            <a:gdLst>
              <a:gd name="connsiteX0" fmla="*/ 2070613 w 3587263"/>
              <a:gd name="connsiteY0" fmla="*/ 0 h 2939948"/>
              <a:gd name="connsiteX1" fmla="*/ 3534758 w 3587263"/>
              <a:gd name="connsiteY1" fmla="*/ 606469 h 2939948"/>
              <a:gd name="connsiteX2" fmla="*/ 3587263 w 3587263"/>
              <a:gd name="connsiteY2" fmla="*/ 664240 h 2939948"/>
              <a:gd name="connsiteX3" fmla="*/ 3587263 w 3587263"/>
              <a:gd name="connsiteY3" fmla="*/ 2939948 h 2939948"/>
              <a:gd name="connsiteX4" fmla="*/ 193241 w 3587263"/>
              <a:gd name="connsiteY4" fmla="*/ 2939948 h 2939948"/>
              <a:gd name="connsiteX5" fmla="*/ 162719 w 3587263"/>
              <a:gd name="connsiteY5" fmla="*/ 2876589 h 2939948"/>
              <a:gd name="connsiteX6" fmla="*/ 0 w 3587263"/>
              <a:gd name="connsiteY6" fmla="*/ 2070613 h 2939948"/>
              <a:gd name="connsiteX7" fmla="*/ 2070613 w 3587263"/>
              <a:gd name="connsiteY7" fmla="*/ 0 h 2939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7263" h="2939948">
                <a:moveTo>
                  <a:pt x="2070613" y="0"/>
                </a:moveTo>
                <a:cubicBezTo>
                  <a:pt x="2642397" y="0"/>
                  <a:pt x="3160050" y="231761"/>
                  <a:pt x="3534758" y="606469"/>
                </a:cubicBezTo>
                <a:lnTo>
                  <a:pt x="3587263" y="664240"/>
                </a:lnTo>
                <a:lnTo>
                  <a:pt x="3587263" y="2939948"/>
                </a:lnTo>
                <a:lnTo>
                  <a:pt x="193241" y="2939948"/>
                </a:lnTo>
                <a:lnTo>
                  <a:pt x="162719" y="2876589"/>
                </a:lnTo>
                <a:cubicBezTo>
                  <a:pt x="57940" y="2628865"/>
                  <a:pt x="0" y="2356505"/>
                  <a:pt x="0" y="2070613"/>
                </a:cubicBezTo>
                <a:cubicBezTo>
                  <a:pt x="0" y="927045"/>
                  <a:pt x="927045" y="0"/>
                  <a:pt x="2070613"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Content Placeholder 4" descr="&lt;strong&gt;MSUM&lt;/strong&gt; Dragon Belching Fire into the Sky | Flickr - Photo ..."/>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t="32293" r="4" b="6891"/>
          <a:stretch/>
        </p:blipFill>
        <p:spPr>
          <a:xfrm>
            <a:off x="8768825" y="4082131"/>
            <a:ext cx="3423175" cy="2775859"/>
          </a:xfrm>
          <a:custGeom>
            <a:avLst/>
            <a:gdLst>
              <a:gd name="connsiteX0" fmla="*/ 1906524 w 3423175"/>
              <a:gd name="connsiteY0" fmla="*/ 0 h 2775859"/>
              <a:gd name="connsiteX1" fmla="*/ 3377691 w 3423175"/>
              <a:gd name="connsiteY1" fmla="*/ 693798 h 2775859"/>
              <a:gd name="connsiteX2" fmla="*/ 3423175 w 3423175"/>
              <a:gd name="connsiteY2" fmla="*/ 754624 h 2775859"/>
              <a:gd name="connsiteX3" fmla="*/ 3423175 w 3423175"/>
              <a:gd name="connsiteY3" fmla="*/ 2775859 h 2775859"/>
              <a:gd name="connsiteX4" fmla="*/ 211114 w 3423175"/>
              <a:gd name="connsiteY4" fmla="*/ 2775859 h 2775859"/>
              <a:gd name="connsiteX5" fmla="*/ 149824 w 3423175"/>
              <a:gd name="connsiteY5" fmla="*/ 2648629 h 2775859"/>
              <a:gd name="connsiteX6" fmla="*/ 0 w 3423175"/>
              <a:gd name="connsiteY6" fmla="*/ 1906524 h 2775859"/>
              <a:gd name="connsiteX7" fmla="*/ 1906524 w 3423175"/>
              <a:gd name="connsiteY7" fmla="*/ 0 h 2775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3175" h="2775859">
                <a:moveTo>
                  <a:pt x="1906524" y="0"/>
                </a:moveTo>
                <a:cubicBezTo>
                  <a:pt x="2498805" y="0"/>
                  <a:pt x="3028006" y="270078"/>
                  <a:pt x="3377691" y="693798"/>
                </a:cubicBezTo>
                <a:lnTo>
                  <a:pt x="3423175" y="754624"/>
                </a:lnTo>
                <a:lnTo>
                  <a:pt x="3423175" y="2775859"/>
                </a:lnTo>
                <a:lnTo>
                  <a:pt x="211114" y="2775859"/>
                </a:lnTo>
                <a:lnTo>
                  <a:pt x="149824" y="2648629"/>
                </a:lnTo>
                <a:cubicBezTo>
                  <a:pt x="53349" y="2420536"/>
                  <a:pt x="0" y="2169760"/>
                  <a:pt x="0" y="1906524"/>
                </a:cubicBezTo>
                <a:cubicBezTo>
                  <a:pt x="0" y="853580"/>
                  <a:pt x="853580" y="0"/>
                  <a:pt x="1906524" y="0"/>
                </a:cubicBezTo>
                <a:close/>
              </a:path>
            </a:pathLst>
          </a:custGeom>
        </p:spPr>
      </p:pic>
    </p:spTree>
    <p:extLst>
      <p:ext uri="{BB962C8B-B14F-4D97-AF65-F5344CB8AC3E}">
        <p14:creationId xmlns:p14="http://schemas.microsoft.com/office/powerpoint/2010/main" val="4020798978"/>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D7461CE-3608-4488-A833-0AC666D54A92}"/>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1" y="10"/>
            <a:ext cx="12192000" cy="6857990"/>
          </a:xfrm>
          <a:prstGeom prst="rect">
            <a:avLst/>
          </a:prstGeom>
        </p:spPr>
      </p:pic>
      <p:sp>
        <p:nvSpPr>
          <p:cNvPr id="22"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D3EE3C41-598B-424A-9B5F-012E2A6FF811}"/>
              </a:ext>
            </a:extLst>
          </p:cNvPr>
          <p:cNvSpPr>
            <a:spLocks noGrp="1"/>
          </p:cNvSpPr>
          <p:nvPr>
            <p:ph type="title"/>
          </p:nvPr>
        </p:nvSpPr>
        <p:spPr>
          <a:xfrm>
            <a:off x="709448" y="1913950"/>
            <a:ext cx="4204137" cy="1342754"/>
          </a:xfrm>
        </p:spPr>
        <p:txBody>
          <a:bodyPr vert="horz" lIns="91440" tIns="45720" rIns="91440" bIns="45720" rtlCol="0" anchor="ctr">
            <a:normAutofit/>
          </a:bodyPr>
          <a:lstStyle/>
          <a:p>
            <a:pPr algn="ctr"/>
            <a:r>
              <a:rPr lang="en-US" sz="3600"/>
              <a:t>Design Thinking Definition </a:t>
            </a:r>
          </a:p>
        </p:txBody>
      </p:sp>
      <p:cxnSp>
        <p:nvCxnSpPr>
          <p:cNvPr id="23" name="Straight Connector 17">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CF132A2-A2BB-4FD4-BA95-98143A2AA5A1}"/>
              </a:ext>
            </a:extLst>
          </p:cNvPr>
          <p:cNvSpPr>
            <a:spLocks noGrp="1"/>
          </p:cNvSpPr>
          <p:nvPr>
            <p:ph sz="half" idx="1"/>
          </p:nvPr>
        </p:nvSpPr>
        <p:spPr>
          <a:xfrm>
            <a:off x="525516" y="3417573"/>
            <a:ext cx="4593021" cy="2619839"/>
          </a:xfrm>
        </p:spPr>
        <p:txBody>
          <a:bodyPr vert="horz" lIns="91440" tIns="45720" rIns="91440" bIns="45720" rtlCol="0" anchor="ctr">
            <a:normAutofit/>
          </a:bodyPr>
          <a:lstStyle/>
          <a:p>
            <a:r>
              <a:rPr lang="en-US" sz="1800"/>
              <a:t> is a process of creating and testing innovative ideas to improve a product/service or solve existing problems. </a:t>
            </a:r>
          </a:p>
          <a:p>
            <a:r>
              <a:rPr lang="en-US" sz="1800"/>
              <a:t>provides people with a “generic” framework and its applicable to all areas of expertise of your company and on the market.</a:t>
            </a:r>
          </a:p>
        </p:txBody>
      </p:sp>
      <p:sp>
        <p:nvSpPr>
          <p:cNvPr id="7" name="TextBox 6">
            <a:extLst>
              <a:ext uri="{FF2B5EF4-FFF2-40B4-BE49-F238E27FC236}">
                <a16:creationId xmlns:a16="http://schemas.microsoft.com/office/drawing/2014/main" id="{C6E10E84-C68E-497F-9527-7A23FAA7774A}"/>
              </a:ext>
            </a:extLst>
          </p:cNvPr>
          <p:cNvSpPr txBox="1"/>
          <p:nvPr/>
        </p:nvSpPr>
        <p:spPr>
          <a:xfrm>
            <a:off x="9751907" y="6657945"/>
            <a:ext cx="2440092"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www.peoplematters.in/article/employee-engagement/leveraging-design-thinking-for-enhancing-employee-engagement-15993">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spTree>
    <p:extLst>
      <p:ext uri="{BB962C8B-B14F-4D97-AF65-F5344CB8AC3E}">
        <p14:creationId xmlns:p14="http://schemas.microsoft.com/office/powerpoint/2010/main" val="1555439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What is Design Thinking? </a:t>
            </a:r>
          </a:p>
        </p:txBody>
      </p:sp>
      <p:pic>
        <p:nvPicPr>
          <p:cNvPr id="5" name="Content Placeholder 4" descr="Problem-Solving 101: Design Thinking + Social Entrepreneurship by tlazzaro11 - Thingiverse">
            <a:hlinkClick r:id="rId2"/>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43467" y="1691313"/>
            <a:ext cx="10905066" cy="4362026"/>
          </a:xfrm>
          <a:prstGeom prst="rect">
            <a:avLst/>
          </a:prstGeom>
        </p:spPr>
      </p:pic>
      <p:pic>
        <p:nvPicPr>
          <p:cNvPr id="4" name="Graphic 3" descr="Magnifying glass">
            <a:extLst>
              <a:ext uri="{FF2B5EF4-FFF2-40B4-BE49-F238E27FC236}">
                <a16:creationId xmlns:a16="http://schemas.microsoft.com/office/drawing/2014/main" id="{70BD2F32-EB5A-44A6-A202-9513C9685D4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771211">
            <a:off x="391608" y="1993920"/>
            <a:ext cx="2870160" cy="2870160"/>
          </a:xfrm>
          <a:prstGeom prst="rect">
            <a:avLst/>
          </a:prstGeom>
        </p:spPr>
      </p:pic>
      <p:pic>
        <p:nvPicPr>
          <p:cNvPr id="7" name="Graphic 6" descr="Magnifying glass">
            <a:extLst>
              <a:ext uri="{FF2B5EF4-FFF2-40B4-BE49-F238E27FC236}">
                <a16:creationId xmlns:a16="http://schemas.microsoft.com/office/drawing/2014/main" id="{E96E16CF-0117-400F-A0A8-2FFE222DEEB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771211">
            <a:off x="2371152" y="3496191"/>
            <a:ext cx="2870160" cy="2870160"/>
          </a:xfrm>
          <a:prstGeom prst="rect">
            <a:avLst/>
          </a:prstGeom>
        </p:spPr>
      </p:pic>
      <p:pic>
        <p:nvPicPr>
          <p:cNvPr id="8" name="Graphic 7" descr="Magnifying glass">
            <a:extLst>
              <a:ext uri="{FF2B5EF4-FFF2-40B4-BE49-F238E27FC236}">
                <a16:creationId xmlns:a16="http://schemas.microsoft.com/office/drawing/2014/main" id="{0CAF1092-DA5B-47DA-837C-CFF3D924AFD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771211">
            <a:off x="4187460" y="1993921"/>
            <a:ext cx="2870160" cy="2870160"/>
          </a:xfrm>
          <a:prstGeom prst="rect">
            <a:avLst/>
          </a:prstGeom>
        </p:spPr>
      </p:pic>
      <p:pic>
        <p:nvPicPr>
          <p:cNvPr id="9" name="Graphic 8" descr="Magnifying glass">
            <a:extLst>
              <a:ext uri="{FF2B5EF4-FFF2-40B4-BE49-F238E27FC236}">
                <a16:creationId xmlns:a16="http://schemas.microsoft.com/office/drawing/2014/main" id="{AD27E2FB-22E0-49E3-BC1D-CF52C7B789D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771211">
            <a:off x="6219393" y="3376948"/>
            <a:ext cx="2870160" cy="2870160"/>
          </a:xfrm>
          <a:prstGeom prst="rect">
            <a:avLst/>
          </a:prstGeom>
        </p:spPr>
      </p:pic>
      <p:pic>
        <p:nvPicPr>
          <p:cNvPr id="11" name="Graphic 10" descr="Magnifying glass">
            <a:extLst>
              <a:ext uri="{FF2B5EF4-FFF2-40B4-BE49-F238E27FC236}">
                <a16:creationId xmlns:a16="http://schemas.microsoft.com/office/drawing/2014/main" id="{3CC887E5-A8BE-47E4-AE79-B311C2428C9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771211">
            <a:off x="8198935" y="1914810"/>
            <a:ext cx="2870160" cy="2870160"/>
          </a:xfrm>
          <a:prstGeom prst="rect">
            <a:avLst/>
          </a:prstGeom>
        </p:spPr>
      </p:pic>
    </p:spTree>
    <p:extLst>
      <p:ext uri="{BB962C8B-B14F-4D97-AF65-F5344CB8AC3E}">
        <p14:creationId xmlns:p14="http://schemas.microsoft.com/office/powerpoint/2010/main" val="2700480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xit" presetSubtype="0" fill="hold" nodeType="withEffect">
                                  <p:stCondLst>
                                    <p:cond delay="0"/>
                                  </p:stCondLst>
                                  <p:childTnLst>
                                    <p:animEffect transition="out" filter="fade">
                                      <p:cBhvr>
                                        <p:cTn id="14" dur="500"/>
                                        <p:tgtEl>
                                          <p:spTgt spid="4"/>
                                        </p:tgtEl>
                                      </p:cBhvr>
                                    </p:animEffect>
                                    <p:set>
                                      <p:cBhvr>
                                        <p:cTn id="15" dur="1" fill="hold">
                                          <p:stCondLst>
                                            <p:cond delay="499"/>
                                          </p:stCondLst>
                                        </p:cTn>
                                        <p:tgtEl>
                                          <p:spTgt spid="4"/>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par>
                                <p:cTn id="21" presetID="10" presetClass="exit" presetSubtype="0" fill="hold" nodeType="withEffect">
                                  <p:stCondLst>
                                    <p:cond delay="0"/>
                                  </p:stCondLst>
                                  <p:childTnLst>
                                    <p:animEffect transition="out" filter="fade">
                                      <p:cBhvr>
                                        <p:cTn id="22" dur="500"/>
                                        <p:tgtEl>
                                          <p:spTgt spid="7"/>
                                        </p:tgtEl>
                                      </p:cBhvr>
                                    </p:animEffect>
                                    <p:set>
                                      <p:cBhvr>
                                        <p:cTn id="23" dur="1" fill="hold">
                                          <p:stCondLst>
                                            <p:cond delay="499"/>
                                          </p:stCondLst>
                                        </p:cTn>
                                        <p:tgtEl>
                                          <p:spTgt spid="7"/>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par>
                                <p:cTn id="29" presetID="10" presetClass="exit" presetSubtype="0" fill="hold" nodeType="withEffect">
                                  <p:stCondLst>
                                    <p:cond delay="0"/>
                                  </p:stCondLst>
                                  <p:childTnLst>
                                    <p:animEffect transition="out" filter="fade">
                                      <p:cBhvr>
                                        <p:cTn id="30" dur="500"/>
                                        <p:tgtEl>
                                          <p:spTgt spid="8"/>
                                        </p:tgtEl>
                                      </p:cBhvr>
                                    </p:animEffect>
                                    <p:set>
                                      <p:cBhvr>
                                        <p:cTn id="31" dur="1" fill="hold">
                                          <p:stCondLst>
                                            <p:cond delay="499"/>
                                          </p:stCondLst>
                                        </p:cTn>
                                        <p:tgtEl>
                                          <p:spTgt spid="8"/>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par>
                                <p:cTn id="37" presetID="10" presetClass="exit" presetSubtype="0" fill="hold" nodeType="withEffect">
                                  <p:stCondLst>
                                    <p:cond delay="0"/>
                                  </p:stCondLst>
                                  <p:childTnLst>
                                    <p:animEffect transition="out" filter="fade">
                                      <p:cBhvr>
                                        <p:cTn id="38" dur="500"/>
                                        <p:tgtEl>
                                          <p:spTgt spid="9"/>
                                        </p:tgtEl>
                                      </p:cBhvr>
                                    </p:animEffect>
                                    <p:set>
                                      <p:cBhvr>
                                        <p:cTn id="39"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937</Words>
  <Application>Microsoft Office PowerPoint</Application>
  <PresentationFormat>Widescreen</PresentationFormat>
  <Paragraphs>136</Paragraphs>
  <Slides>19</Slides>
  <Notes>0</Notes>
  <HiddenSlides>2</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Calibri Light</vt:lpstr>
      <vt:lpstr>Office Theme</vt:lpstr>
      <vt:lpstr>Think Tanks </vt:lpstr>
      <vt:lpstr>Presentation Details </vt:lpstr>
      <vt:lpstr>Think Your Way Out of a Problem </vt:lpstr>
      <vt:lpstr>Session Objectives </vt:lpstr>
      <vt:lpstr>What’s the Goal ?</vt:lpstr>
      <vt:lpstr>What is the Think Tank Concept? </vt:lpstr>
      <vt:lpstr>What is an MSUM Think Tank? </vt:lpstr>
      <vt:lpstr>Design Thinking Definition </vt:lpstr>
      <vt:lpstr>What is Design Thinking? </vt:lpstr>
      <vt:lpstr>Why a Think Tank? Disruption </vt:lpstr>
      <vt:lpstr>Why is a Think Tank Important? </vt:lpstr>
      <vt:lpstr>What are Design Thinking Pillars? </vt:lpstr>
      <vt:lpstr>To Get Started--</vt:lpstr>
      <vt:lpstr>Establish the participation paraments and timeline  --Why are you Here? </vt:lpstr>
      <vt:lpstr>What is the Process? </vt:lpstr>
      <vt:lpstr>What is the Output of a Think Tank? </vt:lpstr>
      <vt:lpstr>Perspectives</vt:lpstr>
      <vt:lpstr>Success Factors and Roadblocks </vt:lpstr>
      <vt:lpstr>Things to Figure Out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Think Tanks </dc:title>
  <dc:creator>Behl, Joshua J</dc:creator>
  <cp:lastModifiedBy>Behl, Joshua J</cp:lastModifiedBy>
  <cp:revision>1</cp:revision>
  <dcterms:created xsi:type="dcterms:W3CDTF">2019-08-01T02:23:11Z</dcterms:created>
  <dcterms:modified xsi:type="dcterms:W3CDTF">2019-08-01T02:31:08Z</dcterms:modified>
</cp:coreProperties>
</file>